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6"/>
  </p:normalViewPr>
  <p:slideViewPr>
    <p:cSldViewPr snapToGrid="0">
      <p:cViewPr varScale="1">
        <p:scale>
          <a:sx n="111" d="100"/>
          <a:sy n="111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8491-8904-2E2E-E5CD-BCDC33D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3408-8EC3-A639-89A0-B37D9C6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change the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i="1" dirty="0"/>
              <a:t> 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","https://</a:t>
            </a:r>
            <a:r>
              <a:rPr lang="en-US" sz="1800" i="1" dirty="0" err="1"/>
              <a:t>www.yahoo.com</a:t>
            </a:r>
            <a:r>
              <a:rPr lang="en-US" sz="1800" i="1" dirty="0"/>
              <a:t>"); </a:t>
            </a:r>
            <a:r>
              <a:rPr lang="en-US" dirty="0"/>
              <a:t>//change from google to yahoo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get the value of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i="1" dirty="0"/>
              <a:t>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156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event listener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EF5-F016-5F9F-C3D3-CBE1698B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888" y="2596445"/>
            <a:ext cx="64911" cy="1404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/>
              <a:t>Traditional way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document.querySelectorAll</a:t>
            </a:r>
            <a:r>
              <a:rPr lang="en-US" dirty="0"/>
              <a:t>("button")[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("</a:t>
            </a:r>
            <a:r>
              <a:rPr lang="en-US" dirty="0" err="1"/>
              <a:t>click",function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$(“h1”).</a:t>
            </a:r>
            <a:r>
              <a:rPr lang="en-US" dirty="0" err="1"/>
              <a:t>style.color</a:t>
            </a:r>
            <a:r>
              <a:rPr lang="en-US" dirty="0"/>
              <a:t>=“purple”;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22A6F-ED57-EF9E-74BA-59DC32715810}"/>
              </a:ext>
            </a:extLst>
          </p:cNvPr>
          <p:cNvSpPr txBox="1">
            <a:spLocks/>
          </p:cNvSpPr>
          <p:nvPr/>
        </p:nvSpPr>
        <p:spPr>
          <a:xfrm>
            <a:off x="471311" y="2907816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</a:t>
            </a:r>
            <a:r>
              <a:rPr lang="en-US" dirty="0"/>
              <a:t> Way for click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C4646-E499-ABBC-C6A0-CB6DB4406662}"/>
              </a:ext>
            </a:extLst>
          </p:cNvPr>
          <p:cNvSpPr txBox="1"/>
          <p:nvPr/>
        </p:nvSpPr>
        <p:spPr>
          <a:xfrm>
            <a:off x="1095022" y="36899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$("a").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","https://</a:t>
            </a:r>
            <a:r>
              <a:rPr lang="en-US" dirty="0" err="1"/>
              <a:t>www.yahoo.com</a:t>
            </a:r>
            <a:r>
              <a:rPr lang="en-US" dirty="0"/>
              <a:t>");//change from google to yahoo</a:t>
            </a:r>
          </a:p>
          <a:p>
            <a:endParaRPr lang="en-US" dirty="0"/>
          </a:p>
          <a:p>
            <a:r>
              <a:rPr lang="en-US" dirty="0"/>
              <a:t>  $("button").</a:t>
            </a:r>
            <a:r>
              <a:rPr lang="en-US" dirty="0">
                <a:solidFill>
                  <a:srgbClr val="FF0000"/>
                </a:solidFill>
              </a:rPr>
              <a:t>click(function(){</a:t>
            </a:r>
          </a:p>
          <a:p>
            <a:r>
              <a:rPr lang="en-US" dirty="0"/>
              <a:t>    $("h1").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color","purple</a:t>
            </a:r>
            <a:r>
              <a:rPr lang="en-US" dirty="0"/>
              <a:t>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4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$("input").</a:t>
            </a:r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(function(event){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(event);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F69C-61FF-32D3-1BE0-59DD0D1E26FF}"/>
              </a:ext>
            </a:extLst>
          </p:cNvPr>
          <p:cNvSpPr txBox="1">
            <a:spLocks/>
          </p:cNvSpPr>
          <p:nvPr/>
        </p:nvSpPr>
        <p:spPr>
          <a:xfrm>
            <a:off x="550334" y="2596445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mouseover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3D0-45C2-B779-3790-9D89BCA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removing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F03F-DC23-D97B-32BA-6604F58E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, following 4 command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$("button").before("&lt;h2&gt;before&lt;/h2&gt;");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$("h1").prepend("&lt;h2&gt;Prepend&lt;/h2&gt;");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$("button").after("&lt;h2&gt;after&lt;/h2&gt;");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$("h1").append("&lt;h2&gt;append&lt;/h2&gt;");</a:t>
            </a:r>
          </a:p>
          <a:p>
            <a:r>
              <a:rPr lang="en-US" dirty="0"/>
              <a:t>To remove</a:t>
            </a:r>
          </a:p>
          <a:p>
            <a:pPr lvl="1"/>
            <a:r>
              <a:rPr lang="en-US" dirty="0"/>
              <a:t>$("h3").remove();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Animations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505-40AE-1B4C-463E-2838B95E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314-14B3-BA47-A2AB-953ABDB3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$(“button”).hide()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r>
              <a:rPr lang="en-US" dirty="0"/>
              <a:t>$(“button”).animate({opacity:0.5})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slideUp</a:t>
            </a:r>
            <a:r>
              <a:rPr lang="en-US" dirty="0"/>
              <a:t>().</a:t>
            </a:r>
            <a:r>
              <a:rPr lang="en-US" dirty="0" err="1"/>
              <a:t>slideDown</a:t>
            </a:r>
            <a:r>
              <a:rPr lang="en-US" dirty="0"/>
              <a:t>().animate(….);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$(“h1”)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$(“h1”)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/>
              <a:t>Even $(“</a:t>
            </a:r>
            <a:r>
              <a:rPr lang="en-US" dirty="0"/>
              <a:t>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$h1.addClass$(“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 text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$("button").text("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click mee.");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using html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$("button").html("&lt;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/&gt;Hey&lt;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/&gt;")</a:t>
            </a:r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552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  <vt:lpstr>Manipulating styles with Jquery</vt:lpstr>
      <vt:lpstr>Manipulating styles with Jquery</vt:lpstr>
      <vt:lpstr>Rule:- separate style and javascript  </vt:lpstr>
      <vt:lpstr>Manipulating text with jquery</vt:lpstr>
      <vt:lpstr>Manipulating text with jquery</vt:lpstr>
      <vt:lpstr>Manipulating attributes with jquery</vt:lpstr>
      <vt:lpstr>PowerPoint Presentation</vt:lpstr>
      <vt:lpstr>Adding event listener with jquery</vt:lpstr>
      <vt:lpstr>PowerPoint Presentation</vt:lpstr>
      <vt:lpstr>PowerPoint Presentation</vt:lpstr>
      <vt:lpstr>Adding or removing elements </vt:lpstr>
      <vt:lpstr>Adding Animations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61</cp:revision>
  <dcterms:created xsi:type="dcterms:W3CDTF">2022-11-24T14:58:19Z</dcterms:created>
  <dcterms:modified xsi:type="dcterms:W3CDTF">2022-12-09T17:02:34Z</dcterms:modified>
</cp:coreProperties>
</file>