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5"/>
  </p:normalViewPr>
  <p:slideViewPr>
    <p:cSldViewPr snapToGrid="0">
      <p:cViewPr varScale="1">
        <p:scale>
          <a:sx n="113" d="100"/>
          <a:sy n="113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9B75-2688-E120-C9E9-83AF567A6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10031-077D-533F-0A61-70966F78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9279-1ACB-5B9F-E6E0-D8068C32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8E9B-EB60-1259-E5F5-C4A64FDB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34D60-D815-0BF5-A7C9-1D2EC69A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2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A7D5-D9D2-E66E-C085-CDF6FCEC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DD737-D66A-EA0F-4365-377D011C9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71D6-B94F-CAF9-209D-BEC2EBB0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BD5D-02C1-BC64-2768-62F42553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F271-2382-4FD2-3EE9-46F4D81E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8FF2C-D3BD-C4E9-9734-668112F8D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4BB93-AC9B-85A0-9735-30E5478F6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EA3D3-4B8F-2910-0C16-1B9D608E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7F6D7-02FF-0802-B8D0-F73B1CC8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B7868-877C-11BF-2E4D-D35D4881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F92C-E9F0-9AA8-5FCC-0EEFDFC0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B565-9243-242F-D6FD-EE346D57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9524-8ED1-C4EA-D307-A49EB1DB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0EBB-DF74-47BE-4D0B-ADB1C65F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4244-7C6C-D6D1-AC41-4B31E268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9B0-97E8-135D-0633-B4489AE4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F631-80F8-4C9D-4304-8E077987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B93A-0DBC-33FA-5F6E-C9AA43D0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9F29-9E27-8DF4-3311-D6FDFC7D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5FE4A-AC16-7DA5-7039-EBD9CF1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3296-A53F-765B-F299-F8E2D875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22D4-C92D-B077-3AC3-BAE0B74BA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817E-E946-2FCD-E115-17460FEB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E03E3-97FA-AEBC-D2C9-2CF6AC46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F4F4-B57E-D363-EDC5-39B58D1A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48387-8456-0A28-F9EE-2182FCF5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D7EA-EE76-3AB5-353C-A0652A66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C200-E4CF-CF77-1BCB-40EE4A17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7463E-CFBB-A677-3E74-60206F57C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56F27-0248-7D67-B4DC-589D1D2B0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3B898-E93E-F562-0598-9AA962ADA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D8939-4907-E827-402B-F24ABDEE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34B6A-1905-CCBA-08E8-D2414E2C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4BEE6-FA7F-BB0C-5B07-CB795EE7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0F1C-2292-1FC6-858A-71B9DD02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B7BFA-2BCF-3CA2-4A89-04F96D63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13E86-358A-AD18-6B6E-0AA599FB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B9B4-4C7A-54BC-2ED0-5F42B0F9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7B631-5516-758D-2C17-C4E96773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59449-AB2C-0B19-3FD9-D72C243E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8CD66-D720-0828-9212-A054EDA4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6212-931C-E86A-E134-4276D97A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107B-FF00-789A-1E64-695D1E47E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31257-17A6-2991-0D03-59B5012EA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488F7-3CFC-D3C5-6671-F03F3B8A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CD2C2-BE8A-AE5B-A022-6B135939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5C082-A516-C3B9-956C-7A5CD3F3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2A40-665C-985F-9AAB-5C8C7B85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2DCB9-40C0-0D91-D4EB-E6E3AEEEA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BEA71-F94B-C182-B098-FA6D94335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659E-BBCD-2E97-C158-6D343AF1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C165B-371E-75CD-FCB6-77B80625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20091-3B59-6CCA-4DE6-603448F6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F98B1-D6D1-0181-4400-519C91E8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DB4F5-8CE8-C44F-81E9-CFC2453C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2C009-8692-65C8-BD86-BD279366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5B3D-5889-4B46-800F-6466A971001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2C706-181A-7BEC-6CC1-982FAF72D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59E1-B02F-8FA4-FBA2-053BFD1DC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0D48-42EE-0714-ED05-FE62A9BEC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7E20C-CDFD-795C-66D9-7030837A8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 shorthand way to write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68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78B-2641-44BE-2722-34A11D08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E2B02-FF13-0FA0-1DB4-420B386B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select all h1 tags in a document , we have to use a for loop and query using following command</a:t>
            </a:r>
          </a:p>
          <a:p>
            <a:pPr lvl="1"/>
            <a:r>
              <a:rPr lang="en-US" dirty="0" err="1"/>
              <a:t>document.queryselector</a:t>
            </a:r>
            <a:r>
              <a:rPr lang="en-US" dirty="0"/>
              <a:t>(“h1”)</a:t>
            </a:r>
          </a:p>
          <a:p>
            <a:r>
              <a:rPr lang="en-US" dirty="0"/>
              <a:t>Doesn’t that look cumbersome???</a:t>
            </a:r>
          </a:p>
          <a:p>
            <a:r>
              <a:rPr lang="en-US" dirty="0"/>
              <a:t>So </a:t>
            </a:r>
            <a:r>
              <a:rPr lang="en-US" dirty="0" err="1"/>
              <a:t>Jquery</a:t>
            </a:r>
            <a:r>
              <a:rPr lang="en-US" dirty="0"/>
              <a:t> is a library that provides shorthand way to write above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(“h1”)</a:t>
            </a:r>
          </a:p>
          <a:p>
            <a:pPr lvl="1"/>
            <a:r>
              <a:rPr lang="en-US" dirty="0"/>
              <a:t>Or..</a:t>
            </a:r>
          </a:p>
          <a:p>
            <a:pPr lvl="1"/>
            <a:r>
              <a:rPr lang="en-US" dirty="0"/>
              <a:t>Even $(“h1”)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A394-32A5-102B-2737-2D0B13BF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incorporate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1CFD-562D-67B3-E0F5-14C73AE0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at end of body tag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sz="2000" dirty="0"/>
              <a:t>We are using google CDN to fetch </a:t>
            </a:r>
            <a:r>
              <a:rPr lang="en-US" sz="2000" dirty="0" err="1"/>
              <a:t>jquery</a:t>
            </a:r>
            <a:r>
              <a:rPr lang="en-US" sz="2000" dirty="0"/>
              <a:t> libs. Most websites might already have loaded </a:t>
            </a:r>
            <a:r>
              <a:rPr lang="en-US" sz="2000" dirty="0" err="1"/>
              <a:t>jquery</a:t>
            </a:r>
            <a:r>
              <a:rPr lang="en-US" sz="2000" dirty="0"/>
              <a:t> libs in browser. In that case it wont fetch again from CDN</a:t>
            </a:r>
          </a:p>
          <a:p>
            <a:r>
              <a:rPr lang="en-US" sz="2000" dirty="0"/>
              <a:t>If instead we write the above code in head, the </a:t>
            </a:r>
            <a:r>
              <a:rPr lang="en-US" sz="2000" dirty="0" err="1"/>
              <a:t>jquery</a:t>
            </a:r>
            <a:r>
              <a:rPr lang="en-US" sz="2000" dirty="0"/>
              <a:t> library might not work because page gets loaded before </a:t>
            </a:r>
            <a:r>
              <a:rPr lang="en-US" sz="2000" dirty="0" err="1"/>
              <a:t>jquery</a:t>
            </a:r>
            <a:r>
              <a:rPr lang="en-US" sz="2000" dirty="0"/>
              <a:t> calls the library</a:t>
            </a:r>
          </a:p>
          <a:p>
            <a:r>
              <a:rPr lang="en-US" sz="2000" dirty="0"/>
              <a:t>To make it Work in head , we use wait method. But we usually prefer earlier approach</a:t>
            </a:r>
          </a:p>
          <a:p>
            <a:pPr lvl="1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F865B-FD5C-E711-F6FF-67F69FA01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045" y="2338154"/>
            <a:ext cx="7772400" cy="1233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2707F-0DFE-6E1C-F1A6-292814597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223" y="5456065"/>
            <a:ext cx="5082822" cy="12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5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151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Jquery</vt:lpstr>
      <vt:lpstr>Motivation</vt:lpstr>
      <vt:lpstr>How to incorporate jquery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Arora, Nishant</dc:creator>
  <cp:lastModifiedBy>Arora, Nishant</cp:lastModifiedBy>
  <cp:revision>14</cp:revision>
  <dcterms:created xsi:type="dcterms:W3CDTF">2022-11-24T14:58:19Z</dcterms:created>
  <dcterms:modified xsi:type="dcterms:W3CDTF">2022-11-24T15:40:35Z</dcterms:modified>
</cp:coreProperties>
</file>