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15"/>
  </p:normalViewPr>
  <p:slideViewPr>
    <p:cSldViewPr snapToGrid="0">
      <p:cViewPr varScale="1">
        <p:scale>
          <a:sx n="121" d="100"/>
          <a:sy n="121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F53-46C0-E9C6-AFAE-42D59B29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58074-70D9-FE83-1BB4-BECD774CE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9DA2-6DF5-F2F4-1776-029FD3DD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3458-10EF-F1F5-48CF-D975BA4A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4489-FB78-8BE4-C653-804E8471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E8DA-11DB-303D-ADD4-8943413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09D13-E0E3-37A6-E8B1-D9A5FC0A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79E1-8ABB-327C-07BE-E317BCBE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5505-65FF-6E52-AF22-C9491E2D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1AF2-D896-2B25-66A0-16FB3F4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D1226-523D-DB9D-8708-0BA56D884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0613C-1A6B-B674-ACD8-DE2E0B4F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12FC-6D18-B4EC-8042-28A5D442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9DD0-FE7B-2720-F050-EAD0843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B993-5DD5-01BF-E45B-294644EA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3259-D670-B7AF-92A0-AF025CC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AB08-032C-F128-0273-5EB93A48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B8ED-620B-54D9-2076-BCD60775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2F04-56CA-3BAA-BF4B-3F00DFEC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D6E8-44C2-F615-8542-EA26DAC1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D6FD-D411-E230-30CF-70EACD06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D13D3-23E6-1609-B6FC-5BD0849B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4E12-C4E3-5DD0-018E-0DBB6F2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1805-D988-5EC6-4461-9D5E345A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C773-070B-A4B0-F73B-766FF156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6DB9-E3EA-0033-8EFB-0D03152B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61A2-B3FD-EEAB-3BBC-5FCE16252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C0E6D-AECC-43B8-BA79-ED569DF2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7F183-5AF8-8551-ADBC-5876A982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C52AD-E719-E823-BA28-A9A15180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FAA9-7115-8B25-0D4B-7A58408A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09A2-2E4E-7D99-D8DC-E5DF3806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A4A5-13A3-7C30-5088-2DD3D92A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64D5B-0042-0B7C-0E5A-B3F50F68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4263C-6CD4-19C0-E263-8552B967A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9FA34-2752-2A37-E3ED-DED936F22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52C6D-8F72-F8D6-B7AC-42FA8E69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12ED7-8245-72B8-EF17-A034CFC9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72421-2E28-6F0F-E214-CFEF5FF5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8E9-AB6C-E088-7FF1-E892A2A0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29480-F206-A806-5BF5-4CF85539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32339-2D87-5985-34D0-1F20EAAA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F8210-4ACE-6DB0-D568-0BB0C53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E816-5552-7FAB-198F-AB85D753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65443-8ED6-BC33-BBEC-C233600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CEB3-5DE4-132E-23A1-4EBCE12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331C-56B2-3F95-302D-4BA1C40F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BC9F-A906-AD59-55EE-78422CA4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9706-B114-01E3-7298-D27EAD4D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64D2F-F69D-D537-FAF0-5B39A3A6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F757-78A7-949C-2893-074A81B1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1132-96E4-BF4A-95A7-6AA32460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BCD6-9FFF-838D-D5B7-F008C2A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A590C-C5EB-4FB0-98CF-46ADBC290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018A-91E1-0AC8-D117-1FC7A126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B0E8-224E-6423-ADA2-BCE81319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9DC9-B058-8C3B-0AD0-D199DE91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B42D-4F13-49A5-BA6E-4F25496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FBB00-9BC4-3F83-3627-E76F0CB7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635E-059B-4D30-7A9E-F4B8305B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F483-DC1E-D988-AD30-855CBE743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E3FE-720F-274C-BC35-520F6CF356E5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B7A1-27CF-DF86-EE18-9D2881A5F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54E4-70FF-82E9-BC10-3067FBBA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01E3-1023-B147-826D-0F4312B6D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AC5F-BE8B-DD91-1DCF-AB00C9D26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Minifier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67B70-E4C8-A0FB-EAD1-A92591173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DCA6-25BB-424A-163F-64D39715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www.minifier.org</a:t>
            </a:r>
            <a:r>
              <a:rPr lang="en-US" dirty="0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EEC8-A869-1D92-C0F0-FA94E334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website allows us to compress a </a:t>
            </a:r>
            <a:r>
              <a:rPr lang="en-US" dirty="0" err="1"/>
              <a:t>js</a:t>
            </a:r>
            <a:r>
              <a:rPr lang="en-US" dirty="0"/>
              <a:t> or </a:t>
            </a:r>
            <a:r>
              <a:rPr lang="en-US" dirty="0" err="1"/>
              <a:t>css</a:t>
            </a:r>
            <a:r>
              <a:rPr lang="en-US" dirty="0"/>
              <a:t> file to save space</a:t>
            </a:r>
          </a:p>
          <a:p>
            <a:r>
              <a:rPr lang="en-US" dirty="0"/>
              <a:t>The file which we download from </a:t>
            </a:r>
            <a:r>
              <a:rPr lang="en-US" dirty="0" err="1"/>
              <a:t>cdn</a:t>
            </a:r>
            <a:r>
              <a:rPr lang="en-US" dirty="0"/>
              <a:t> is usually minified to improve website performance</a:t>
            </a:r>
          </a:p>
          <a:p>
            <a:r>
              <a:rPr lang="en-US" dirty="0"/>
              <a:t>Usually when we download libs, we get a min version too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Jquery.js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Jquery.</a:t>
            </a:r>
            <a:r>
              <a:rPr lang="en-US" err="1"/>
              <a:t>min</a:t>
            </a:r>
            <a:r>
              <a:rPr lang="en-US"/>
              <a:t>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4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Minifier</vt:lpstr>
      <vt:lpstr>https://www.minifier.org/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Minifier</dc:title>
  <dc:creator>Arora, Nishant</dc:creator>
  <cp:lastModifiedBy>Arora, Nishant</cp:lastModifiedBy>
  <cp:revision>5</cp:revision>
  <dcterms:created xsi:type="dcterms:W3CDTF">2022-11-24T15:49:34Z</dcterms:created>
  <dcterms:modified xsi:type="dcterms:W3CDTF">2022-11-24T15:52:50Z</dcterms:modified>
</cp:coreProperties>
</file>