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60"/>
  </p:normalViewPr>
  <p:slideViewPr>
    <p:cSldViewPr snapToGrid="0">
      <p:cViewPr>
        <p:scale>
          <a:sx n="87" d="100"/>
          <a:sy n="87" d="100"/>
        </p:scale>
        <p:origin x="13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C93FB-A74C-43E1-BF3B-85A7301042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6E25F-480C-45B3-875D-7F94267D29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Understand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 factors important in predicting taxi fair.</a:t>
          </a:r>
        </a:p>
      </dgm:t>
    </dgm:pt>
    <dgm:pt modelId="{1C7A698C-5EF6-4CBF-8896-84CA3875058F}" type="parTrans" cxnId="{BC45352B-4039-4A4F-890C-DA72439A34CF}">
      <dgm:prSet/>
      <dgm:spPr/>
      <dgm:t>
        <a:bodyPr/>
        <a:lstStyle/>
        <a:p>
          <a:endParaRPr lang="en-US"/>
        </a:p>
      </dgm:t>
    </dgm:pt>
    <dgm:pt modelId="{903AFDC6-6539-489D-97C9-51ECE49D2274}" type="sibTrans" cxnId="{BC45352B-4039-4A4F-890C-DA72439A34CF}">
      <dgm:prSet/>
      <dgm:spPr/>
      <dgm:t>
        <a:bodyPr/>
        <a:lstStyle/>
        <a:p>
          <a:endParaRPr lang="en-US"/>
        </a:p>
      </dgm:t>
    </dgm:pt>
    <dgm:pt modelId="{A04ADC4B-97F5-4A3A-9C36-91F817C478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Develop a machine learning model to forecast taxi fair</a:t>
          </a:r>
        </a:p>
      </dgm:t>
    </dgm:pt>
    <dgm:pt modelId="{FBB3A0F2-0FDE-4A87-BB76-E0167A790E4D}" type="parTrans" cxnId="{EB0B1884-433A-423B-8F7C-1E0E2E3207BD}">
      <dgm:prSet/>
      <dgm:spPr/>
      <dgm:t>
        <a:bodyPr/>
        <a:lstStyle/>
        <a:p>
          <a:endParaRPr lang="en-US"/>
        </a:p>
      </dgm:t>
    </dgm:pt>
    <dgm:pt modelId="{7AC47793-307D-486F-A87F-EECCFBAE9191}" type="sibTrans" cxnId="{EB0B1884-433A-423B-8F7C-1E0E2E3207BD}">
      <dgm:prSet/>
      <dgm:spPr/>
      <dgm:t>
        <a:bodyPr/>
        <a:lstStyle/>
        <a:p>
          <a:endParaRPr lang="en-US"/>
        </a:p>
      </dgm:t>
    </dgm:pt>
    <dgm:pt modelId="{99B24774-5961-4E27-A916-2E2621FFF8CC}" type="pres">
      <dgm:prSet presAssocID="{FACC93FB-A74C-43E1-BF3B-85A7301042CE}" presName="root" presStyleCnt="0">
        <dgm:presLayoutVars>
          <dgm:dir/>
          <dgm:resizeHandles val="exact"/>
        </dgm:presLayoutVars>
      </dgm:prSet>
      <dgm:spPr/>
    </dgm:pt>
    <dgm:pt modelId="{3EEDFEAC-50AB-49A0-A2C6-6DB92773D5A6}" type="pres">
      <dgm:prSet presAssocID="{37C6E25F-480C-45B3-875D-7F94267D29B3}" presName="compNode" presStyleCnt="0"/>
      <dgm:spPr/>
    </dgm:pt>
    <dgm:pt modelId="{1083EEF2-9E17-4274-8488-B364F699C8B5}" type="pres">
      <dgm:prSet presAssocID="{37C6E25F-480C-45B3-875D-7F94267D29B3}" presName="bgRect" presStyleLbl="bgShp" presStyleIdx="0" presStyleCnt="2" custLinFactNeighborX="-218" custLinFactNeighborY="-27450"/>
      <dgm:spPr/>
    </dgm:pt>
    <dgm:pt modelId="{BA1303B2-9E10-461A-99C7-9C27946FB707}" type="pres">
      <dgm:prSet presAssocID="{37C6E25F-480C-45B3-875D-7F94267D29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0A2BA4E5-5933-498D-9F52-6A9560C9B380}" type="pres">
      <dgm:prSet presAssocID="{37C6E25F-480C-45B3-875D-7F94267D29B3}" presName="spaceRect" presStyleCnt="0"/>
      <dgm:spPr/>
    </dgm:pt>
    <dgm:pt modelId="{1A07B256-7AAF-4DCB-AA34-C749C6852E73}" type="pres">
      <dgm:prSet presAssocID="{37C6E25F-480C-45B3-875D-7F94267D29B3}" presName="parTx" presStyleLbl="revTx" presStyleIdx="0" presStyleCnt="2">
        <dgm:presLayoutVars>
          <dgm:chMax val="0"/>
          <dgm:chPref val="0"/>
        </dgm:presLayoutVars>
      </dgm:prSet>
      <dgm:spPr/>
    </dgm:pt>
    <dgm:pt modelId="{AD70C471-19E6-405A-935A-64D868E6580F}" type="pres">
      <dgm:prSet presAssocID="{903AFDC6-6539-489D-97C9-51ECE49D2274}" presName="sibTrans" presStyleCnt="0"/>
      <dgm:spPr/>
    </dgm:pt>
    <dgm:pt modelId="{7CCEA03C-01D6-485A-B566-D0DD09419E57}" type="pres">
      <dgm:prSet presAssocID="{A04ADC4B-97F5-4A3A-9C36-91F817C4786B}" presName="compNode" presStyleCnt="0"/>
      <dgm:spPr/>
    </dgm:pt>
    <dgm:pt modelId="{7819116F-DAF3-4293-9D38-E2C158BD7AA7}" type="pres">
      <dgm:prSet presAssocID="{A04ADC4B-97F5-4A3A-9C36-91F817C4786B}" presName="bgRect" presStyleLbl="bgShp" presStyleIdx="1" presStyleCnt="2" custLinFactNeighborX="-218" custLinFactNeighborY="6905"/>
      <dgm:spPr/>
    </dgm:pt>
    <dgm:pt modelId="{6A33E2C3-119B-47DC-9B18-579D8608D516}" type="pres">
      <dgm:prSet presAssocID="{A04ADC4B-97F5-4A3A-9C36-91F817C478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64D50C-49C6-4C6A-8671-7A623534E612}" type="pres">
      <dgm:prSet presAssocID="{A04ADC4B-97F5-4A3A-9C36-91F817C4786B}" presName="spaceRect" presStyleCnt="0"/>
      <dgm:spPr/>
    </dgm:pt>
    <dgm:pt modelId="{51037B96-7E43-459D-B7C1-2F307ED6256C}" type="pres">
      <dgm:prSet presAssocID="{A04ADC4B-97F5-4A3A-9C36-91F817C478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EEEE0C-7777-4597-922B-5B028B2C5C71}" type="presOf" srcId="{FACC93FB-A74C-43E1-BF3B-85A7301042CE}" destId="{99B24774-5961-4E27-A916-2E2621FFF8CC}" srcOrd="0" destOrd="0" presId="urn:microsoft.com/office/officeart/2018/2/layout/IconVerticalSolidList"/>
    <dgm:cxn modelId="{BC45352B-4039-4A4F-890C-DA72439A34CF}" srcId="{FACC93FB-A74C-43E1-BF3B-85A7301042CE}" destId="{37C6E25F-480C-45B3-875D-7F94267D29B3}" srcOrd="0" destOrd="0" parTransId="{1C7A698C-5EF6-4CBF-8896-84CA3875058F}" sibTransId="{903AFDC6-6539-489D-97C9-51ECE49D2274}"/>
    <dgm:cxn modelId="{38DF6056-7778-41C1-91D4-382FC173BFB0}" type="presOf" srcId="{A04ADC4B-97F5-4A3A-9C36-91F817C4786B}" destId="{51037B96-7E43-459D-B7C1-2F307ED6256C}" srcOrd="0" destOrd="0" presId="urn:microsoft.com/office/officeart/2018/2/layout/IconVerticalSolidList"/>
    <dgm:cxn modelId="{EB0B1884-433A-423B-8F7C-1E0E2E3207BD}" srcId="{FACC93FB-A74C-43E1-BF3B-85A7301042CE}" destId="{A04ADC4B-97F5-4A3A-9C36-91F817C4786B}" srcOrd="1" destOrd="0" parTransId="{FBB3A0F2-0FDE-4A87-BB76-E0167A790E4D}" sibTransId="{7AC47793-307D-486F-A87F-EECCFBAE9191}"/>
    <dgm:cxn modelId="{D8E197F5-0365-47E6-BBB0-255BAB67C9A1}" type="presOf" srcId="{37C6E25F-480C-45B3-875D-7F94267D29B3}" destId="{1A07B256-7AAF-4DCB-AA34-C749C6852E73}" srcOrd="0" destOrd="0" presId="urn:microsoft.com/office/officeart/2018/2/layout/IconVerticalSolidList"/>
    <dgm:cxn modelId="{F97A619A-706E-48D0-8C92-57DA0CE70EFA}" type="presParOf" srcId="{99B24774-5961-4E27-A916-2E2621FFF8CC}" destId="{3EEDFEAC-50AB-49A0-A2C6-6DB92773D5A6}" srcOrd="0" destOrd="0" presId="urn:microsoft.com/office/officeart/2018/2/layout/IconVerticalSolidList"/>
    <dgm:cxn modelId="{709F77C8-5A64-464B-8316-52F9F3027C36}" type="presParOf" srcId="{3EEDFEAC-50AB-49A0-A2C6-6DB92773D5A6}" destId="{1083EEF2-9E17-4274-8488-B364F699C8B5}" srcOrd="0" destOrd="0" presId="urn:microsoft.com/office/officeart/2018/2/layout/IconVerticalSolidList"/>
    <dgm:cxn modelId="{BF139E63-B9FA-4DF1-9569-03CCB46647BD}" type="presParOf" srcId="{3EEDFEAC-50AB-49A0-A2C6-6DB92773D5A6}" destId="{BA1303B2-9E10-461A-99C7-9C27946FB707}" srcOrd="1" destOrd="0" presId="urn:microsoft.com/office/officeart/2018/2/layout/IconVerticalSolidList"/>
    <dgm:cxn modelId="{2637FA57-4F8D-4FD5-83DE-A788F9BA5FF7}" type="presParOf" srcId="{3EEDFEAC-50AB-49A0-A2C6-6DB92773D5A6}" destId="{0A2BA4E5-5933-498D-9F52-6A9560C9B380}" srcOrd="2" destOrd="0" presId="urn:microsoft.com/office/officeart/2018/2/layout/IconVerticalSolidList"/>
    <dgm:cxn modelId="{79B67BD2-38D1-4D9F-9454-0AD3BF33F0B6}" type="presParOf" srcId="{3EEDFEAC-50AB-49A0-A2C6-6DB92773D5A6}" destId="{1A07B256-7AAF-4DCB-AA34-C749C6852E73}" srcOrd="3" destOrd="0" presId="urn:microsoft.com/office/officeart/2018/2/layout/IconVerticalSolidList"/>
    <dgm:cxn modelId="{F4DA971B-7269-4A71-9FFA-CD6BF50B29D0}" type="presParOf" srcId="{99B24774-5961-4E27-A916-2E2621FFF8CC}" destId="{AD70C471-19E6-405A-935A-64D868E6580F}" srcOrd="1" destOrd="0" presId="urn:microsoft.com/office/officeart/2018/2/layout/IconVerticalSolidList"/>
    <dgm:cxn modelId="{66C88D39-A693-4BD5-9F57-BD92ED9C0A36}" type="presParOf" srcId="{99B24774-5961-4E27-A916-2E2621FFF8CC}" destId="{7CCEA03C-01D6-485A-B566-D0DD09419E57}" srcOrd="2" destOrd="0" presId="urn:microsoft.com/office/officeart/2018/2/layout/IconVerticalSolidList"/>
    <dgm:cxn modelId="{762EE1E9-0C50-4C2D-99B4-DE246C80C9FC}" type="presParOf" srcId="{7CCEA03C-01D6-485A-B566-D0DD09419E57}" destId="{7819116F-DAF3-4293-9D38-E2C158BD7AA7}" srcOrd="0" destOrd="0" presId="urn:microsoft.com/office/officeart/2018/2/layout/IconVerticalSolidList"/>
    <dgm:cxn modelId="{67A21473-3479-43CB-BE87-C4FBC16F1F49}" type="presParOf" srcId="{7CCEA03C-01D6-485A-B566-D0DD09419E57}" destId="{6A33E2C3-119B-47DC-9B18-579D8608D516}" srcOrd="1" destOrd="0" presId="urn:microsoft.com/office/officeart/2018/2/layout/IconVerticalSolidList"/>
    <dgm:cxn modelId="{F760ECB9-0263-44D7-A7BC-7E06DCA5D135}" type="presParOf" srcId="{7CCEA03C-01D6-485A-B566-D0DD09419E57}" destId="{3364D50C-49C6-4C6A-8671-7A623534E612}" srcOrd="2" destOrd="0" presId="urn:microsoft.com/office/officeart/2018/2/layout/IconVerticalSolidList"/>
    <dgm:cxn modelId="{773F0C2E-4B57-4591-9678-D960E04D4E52}" type="presParOf" srcId="{7CCEA03C-01D6-485A-B566-D0DD09419E57}" destId="{51037B96-7E43-459D-B7C1-2F307ED625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5EAAC-E1CC-495B-BCFD-E9914B2707D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15AD39-BFB8-4493-95A6-DD60ABF06264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optimize Pricing strategies</a:t>
          </a:r>
        </a:p>
      </dgm:t>
    </dgm:pt>
    <dgm:pt modelId="{D2BC77D3-DC10-4219-AD51-FD3F9BFDAAE4}" type="parTrans" cxnId="{F46FA7AB-C618-40D3-B4C7-3F65AD6804BC}">
      <dgm:prSet/>
      <dgm:spPr/>
      <dgm:t>
        <a:bodyPr/>
        <a:lstStyle/>
        <a:p>
          <a:endParaRPr lang="en-US"/>
        </a:p>
      </dgm:t>
    </dgm:pt>
    <dgm:pt modelId="{B3B95C2D-8516-43AC-9213-EC55F298E039}" type="sibTrans" cxnId="{F46FA7AB-C618-40D3-B4C7-3F65AD6804BC}">
      <dgm:prSet/>
      <dgm:spPr/>
      <dgm:t>
        <a:bodyPr/>
        <a:lstStyle/>
        <a:p>
          <a:endParaRPr lang="en-US"/>
        </a:p>
      </dgm:t>
    </dgm:pt>
    <dgm:pt modelId="{6A0666E1-AE6B-4403-9159-BCBFEE913D68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Improves customer satisfaction</a:t>
          </a:r>
        </a:p>
      </dgm:t>
    </dgm:pt>
    <dgm:pt modelId="{E34D33DC-A1B4-4445-BC5D-FEF995695A82}" type="parTrans" cxnId="{9CD30BBF-B2CC-4B54-8EEF-1DF24D4D17B7}">
      <dgm:prSet/>
      <dgm:spPr/>
      <dgm:t>
        <a:bodyPr/>
        <a:lstStyle/>
        <a:p>
          <a:endParaRPr lang="en-US"/>
        </a:p>
      </dgm:t>
    </dgm:pt>
    <dgm:pt modelId="{F4318B4F-EB45-425F-BE68-17D4A3030D8E}" type="sibTrans" cxnId="{9CD30BBF-B2CC-4B54-8EEF-1DF24D4D17B7}">
      <dgm:prSet/>
      <dgm:spPr/>
      <dgm:t>
        <a:bodyPr/>
        <a:lstStyle/>
        <a:p>
          <a:endParaRPr lang="en-US"/>
        </a:p>
      </dgm:t>
    </dgm:pt>
    <dgm:pt modelId="{05F29DF1-4C96-4CEB-A881-FD455D03C4A1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Improve operational efficiency</a:t>
          </a:r>
        </a:p>
      </dgm:t>
    </dgm:pt>
    <dgm:pt modelId="{5FA143C0-904B-4BF9-B649-F76933140B63}" type="parTrans" cxnId="{D2827718-CA44-46C7-B282-059E3602C595}">
      <dgm:prSet/>
      <dgm:spPr/>
      <dgm:t>
        <a:bodyPr/>
        <a:lstStyle/>
        <a:p>
          <a:endParaRPr lang="en-US"/>
        </a:p>
      </dgm:t>
    </dgm:pt>
    <dgm:pt modelId="{4A807DC7-AC47-4EE0-81DD-F49B655135C6}" type="sibTrans" cxnId="{D2827718-CA44-46C7-B282-059E3602C595}">
      <dgm:prSet/>
      <dgm:spPr/>
      <dgm:t>
        <a:bodyPr/>
        <a:lstStyle/>
        <a:p>
          <a:endParaRPr lang="en-US"/>
        </a:p>
      </dgm:t>
    </dgm:pt>
    <dgm:pt modelId="{1808F903-8247-4071-B9DA-5246079FCBBD}" type="pres">
      <dgm:prSet presAssocID="{FBD5EAAC-E1CC-495B-BCFD-E9914B2707D0}" presName="root" presStyleCnt="0">
        <dgm:presLayoutVars>
          <dgm:dir/>
          <dgm:resizeHandles val="exact"/>
        </dgm:presLayoutVars>
      </dgm:prSet>
      <dgm:spPr/>
    </dgm:pt>
    <dgm:pt modelId="{5FA3950A-32AE-48E7-824C-62CE46CDD973}" type="pres">
      <dgm:prSet presAssocID="{0515AD39-BFB8-4493-95A6-DD60ABF06264}" presName="compNode" presStyleCnt="0"/>
      <dgm:spPr/>
    </dgm:pt>
    <dgm:pt modelId="{D0170ED5-FEAE-4D9F-ACB0-FF873B5F06CF}" type="pres">
      <dgm:prSet presAssocID="{0515AD39-BFB8-4493-95A6-DD60ABF062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2BCE626-EE01-49CC-B8F4-2B7819E636D9}" type="pres">
      <dgm:prSet presAssocID="{0515AD39-BFB8-4493-95A6-DD60ABF06264}" presName="spaceRect" presStyleCnt="0"/>
      <dgm:spPr/>
    </dgm:pt>
    <dgm:pt modelId="{4CAA1A09-06F5-4BC6-89C4-36D6447D1B93}" type="pres">
      <dgm:prSet presAssocID="{0515AD39-BFB8-4493-95A6-DD60ABF06264}" presName="textRect" presStyleLbl="revTx" presStyleIdx="0" presStyleCnt="3">
        <dgm:presLayoutVars>
          <dgm:chMax val="1"/>
          <dgm:chPref val="1"/>
        </dgm:presLayoutVars>
      </dgm:prSet>
      <dgm:spPr/>
    </dgm:pt>
    <dgm:pt modelId="{907417DE-B846-4D3C-B22D-41E2DE1A1BA0}" type="pres">
      <dgm:prSet presAssocID="{B3B95C2D-8516-43AC-9213-EC55F298E039}" presName="sibTrans" presStyleCnt="0"/>
      <dgm:spPr/>
    </dgm:pt>
    <dgm:pt modelId="{3321A1C3-B715-47AA-B35D-4B012D5BBEEF}" type="pres">
      <dgm:prSet presAssocID="{6A0666E1-AE6B-4403-9159-BCBFEE913D68}" presName="compNode" presStyleCnt="0"/>
      <dgm:spPr/>
    </dgm:pt>
    <dgm:pt modelId="{75E90F37-9CE8-4D45-93B8-4ABAC42274CB}" type="pres">
      <dgm:prSet presAssocID="{6A0666E1-AE6B-4403-9159-BCBFEE913D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47EFD6C-8177-4568-8834-B4547FA6803B}" type="pres">
      <dgm:prSet presAssocID="{6A0666E1-AE6B-4403-9159-BCBFEE913D68}" presName="spaceRect" presStyleCnt="0"/>
      <dgm:spPr/>
    </dgm:pt>
    <dgm:pt modelId="{C3C61D1C-80F2-4269-A99C-62324A5CF69C}" type="pres">
      <dgm:prSet presAssocID="{6A0666E1-AE6B-4403-9159-BCBFEE913D68}" presName="textRect" presStyleLbl="revTx" presStyleIdx="1" presStyleCnt="3">
        <dgm:presLayoutVars>
          <dgm:chMax val="1"/>
          <dgm:chPref val="1"/>
        </dgm:presLayoutVars>
      </dgm:prSet>
      <dgm:spPr/>
    </dgm:pt>
    <dgm:pt modelId="{62E31CE3-B8AD-42A8-A8C4-95AFF37E44CD}" type="pres">
      <dgm:prSet presAssocID="{F4318B4F-EB45-425F-BE68-17D4A3030D8E}" presName="sibTrans" presStyleCnt="0"/>
      <dgm:spPr/>
    </dgm:pt>
    <dgm:pt modelId="{6EE03F94-CC2C-4CE2-A983-49961E99D295}" type="pres">
      <dgm:prSet presAssocID="{05F29DF1-4C96-4CEB-A881-FD455D03C4A1}" presName="compNode" presStyleCnt="0"/>
      <dgm:spPr/>
    </dgm:pt>
    <dgm:pt modelId="{13AF9622-E5E4-4328-A150-22F18EC34C20}" type="pres">
      <dgm:prSet presAssocID="{05F29DF1-4C96-4CEB-A881-FD455D03C4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D338D96-88F2-4311-91BD-3D1C699111F5}" type="pres">
      <dgm:prSet presAssocID="{05F29DF1-4C96-4CEB-A881-FD455D03C4A1}" presName="spaceRect" presStyleCnt="0"/>
      <dgm:spPr/>
    </dgm:pt>
    <dgm:pt modelId="{8CF76624-C177-469D-8D5E-69191BD2EFAA}" type="pres">
      <dgm:prSet presAssocID="{05F29DF1-4C96-4CEB-A881-FD455D03C4A1}" presName="textRect" presStyleLbl="revTx" presStyleIdx="2" presStyleCnt="3" custScaleX="116424">
        <dgm:presLayoutVars>
          <dgm:chMax val="1"/>
          <dgm:chPref val="1"/>
        </dgm:presLayoutVars>
      </dgm:prSet>
      <dgm:spPr/>
    </dgm:pt>
  </dgm:ptLst>
  <dgm:cxnLst>
    <dgm:cxn modelId="{2F308D09-A7C7-4A93-9C2F-CC5879D7D1BC}" type="presOf" srcId="{05F29DF1-4C96-4CEB-A881-FD455D03C4A1}" destId="{8CF76624-C177-469D-8D5E-69191BD2EFAA}" srcOrd="0" destOrd="0" presId="urn:microsoft.com/office/officeart/2018/2/layout/IconLabelList"/>
    <dgm:cxn modelId="{D2827718-CA44-46C7-B282-059E3602C595}" srcId="{FBD5EAAC-E1CC-495B-BCFD-E9914B2707D0}" destId="{05F29DF1-4C96-4CEB-A881-FD455D03C4A1}" srcOrd="2" destOrd="0" parTransId="{5FA143C0-904B-4BF9-B649-F76933140B63}" sibTransId="{4A807DC7-AC47-4EE0-81DD-F49B655135C6}"/>
    <dgm:cxn modelId="{66E3372C-B2B3-4AC6-A424-8BEF593E67E1}" type="presOf" srcId="{6A0666E1-AE6B-4403-9159-BCBFEE913D68}" destId="{C3C61D1C-80F2-4269-A99C-62324A5CF69C}" srcOrd="0" destOrd="0" presId="urn:microsoft.com/office/officeart/2018/2/layout/IconLabelList"/>
    <dgm:cxn modelId="{6F482356-4900-4FB6-A85B-B43909DB5F3D}" type="presOf" srcId="{FBD5EAAC-E1CC-495B-BCFD-E9914B2707D0}" destId="{1808F903-8247-4071-B9DA-5246079FCBBD}" srcOrd="0" destOrd="0" presId="urn:microsoft.com/office/officeart/2018/2/layout/IconLabelList"/>
    <dgm:cxn modelId="{F46FA7AB-C618-40D3-B4C7-3F65AD6804BC}" srcId="{FBD5EAAC-E1CC-495B-BCFD-E9914B2707D0}" destId="{0515AD39-BFB8-4493-95A6-DD60ABF06264}" srcOrd="0" destOrd="0" parTransId="{D2BC77D3-DC10-4219-AD51-FD3F9BFDAAE4}" sibTransId="{B3B95C2D-8516-43AC-9213-EC55F298E039}"/>
    <dgm:cxn modelId="{9CD30BBF-B2CC-4B54-8EEF-1DF24D4D17B7}" srcId="{FBD5EAAC-E1CC-495B-BCFD-E9914B2707D0}" destId="{6A0666E1-AE6B-4403-9159-BCBFEE913D68}" srcOrd="1" destOrd="0" parTransId="{E34D33DC-A1B4-4445-BC5D-FEF995695A82}" sibTransId="{F4318B4F-EB45-425F-BE68-17D4A3030D8E}"/>
    <dgm:cxn modelId="{5DF4E3F1-840E-4D42-8A5C-3211D42746E1}" type="presOf" srcId="{0515AD39-BFB8-4493-95A6-DD60ABF06264}" destId="{4CAA1A09-06F5-4BC6-89C4-36D6447D1B93}" srcOrd="0" destOrd="0" presId="urn:microsoft.com/office/officeart/2018/2/layout/IconLabelList"/>
    <dgm:cxn modelId="{432B3DF0-7CE0-4800-9711-5BA8822FA359}" type="presParOf" srcId="{1808F903-8247-4071-B9DA-5246079FCBBD}" destId="{5FA3950A-32AE-48E7-824C-62CE46CDD973}" srcOrd="0" destOrd="0" presId="urn:microsoft.com/office/officeart/2018/2/layout/IconLabelList"/>
    <dgm:cxn modelId="{1945D864-60BC-48C8-9541-5FF15DEC238F}" type="presParOf" srcId="{5FA3950A-32AE-48E7-824C-62CE46CDD973}" destId="{D0170ED5-FEAE-4D9F-ACB0-FF873B5F06CF}" srcOrd="0" destOrd="0" presId="urn:microsoft.com/office/officeart/2018/2/layout/IconLabelList"/>
    <dgm:cxn modelId="{718EA5F7-F48A-4716-852C-D09E82DA9701}" type="presParOf" srcId="{5FA3950A-32AE-48E7-824C-62CE46CDD973}" destId="{32BCE626-EE01-49CC-B8F4-2B7819E636D9}" srcOrd="1" destOrd="0" presId="urn:microsoft.com/office/officeart/2018/2/layout/IconLabelList"/>
    <dgm:cxn modelId="{991D4EF0-6FA7-4A85-9321-375BA6418A3C}" type="presParOf" srcId="{5FA3950A-32AE-48E7-824C-62CE46CDD973}" destId="{4CAA1A09-06F5-4BC6-89C4-36D6447D1B93}" srcOrd="2" destOrd="0" presId="urn:microsoft.com/office/officeart/2018/2/layout/IconLabelList"/>
    <dgm:cxn modelId="{6668586C-FD09-41CF-9E02-D0F38E2306B2}" type="presParOf" srcId="{1808F903-8247-4071-B9DA-5246079FCBBD}" destId="{907417DE-B846-4D3C-B22D-41E2DE1A1BA0}" srcOrd="1" destOrd="0" presId="urn:microsoft.com/office/officeart/2018/2/layout/IconLabelList"/>
    <dgm:cxn modelId="{051F209A-EEB4-489B-B039-CCB8C9F2409F}" type="presParOf" srcId="{1808F903-8247-4071-B9DA-5246079FCBBD}" destId="{3321A1C3-B715-47AA-B35D-4B012D5BBEEF}" srcOrd="2" destOrd="0" presId="urn:microsoft.com/office/officeart/2018/2/layout/IconLabelList"/>
    <dgm:cxn modelId="{96D5E20F-8F7A-442E-AF49-851495115745}" type="presParOf" srcId="{3321A1C3-B715-47AA-B35D-4B012D5BBEEF}" destId="{75E90F37-9CE8-4D45-93B8-4ABAC42274CB}" srcOrd="0" destOrd="0" presId="urn:microsoft.com/office/officeart/2018/2/layout/IconLabelList"/>
    <dgm:cxn modelId="{93F03CC6-705F-4C9A-B8C2-9A3DF69F4C87}" type="presParOf" srcId="{3321A1C3-B715-47AA-B35D-4B012D5BBEEF}" destId="{047EFD6C-8177-4568-8834-B4547FA6803B}" srcOrd="1" destOrd="0" presId="urn:microsoft.com/office/officeart/2018/2/layout/IconLabelList"/>
    <dgm:cxn modelId="{3C519D1A-D3DC-4D73-AE23-6DA7CC531A29}" type="presParOf" srcId="{3321A1C3-B715-47AA-B35D-4B012D5BBEEF}" destId="{C3C61D1C-80F2-4269-A99C-62324A5CF69C}" srcOrd="2" destOrd="0" presId="urn:microsoft.com/office/officeart/2018/2/layout/IconLabelList"/>
    <dgm:cxn modelId="{C4A5791A-DCDD-45E0-A35B-4A3F20EE181F}" type="presParOf" srcId="{1808F903-8247-4071-B9DA-5246079FCBBD}" destId="{62E31CE3-B8AD-42A8-A8C4-95AFF37E44CD}" srcOrd="3" destOrd="0" presId="urn:microsoft.com/office/officeart/2018/2/layout/IconLabelList"/>
    <dgm:cxn modelId="{4643BF1F-6B28-4DA1-8AE5-8003772F3122}" type="presParOf" srcId="{1808F903-8247-4071-B9DA-5246079FCBBD}" destId="{6EE03F94-CC2C-4CE2-A983-49961E99D295}" srcOrd="4" destOrd="0" presId="urn:microsoft.com/office/officeart/2018/2/layout/IconLabelList"/>
    <dgm:cxn modelId="{F7F0DF5D-9C80-4A83-84BE-832A1C3ED05D}" type="presParOf" srcId="{6EE03F94-CC2C-4CE2-A983-49961E99D295}" destId="{13AF9622-E5E4-4328-A150-22F18EC34C20}" srcOrd="0" destOrd="0" presId="urn:microsoft.com/office/officeart/2018/2/layout/IconLabelList"/>
    <dgm:cxn modelId="{A844F684-EAD8-47EB-BE52-D7BABD353296}" type="presParOf" srcId="{6EE03F94-CC2C-4CE2-A983-49961E99D295}" destId="{9D338D96-88F2-4311-91BD-3D1C699111F5}" srcOrd="1" destOrd="0" presId="urn:microsoft.com/office/officeart/2018/2/layout/IconLabelList"/>
    <dgm:cxn modelId="{A2D856E8-39ED-4842-8989-37353D5377E6}" type="presParOf" srcId="{6EE03F94-CC2C-4CE2-A983-49961E99D295}" destId="{8CF76624-C177-469D-8D5E-69191BD2EF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B0C3B-6322-4FDA-8D87-306DCC42B47F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FAE1AB-C274-4DDC-A280-49F59196E75B}">
      <dgm:prSet custT="1"/>
      <dgm:spPr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sz="2800" b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Data Ingestion</a:t>
          </a:r>
          <a:endParaRPr lang="en-US" sz="2800" b="0" dirty="0">
            <a:solidFill>
              <a:schemeClr val="tx1">
                <a:lumMod val="95000"/>
                <a:lumOff val="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8D164-41B2-4ECD-9523-70FDC46CEFB9}" type="parTrans" cxnId="{A37B48F4-C798-4119-8947-18C3B4B12157}">
      <dgm:prSet/>
      <dgm:spPr/>
      <dgm:t>
        <a:bodyPr/>
        <a:lstStyle/>
        <a:p>
          <a:endParaRPr lang="en-US"/>
        </a:p>
      </dgm:t>
    </dgm:pt>
    <dgm:pt modelId="{4D109B7D-4715-41AA-8BE7-1AE27395231D}" type="sibTrans" cxnId="{A37B48F4-C798-4119-8947-18C3B4B12157}">
      <dgm:prSet/>
      <dgm:spPr/>
      <dgm:t>
        <a:bodyPr/>
        <a:lstStyle/>
        <a:p>
          <a:endParaRPr lang="en-US"/>
        </a:p>
      </dgm:t>
    </dgm:pt>
    <dgm:pt modelId="{228C5488-844C-4135-990B-BCF836B52CF4}">
      <dgm:prSet custT="1"/>
      <dgm:spPr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264473" tIns="0" rIns="264473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Data Cleaning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7977B1C2-6055-4D1A-9F8E-1B8F534E847F}" type="parTrans" cxnId="{6BF994BA-B693-47A0-8C4A-AD61E770E449}">
      <dgm:prSet/>
      <dgm:spPr/>
      <dgm:t>
        <a:bodyPr/>
        <a:lstStyle/>
        <a:p>
          <a:endParaRPr lang="en-US"/>
        </a:p>
      </dgm:t>
    </dgm:pt>
    <dgm:pt modelId="{8CA27DEB-9B63-4646-878E-C26617C95CF1}" type="sibTrans" cxnId="{6BF994BA-B693-47A0-8C4A-AD61E770E449}">
      <dgm:prSet/>
      <dgm:spPr/>
      <dgm:t>
        <a:bodyPr/>
        <a:lstStyle/>
        <a:p>
          <a:endParaRPr lang="en-US"/>
        </a:p>
      </dgm:t>
    </dgm:pt>
    <dgm:pt modelId="{2C03B34C-85C7-43A4-A2A6-227FE730443C}">
      <dgm:prSet custT="1"/>
      <dgm:spPr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276290" tIns="0" rIns="276290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Exploratory Data Analysis</a:t>
          </a:r>
        </a:p>
      </dgm:t>
    </dgm:pt>
    <dgm:pt modelId="{5866D03E-9C8E-4A29-9167-3F9170BF8AD7}" type="parTrans" cxnId="{E8B4E8FE-1FBB-4E21-84D0-997D37C72BC8}">
      <dgm:prSet/>
      <dgm:spPr/>
      <dgm:t>
        <a:bodyPr/>
        <a:lstStyle/>
        <a:p>
          <a:endParaRPr lang="en-US"/>
        </a:p>
      </dgm:t>
    </dgm:pt>
    <dgm:pt modelId="{D307253C-EA04-407C-BD0E-76238F8B74A5}" type="sibTrans" cxnId="{E8B4E8FE-1FBB-4E21-84D0-997D37C72BC8}">
      <dgm:prSet/>
      <dgm:spPr/>
      <dgm:t>
        <a:bodyPr/>
        <a:lstStyle/>
        <a:p>
          <a:endParaRPr lang="en-US"/>
        </a:p>
      </dgm:t>
    </dgm:pt>
    <dgm:pt modelId="{6AA939E1-A2F0-4852-B838-27B5A55BCD0F}">
      <dgm:prSet custT="1"/>
      <dgm:spPr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276290" tIns="0" rIns="276290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Hyper parameter tuning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869EB958-61FE-4B72-B1C5-8533F3368E91}" type="parTrans" cxnId="{CB9E757B-D57D-4E76-A4F6-FD6DE65F59CA}">
      <dgm:prSet/>
      <dgm:spPr/>
      <dgm:t>
        <a:bodyPr/>
        <a:lstStyle/>
        <a:p>
          <a:endParaRPr lang="en-US"/>
        </a:p>
      </dgm:t>
    </dgm:pt>
    <dgm:pt modelId="{C829BED8-5DE2-4573-89DF-8A54607219A6}" type="sibTrans" cxnId="{CB9E757B-D57D-4E76-A4F6-FD6DE65F59CA}">
      <dgm:prSet/>
      <dgm:spPr/>
      <dgm:t>
        <a:bodyPr/>
        <a:lstStyle/>
        <a:p>
          <a:endParaRPr lang="en-US"/>
        </a:p>
      </dgm:t>
    </dgm:pt>
    <dgm:pt modelId="{035DDA10-C371-404D-BC7D-93CCE3EF77D8}">
      <dgm:prSet custT="1"/>
      <dgm:spPr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276290" tIns="0" rIns="276290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Machine learning model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09AD04C6-3F09-4CDC-93DA-2A7DC5CE2474}" type="parTrans" cxnId="{D29D766B-58C3-45CF-BA14-1840F0CF3E51}">
      <dgm:prSet/>
      <dgm:spPr/>
      <dgm:t>
        <a:bodyPr/>
        <a:lstStyle/>
        <a:p>
          <a:endParaRPr lang="en-US"/>
        </a:p>
      </dgm:t>
    </dgm:pt>
    <dgm:pt modelId="{FD964086-8937-4DE8-92AE-BC9D9C57C0F2}" type="sibTrans" cxnId="{D29D766B-58C3-45CF-BA14-1840F0CF3E51}">
      <dgm:prSet/>
      <dgm:spPr/>
      <dgm:t>
        <a:bodyPr/>
        <a:lstStyle/>
        <a:p>
          <a:endParaRPr lang="en-US"/>
        </a:p>
      </dgm:t>
    </dgm:pt>
    <dgm:pt modelId="{B41F572C-2067-4E9B-8AEC-FE37397D23B8}">
      <dgm:prSet custT="1"/>
      <dgm:spPr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264473" tIns="0" rIns="264473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Feature Engineering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E407C744-4E9D-48A6-977A-492E38AA7EAF}" type="parTrans" cxnId="{E9F8CCA4-106B-4966-818A-8DB1B12C11C6}">
      <dgm:prSet/>
      <dgm:spPr/>
      <dgm:t>
        <a:bodyPr/>
        <a:lstStyle/>
        <a:p>
          <a:endParaRPr lang="en-US"/>
        </a:p>
      </dgm:t>
    </dgm:pt>
    <dgm:pt modelId="{978C5C26-CF0B-4030-BEFE-472B6B5848EB}" type="sibTrans" cxnId="{E9F8CCA4-106B-4966-818A-8DB1B12C11C6}">
      <dgm:prSet/>
      <dgm:spPr/>
      <dgm:t>
        <a:bodyPr/>
        <a:lstStyle/>
        <a:p>
          <a:endParaRPr lang="en-US"/>
        </a:p>
      </dgm:t>
    </dgm:pt>
    <dgm:pt modelId="{57A82479-A9D5-471C-B398-09AFAD577B85}" type="pres">
      <dgm:prSet presAssocID="{2A7B0C3B-6322-4FDA-8D87-306DCC42B47F}" presName="linear" presStyleCnt="0">
        <dgm:presLayoutVars>
          <dgm:dir/>
          <dgm:animLvl val="lvl"/>
          <dgm:resizeHandles val="exact"/>
        </dgm:presLayoutVars>
      </dgm:prSet>
      <dgm:spPr/>
    </dgm:pt>
    <dgm:pt modelId="{B2C3E542-7002-4A15-9C7E-A0B6C77E3190}" type="pres">
      <dgm:prSet presAssocID="{73FAE1AB-C274-4DDC-A280-49F59196E75B}" presName="parentLin" presStyleCnt="0"/>
      <dgm:spPr/>
    </dgm:pt>
    <dgm:pt modelId="{CB24942E-083E-48C1-8485-E23D002499FF}" type="pres">
      <dgm:prSet presAssocID="{73FAE1AB-C274-4DDC-A280-49F59196E75B}" presName="parentLeftMargin" presStyleLbl="node1" presStyleIdx="0" presStyleCnt="6"/>
      <dgm:spPr/>
    </dgm:pt>
    <dgm:pt modelId="{3964F154-E435-4C30-93CC-382CCDFF7FC3}" type="pres">
      <dgm:prSet presAssocID="{73FAE1AB-C274-4DDC-A280-49F59196E75B}" presName="parentText" presStyleLbl="node1" presStyleIdx="0" presStyleCnt="6" custLinFactNeighborX="-6613">
        <dgm:presLayoutVars>
          <dgm:chMax val="0"/>
          <dgm:bulletEnabled val="1"/>
        </dgm:presLayoutVars>
      </dgm:prSet>
      <dgm:spPr>
        <a:xfrm>
          <a:off x="522122" y="84589"/>
          <a:ext cx="7309713" cy="413280"/>
        </a:xfrm>
        <a:prstGeom prst="roundRect">
          <a:avLst/>
        </a:prstGeom>
      </dgm:spPr>
    </dgm:pt>
    <dgm:pt modelId="{7524E2DE-2441-4555-86D9-14712FEDEE53}" type="pres">
      <dgm:prSet presAssocID="{73FAE1AB-C274-4DDC-A280-49F59196E75B}" presName="negativeSpace" presStyleCnt="0"/>
      <dgm:spPr/>
    </dgm:pt>
    <dgm:pt modelId="{1C2302BB-C215-4B71-924B-762357C648A7}" type="pres">
      <dgm:prSet presAssocID="{73FAE1AB-C274-4DDC-A280-49F59196E75B}" presName="childText" presStyleLbl="conFgAcc1" presStyleIdx="0" presStyleCnt="6">
        <dgm:presLayoutVars>
          <dgm:bulletEnabled val="1"/>
        </dgm:presLayoutVars>
      </dgm:prSet>
      <dgm:spPr/>
    </dgm:pt>
    <dgm:pt modelId="{B0B8D81F-FBC1-469B-87E1-F65BB421F467}" type="pres">
      <dgm:prSet presAssocID="{4D109B7D-4715-41AA-8BE7-1AE27395231D}" presName="spaceBetweenRectangles" presStyleCnt="0"/>
      <dgm:spPr/>
    </dgm:pt>
    <dgm:pt modelId="{D3BA51A5-2C33-4496-BFF1-DF341723482B}" type="pres">
      <dgm:prSet presAssocID="{228C5488-844C-4135-990B-BCF836B52CF4}" presName="parentLin" presStyleCnt="0"/>
      <dgm:spPr/>
    </dgm:pt>
    <dgm:pt modelId="{8F76797C-D26F-446C-B78D-EC0DBDFAAB0B}" type="pres">
      <dgm:prSet presAssocID="{228C5488-844C-4135-990B-BCF836B52CF4}" presName="parentLeftMargin" presStyleLbl="node1" presStyleIdx="0" presStyleCnt="6"/>
      <dgm:spPr/>
    </dgm:pt>
    <dgm:pt modelId="{D21577D4-DFAC-4B6A-B1A8-903F6022606A}" type="pres">
      <dgm:prSet presAssocID="{228C5488-844C-4135-990B-BCF836B52CF4}" presName="parentText" presStyleLbl="node1" presStyleIdx="1" presStyleCnt="6">
        <dgm:presLayoutVars>
          <dgm:chMax val="0"/>
          <dgm:bulletEnabled val="1"/>
        </dgm:presLayoutVars>
      </dgm:prSet>
      <dgm:spPr>
        <a:xfrm>
          <a:off x="499791" y="699711"/>
          <a:ext cx="6997076" cy="383760"/>
        </a:xfrm>
        <a:prstGeom prst="roundRect">
          <a:avLst/>
        </a:prstGeom>
      </dgm:spPr>
    </dgm:pt>
    <dgm:pt modelId="{DEF16CB1-DC5E-4BD0-8C38-C17B1E4ACAC5}" type="pres">
      <dgm:prSet presAssocID="{228C5488-844C-4135-990B-BCF836B52CF4}" presName="negativeSpace" presStyleCnt="0"/>
      <dgm:spPr/>
    </dgm:pt>
    <dgm:pt modelId="{E84F3261-E48B-4E82-B954-E6A4A58D071C}" type="pres">
      <dgm:prSet presAssocID="{228C5488-844C-4135-990B-BCF836B52CF4}" presName="childText" presStyleLbl="conFgAcc1" presStyleIdx="1" presStyleCnt="6">
        <dgm:presLayoutVars>
          <dgm:bulletEnabled val="1"/>
        </dgm:presLayoutVars>
      </dgm:prSet>
      <dgm:spPr/>
    </dgm:pt>
    <dgm:pt modelId="{E0FF0A51-9433-47C2-98A2-789A654D144B}" type="pres">
      <dgm:prSet presAssocID="{8CA27DEB-9B63-4646-878E-C26617C95CF1}" presName="spaceBetweenRectangles" presStyleCnt="0"/>
      <dgm:spPr/>
    </dgm:pt>
    <dgm:pt modelId="{6F610858-6BE9-443F-8E13-DD248A99329C}" type="pres">
      <dgm:prSet presAssocID="{B41F572C-2067-4E9B-8AEC-FE37397D23B8}" presName="parentLin" presStyleCnt="0"/>
      <dgm:spPr/>
    </dgm:pt>
    <dgm:pt modelId="{6FC594DB-79A1-4FD8-85D5-2DEE9F5CA976}" type="pres">
      <dgm:prSet presAssocID="{B41F572C-2067-4E9B-8AEC-FE37397D23B8}" presName="parentLeftMargin" presStyleLbl="node1" presStyleIdx="1" presStyleCnt="6"/>
      <dgm:spPr/>
    </dgm:pt>
    <dgm:pt modelId="{0A93772B-77B9-4CD7-A34E-0BD3309B6651}" type="pres">
      <dgm:prSet presAssocID="{B41F572C-2067-4E9B-8AEC-FE37397D23B8}" presName="parentText" presStyleLbl="node1" presStyleIdx="2" presStyleCnt="6">
        <dgm:presLayoutVars>
          <dgm:chMax val="0"/>
          <dgm:bulletEnabled val="1"/>
        </dgm:presLayoutVars>
      </dgm:prSet>
      <dgm:spPr>
        <a:xfrm>
          <a:off x="499791" y="1289391"/>
          <a:ext cx="6997076" cy="383760"/>
        </a:xfrm>
        <a:prstGeom prst="roundRect">
          <a:avLst/>
        </a:prstGeom>
      </dgm:spPr>
    </dgm:pt>
    <dgm:pt modelId="{A40879EF-1278-4B00-B5B1-123B37D0174D}" type="pres">
      <dgm:prSet presAssocID="{B41F572C-2067-4E9B-8AEC-FE37397D23B8}" presName="negativeSpace" presStyleCnt="0"/>
      <dgm:spPr/>
    </dgm:pt>
    <dgm:pt modelId="{9AA56176-BF6A-4CF1-AC24-66F10D37D6E5}" type="pres">
      <dgm:prSet presAssocID="{B41F572C-2067-4E9B-8AEC-FE37397D23B8}" presName="childText" presStyleLbl="conFgAcc1" presStyleIdx="2" presStyleCnt="6">
        <dgm:presLayoutVars>
          <dgm:bulletEnabled val="1"/>
        </dgm:presLayoutVars>
      </dgm:prSet>
      <dgm:spPr/>
    </dgm:pt>
    <dgm:pt modelId="{6118EAB7-E5AD-448F-87C2-D7E64890FDAA}" type="pres">
      <dgm:prSet presAssocID="{978C5C26-CF0B-4030-BEFE-472B6B5848EB}" presName="spaceBetweenRectangles" presStyleCnt="0"/>
      <dgm:spPr/>
    </dgm:pt>
    <dgm:pt modelId="{BBE7BAF2-7288-4F0F-803C-541946B27372}" type="pres">
      <dgm:prSet presAssocID="{2C03B34C-85C7-43A4-A2A6-227FE730443C}" presName="parentLin" presStyleCnt="0"/>
      <dgm:spPr/>
    </dgm:pt>
    <dgm:pt modelId="{3050AD30-7721-44B6-AFCF-BF895DABDDA7}" type="pres">
      <dgm:prSet presAssocID="{2C03B34C-85C7-43A4-A2A6-227FE730443C}" presName="parentLeftMargin" presStyleLbl="node1" presStyleIdx="2" presStyleCnt="6"/>
      <dgm:spPr/>
    </dgm:pt>
    <dgm:pt modelId="{206546A9-CD77-49C4-8233-3FC13F14B095}" type="pres">
      <dgm:prSet presAssocID="{2C03B34C-85C7-43A4-A2A6-227FE730443C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522122" y="1989709"/>
          <a:ext cx="7309713" cy="413280"/>
        </a:xfrm>
        <a:prstGeom prst="roundRect">
          <a:avLst/>
        </a:prstGeom>
      </dgm:spPr>
    </dgm:pt>
    <dgm:pt modelId="{D11948F0-B84E-4CE3-B0AB-EE07CD2DBC87}" type="pres">
      <dgm:prSet presAssocID="{2C03B34C-85C7-43A4-A2A6-227FE730443C}" presName="negativeSpace" presStyleCnt="0"/>
      <dgm:spPr/>
    </dgm:pt>
    <dgm:pt modelId="{718B45C5-A280-4E1D-868D-C23836248F54}" type="pres">
      <dgm:prSet presAssocID="{2C03B34C-85C7-43A4-A2A6-227FE730443C}" presName="childText" presStyleLbl="conFgAcc1" presStyleIdx="3" presStyleCnt="6">
        <dgm:presLayoutVars>
          <dgm:bulletEnabled val="1"/>
        </dgm:presLayoutVars>
      </dgm:prSet>
      <dgm:spPr/>
    </dgm:pt>
    <dgm:pt modelId="{7847D573-95AB-40C3-865F-AE0E5904E01C}" type="pres">
      <dgm:prSet presAssocID="{D307253C-EA04-407C-BD0E-76238F8B74A5}" presName="spaceBetweenRectangles" presStyleCnt="0"/>
      <dgm:spPr/>
    </dgm:pt>
    <dgm:pt modelId="{E232375C-B9BA-4693-9714-8A5535AEAE71}" type="pres">
      <dgm:prSet presAssocID="{6AA939E1-A2F0-4852-B838-27B5A55BCD0F}" presName="parentLin" presStyleCnt="0"/>
      <dgm:spPr/>
    </dgm:pt>
    <dgm:pt modelId="{F75C78C4-C3CE-40E1-8960-5C85E81DA8C2}" type="pres">
      <dgm:prSet presAssocID="{6AA939E1-A2F0-4852-B838-27B5A55BCD0F}" presName="parentLeftMargin" presStyleLbl="node1" presStyleIdx="3" presStyleCnt="6"/>
      <dgm:spPr/>
    </dgm:pt>
    <dgm:pt modelId="{03ABB3CB-5147-4E24-A42F-4BE410547CBC}" type="pres">
      <dgm:prSet presAssocID="{6AA939E1-A2F0-4852-B838-27B5A55BCD0F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522122" y="2624749"/>
          <a:ext cx="7309713" cy="413280"/>
        </a:xfrm>
        <a:prstGeom prst="roundRect">
          <a:avLst/>
        </a:prstGeom>
      </dgm:spPr>
    </dgm:pt>
    <dgm:pt modelId="{CF5E6F6E-7C41-4563-8517-ADE7DAD9EE23}" type="pres">
      <dgm:prSet presAssocID="{6AA939E1-A2F0-4852-B838-27B5A55BCD0F}" presName="negativeSpace" presStyleCnt="0"/>
      <dgm:spPr/>
    </dgm:pt>
    <dgm:pt modelId="{CE84F633-E9E0-47A0-BF44-85D8AEE0BAFB}" type="pres">
      <dgm:prSet presAssocID="{6AA939E1-A2F0-4852-B838-27B5A55BCD0F}" presName="childText" presStyleLbl="conFgAcc1" presStyleIdx="4" presStyleCnt="6">
        <dgm:presLayoutVars>
          <dgm:bulletEnabled val="1"/>
        </dgm:presLayoutVars>
      </dgm:prSet>
      <dgm:spPr/>
    </dgm:pt>
    <dgm:pt modelId="{4DCCF75F-CD41-4394-B141-D616ADBA3A77}" type="pres">
      <dgm:prSet presAssocID="{C829BED8-5DE2-4573-89DF-8A54607219A6}" presName="spaceBetweenRectangles" presStyleCnt="0"/>
      <dgm:spPr/>
    </dgm:pt>
    <dgm:pt modelId="{D1BA3134-09CE-4E18-82A3-751F71A4CE84}" type="pres">
      <dgm:prSet presAssocID="{035DDA10-C371-404D-BC7D-93CCE3EF77D8}" presName="parentLin" presStyleCnt="0"/>
      <dgm:spPr/>
    </dgm:pt>
    <dgm:pt modelId="{E9D3E28C-DE33-4F09-825D-39A546D28D71}" type="pres">
      <dgm:prSet presAssocID="{035DDA10-C371-404D-BC7D-93CCE3EF77D8}" presName="parentLeftMargin" presStyleLbl="node1" presStyleIdx="4" presStyleCnt="6"/>
      <dgm:spPr/>
    </dgm:pt>
    <dgm:pt modelId="{512211A7-75FE-4451-85A8-3A94DA44D7C8}" type="pres">
      <dgm:prSet presAssocID="{035DDA10-C371-404D-BC7D-93CCE3EF77D8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522122" y="3259789"/>
          <a:ext cx="7309713" cy="413280"/>
        </a:xfrm>
        <a:prstGeom prst="roundRect">
          <a:avLst/>
        </a:prstGeom>
      </dgm:spPr>
    </dgm:pt>
    <dgm:pt modelId="{23042551-B55A-4C7A-9BF7-F3152B555D17}" type="pres">
      <dgm:prSet presAssocID="{035DDA10-C371-404D-BC7D-93CCE3EF77D8}" presName="negativeSpace" presStyleCnt="0"/>
      <dgm:spPr/>
    </dgm:pt>
    <dgm:pt modelId="{07EF979E-04C1-4D08-A96A-F6DB304A8C92}" type="pres">
      <dgm:prSet presAssocID="{035DDA10-C371-404D-BC7D-93CCE3EF77D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6474A18-9EC5-4E0F-873E-6934C06DE969}" type="presOf" srcId="{2C03B34C-85C7-43A4-A2A6-227FE730443C}" destId="{206546A9-CD77-49C4-8233-3FC13F14B095}" srcOrd="1" destOrd="0" presId="urn:microsoft.com/office/officeart/2005/8/layout/list1"/>
    <dgm:cxn modelId="{2281111B-4C77-40F4-8F74-DFB1A37859F0}" type="presOf" srcId="{228C5488-844C-4135-990B-BCF836B52CF4}" destId="{8F76797C-D26F-446C-B78D-EC0DBDFAAB0B}" srcOrd="0" destOrd="0" presId="urn:microsoft.com/office/officeart/2005/8/layout/list1"/>
    <dgm:cxn modelId="{53CC392D-27C8-449E-B152-50B1FE1B54BE}" type="presOf" srcId="{73FAE1AB-C274-4DDC-A280-49F59196E75B}" destId="{3964F154-E435-4C30-93CC-382CCDFF7FC3}" srcOrd="1" destOrd="0" presId="urn:microsoft.com/office/officeart/2005/8/layout/list1"/>
    <dgm:cxn modelId="{6F973B30-4EEE-4225-931D-2CB3B4FB29FD}" type="presOf" srcId="{B41F572C-2067-4E9B-8AEC-FE37397D23B8}" destId="{6FC594DB-79A1-4FD8-85D5-2DEE9F5CA976}" srcOrd="0" destOrd="0" presId="urn:microsoft.com/office/officeart/2005/8/layout/list1"/>
    <dgm:cxn modelId="{D29D766B-58C3-45CF-BA14-1840F0CF3E51}" srcId="{2A7B0C3B-6322-4FDA-8D87-306DCC42B47F}" destId="{035DDA10-C371-404D-BC7D-93CCE3EF77D8}" srcOrd="5" destOrd="0" parTransId="{09AD04C6-3F09-4CDC-93DA-2A7DC5CE2474}" sibTransId="{FD964086-8937-4DE8-92AE-BC9D9C57C0F2}"/>
    <dgm:cxn modelId="{08F7314F-61C3-4587-B804-C24D9FEB4DBB}" type="presOf" srcId="{2A7B0C3B-6322-4FDA-8D87-306DCC42B47F}" destId="{57A82479-A9D5-471C-B398-09AFAD577B85}" srcOrd="0" destOrd="0" presId="urn:microsoft.com/office/officeart/2005/8/layout/list1"/>
    <dgm:cxn modelId="{CB9E757B-D57D-4E76-A4F6-FD6DE65F59CA}" srcId="{2A7B0C3B-6322-4FDA-8D87-306DCC42B47F}" destId="{6AA939E1-A2F0-4852-B838-27B5A55BCD0F}" srcOrd="4" destOrd="0" parTransId="{869EB958-61FE-4B72-B1C5-8533F3368E91}" sibTransId="{C829BED8-5DE2-4573-89DF-8A54607219A6}"/>
    <dgm:cxn modelId="{6AD27A81-97EF-46BF-8EAE-9EC282B37FA2}" type="presOf" srcId="{6AA939E1-A2F0-4852-B838-27B5A55BCD0F}" destId="{F75C78C4-C3CE-40E1-8960-5C85E81DA8C2}" srcOrd="0" destOrd="0" presId="urn:microsoft.com/office/officeart/2005/8/layout/list1"/>
    <dgm:cxn modelId="{4988EFA1-EDE4-40C3-9C53-4ADDA0BB36AF}" type="presOf" srcId="{73FAE1AB-C274-4DDC-A280-49F59196E75B}" destId="{CB24942E-083E-48C1-8485-E23D002499FF}" srcOrd="0" destOrd="0" presId="urn:microsoft.com/office/officeart/2005/8/layout/list1"/>
    <dgm:cxn modelId="{E9F8CCA4-106B-4966-818A-8DB1B12C11C6}" srcId="{2A7B0C3B-6322-4FDA-8D87-306DCC42B47F}" destId="{B41F572C-2067-4E9B-8AEC-FE37397D23B8}" srcOrd="2" destOrd="0" parTransId="{E407C744-4E9D-48A6-977A-492E38AA7EAF}" sibTransId="{978C5C26-CF0B-4030-BEFE-472B6B5848EB}"/>
    <dgm:cxn modelId="{49D3B7A5-C907-438E-88B5-7DB266D6AEB6}" type="presOf" srcId="{035DDA10-C371-404D-BC7D-93CCE3EF77D8}" destId="{E9D3E28C-DE33-4F09-825D-39A546D28D71}" srcOrd="0" destOrd="0" presId="urn:microsoft.com/office/officeart/2005/8/layout/list1"/>
    <dgm:cxn modelId="{13CD32B1-31C8-4842-A1E1-D72E54A090FB}" type="presOf" srcId="{2C03B34C-85C7-43A4-A2A6-227FE730443C}" destId="{3050AD30-7721-44B6-AFCF-BF895DABDDA7}" srcOrd="0" destOrd="0" presId="urn:microsoft.com/office/officeart/2005/8/layout/list1"/>
    <dgm:cxn modelId="{D3DFA6B5-A45C-4ACD-80FB-07FECB5F6025}" type="presOf" srcId="{228C5488-844C-4135-990B-BCF836B52CF4}" destId="{D21577D4-DFAC-4B6A-B1A8-903F6022606A}" srcOrd="1" destOrd="0" presId="urn:microsoft.com/office/officeart/2005/8/layout/list1"/>
    <dgm:cxn modelId="{6BF994BA-B693-47A0-8C4A-AD61E770E449}" srcId="{2A7B0C3B-6322-4FDA-8D87-306DCC42B47F}" destId="{228C5488-844C-4135-990B-BCF836B52CF4}" srcOrd="1" destOrd="0" parTransId="{7977B1C2-6055-4D1A-9F8E-1B8F534E847F}" sibTransId="{8CA27DEB-9B63-4646-878E-C26617C95CF1}"/>
    <dgm:cxn modelId="{4E331CBC-D44B-4FA4-84E7-2B078AD5FFB7}" type="presOf" srcId="{6AA939E1-A2F0-4852-B838-27B5A55BCD0F}" destId="{03ABB3CB-5147-4E24-A42F-4BE410547CBC}" srcOrd="1" destOrd="0" presId="urn:microsoft.com/office/officeart/2005/8/layout/list1"/>
    <dgm:cxn modelId="{92E604D8-151B-4E5C-9102-01EA4BCE9EA4}" type="presOf" srcId="{035DDA10-C371-404D-BC7D-93CCE3EF77D8}" destId="{512211A7-75FE-4451-85A8-3A94DA44D7C8}" srcOrd="1" destOrd="0" presId="urn:microsoft.com/office/officeart/2005/8/layout/list1"/>
    <dgm:cxn modelId="{A37B48F4-C798-4119-8947-18C3B4B12157}" srcId="{2A7B0C3B-6322-4FDA-8D87-306DCC42B47F}" destId="{73FAE1AB-C274-4DDC-A280-49F59196E75B}" srcOrd="0" destOrd="0" parTransId="{CB58D164-41B2-4ECD-9523-70FDC46CEFB9}" sibTransId="{4D109B7D-4715-41AA-8BE7-1AE27395231D}"/>
    <dgm:cxn modelId="{E8B4E8FE-1FBB-4E21-84D0-997D37C72BC8}" srcId="{2A7B0C3B-6322-4FDA-8D87-306DCC42B47F}" destId="{2C03B34C-85C7-43A4-A2A6-227FE730443C}" srcOrd="3" destOrd="0" parTransId="{5866D03E-9C8E-4A29-9167-3F9170BF8AD7}" sibTransId="{D307253C-EA04-407C-BD0E-76238F8B74A5}"/>
    <dgm:cxn modelId="{C8BF66FF-EB80-4B8A-B9AB-1B9B80A723BC}" type="presOf" srcId="{B41F572C-2067-4E9B-8AEC-FE37397D23B8}" destId="{0A93772B-77B9-4CD7-A34E-0BD3309B6651}" srcOrd="1" destOrd="0" presId="urn:microsoft.com/office/officeart/2005/8/layout/list1"/>
    <dgm:cxn modelId="{B6987C81-2CA1-456E-8D5F-F594F8755EBF}" type="presParOf" srcId="{57A82479-A9D5-471C-B398-09AFAD577B85}" destId="{B2C3E542-7002-4A15-9C7E-A0B6C77E3190}" srcOrd="0" destOrd="0" presId="urn:microsoft.com/office/officeart/2005/8/layout/list1"/>
    <dgm:cxn modelId="{BF5E717F-3BF7-43C6-9BC0-E6A7EF0E806E}" type="presParOf" srcId="{B2C3E542-7002-4A15-9C7E-A0B6C77E3190}" destId="{CB24942E-083E-48C1-8485-E23D002499FF}" srcOrd="0" destOrd="0" presId="urn:microsoft.com/office/officeart/2005/8/layout/list1"/>
    <dgm:cxn modelId="{0F0087BF-FF67-4479-A8D5-1498A1986C0D}" type="presParOf" srcId="{B2C3E542-7002-4A15-9C7E-A0B6C77E3190}" destId="{3964F154-E435-4C30-93CC-382CCDFF7FC3}" srcOrd="1" destOrd="0" presId="urn:microsoft.com/office/officeart/2005/8/layout/list1"/>
    <dgm:cxn modelId="{F4216FE2-79D9-4F78-86B2-F9C83F363AE9}" type="presParOf" srcId="{57A82479-A9D5-471C-B398-09AFAD577B85}" destId="{7524E2DE-2441-4555-86D9-14712FEDEE53}" srcOrd="1" destOrd="0" presId="urn:microsoft.com/office/officeart/2005/8/layout/list1"/>
    <dgm:cxn modelId="{A261D2EC-2A44-4A03-B744-D2D95361B892}" type="presParOf" srcId="{57A82479-A9D5-471C-B398-09AFAD577B85}" destId="{1C2302BB-C215-4B71-924B-762357C648A7}" srcOrd="2" destOrd="0" presId="urn:microsoft.com/office/officeart/2005/8/layout/list1"/>
    <dgm:cxn modelId="{8856F624-82D6-4A53-96DA-4D3E1C729A82}" type="presParOf" srcId="{57A82479-A9D5-471C-B398-09AFAD577B85}" destId="{B0B8D81F-FBC1-469B-87E1-F65BB421F467}" srcOrd="3" destOrd="0" presId="urn:microsoft.com/office/officeart/2005/8/layout/list1"/>
    <dgm:cxn modelId="{E8476638-F8CC-4E40-B85B-FE02D646A810}" type="presParOf" srcId="{57A82479-A9D5-471C-B398-09AFAD577B85}" destId="{D3BA51A5-2C33-4496-BFF1-DF341723482B}" srcOrd="4" destOrd="0" presId="urn:microsoft.com/office/officeart/2005/8/layout/list1"/>
    <dgm:cxn modelId="{B7B292E6-3C1C-4312-B8B0-277714A9C384}" type="presParOf" srcId="{D3BA51A5-2C33-4496-BFF1-DF341723482B}" destId="{8F76797C-D26F-446C-B78D-EC0DBDFAAB0B}" srcOrd="0" destOrd="0" presId="urn:microsoft.com/office/officeart/2005/8/layout/list1"/>
    <dgm:cxn modelId="{FA85D9D2-D04D-473C-AC1E-D33F571B299B}" type="presParOf" srcId="{D3BA51A5-2C33-4496-BFF1-DF341723482B}" destId="{D21577D4-DFAC-4B6A-B1A8-903F6022606A}" srcOrd="1" destOrd="0" presId="urn:microsoft.com/office/officeart/2005/8/layout/list1"/>
    <dgm:cxn modelId="{3FEB71D8-DCE2-4D98-B647-49197FB601B3}" type="presParOf" srcId="{57A82479-A9D5-471C-B398-09AFAD577B85}" destId="{DEF16CB1-DC5E-4BD0-8C38-C17B1E4ACAC5}" srcOrd="5" destOrd="0" presId="urn:microsoft.com/office/officeart/2005/8/layout/list1"/>
    <dgm:cxn modelId="{DDC08BCC-093C-4A8D-907E-FD958D1FE81E}" type="presParOf" srcId="{57A82479-A9D5-471C-B398-09AFAD577B85}" destId="{E84F3261-E48B-4E82-B954-E6A4A58D071C}" srcOrd="6" destOrd="0" presId="urn:microsoft.com/office/officeart/2005/8/layout/list1"/>
    <dgm:cxn modelId="{2A684DF7-2154-4370-9D95-C2A5EDD1D166}" type="presParOf" srcId="{57A82479-A9D5-471C-B398-09AFAD577B85}" destId="{E0FF0A51-9433-47C2-98A2-789A654D144B}" srcOrd="7" destOrd="0" presId="urn:microsoft.com/office/officeart/2005/8/layout/list1"/>
    <dgm:cxn modelId="{76AD2C31-ABD1-48AC-8C92-CF8C45EA5C37}" type="presParOf" srcId="{57A82479-A9D5-471C-B398-09AFAD577B85}" destId="{6F610858-6BE9-443F-8E13-DD248A99329C}" srcOrd="8" destOrd="0" presId="urn:microsoft.com/office/officeart/2005/8/layout/list1"/>
    <dgm:cxn modelId="{CC98B7CF-6871-4836-8F80-43ABDF36E90A}" type="presParOf" srcId="{6F610858-6BE9-443F-8E13-DD248A99329C}" destId="{6FC594DB-79A1-4FD8-85D5-2DEE9F5CA976}" srcOrd="0" destOrd="0" presId="urn:microsoft.com/office/officeart/2005/8/layout/list1"/>
    <dgm:cxn modelId="{EDFFAB36-32A8-4EE9-8D51-BDF5F9ED83C5}" type="presParOf" srcId="{6F610858-6BE9-443F-8E13-DD248A99329C}" destId="{0A93772B-77B9-4CD7-A34E-0BD3309B6651}" srcOrd="1" destOrd="0" presId="urn:microsoft.com/office/officeart/2005/8/layout/list1"/>
    <dgm:cxn modelId="{79CB6069-742A-449F-B4D0-C0EB91C64730}" type="presParOf" srcId="{57A82479-A9D5-471C-B398-09AFAD577B85}" destId="{A40879EF-1278-4B00-B5B1-123B37D0174D}" srcOrd="9" destOrd="0" presId="urn:microsoft.com/office/officeart/2005/8/layout/list1"/>
    <dgm:cxn modelId="{0AC7CDA4-3F4B-4771-8D18-6309BE49B566}" type="presParOf" srcId="{57A82479-A9D5-471C-B398-09AFAD577B85}" destId="{9AA56176-BF6A-4CF1-AC24-66F10D37D6E5}" srcOrd="10" destOrd="0" presId="urn:microsoft.com/office/officeart/2005/8/layout/list1"/>
    <dgm:cxn modelId="{CCFE25DD-12D2-43DA-867B-607532C7E066}" type="presParOf" srcId="{57A82479-A9D5-471C-B398-09AFAD577B85}" destId="{6118EAB7-E5AD-448F-87C2-D7E64890FDAA}" srcOrd="11" destOrd="0" presId="urn:microsoft.com/office/officeart/2005/8/layout/list1"/>
    <dgm:cxn modelId="{93E4C5E8-59DD-4259-B665-96C81401DB7D}" type="presParOf" srcId="{57A82479-A9D5-471C-B398-09AFAD577B85}" destId="{BBE7BAF2-7288-4F0F-803C-541946B27372}" srcOrd="12" destOrd="0" presId="urn:microsoft.com/office/officeart/2005/8/layout/list1"/>
    <dgm:cxn modelId="{18816484-D134-40B0-8583-E2C3C3DC6084}" type="presParOf" srcId="{BBE7BAF2-7288-4F0F-803C-541946B27372}" destId="{3050AD30-7721-44B6-AFCF-BF895DABDDA7}" srcOrd="0" destOrd="0" presId="urn:microsoft.com/office/officeart/2005/8/layout/list1"/>
    <dgm:cxn modelId="{5B49AC1C-5002-4571-BC97-0D0814FBF094}" type="presParOf" srcId="{BBE7BAF2-7288-4F0F-803C-541946B27372}" destId="{206546A9-CD77-49C4-8233-3FC13F14B095}" srcOrd="1" destOrd="0" presId="urn:microsoft.com/office/officeart/2005/8/layout/list1"/>
    <dgm:cxn modelId="{B69D9C76-2285-4C3C-8573-21390F579A1E}" type="presParOf" srcId="{57A82479-A9D5-471C-B398-09AFAD577B85}" destId="{D11948F0-B84E-4CE3-B0AB-EE07CD2DBC87}" srcOrd="13" destOrd="0" presId="urn:microsoft.com/office/officeart/2005/8/layout/list1"/>
    <dgm:cxn modelId="{A3907748-BAFE-4F1B-9596-CADE75176C19}" type="presParOf" srcId="{57A82479-A9D5-471C-B398-09AFAD577B85}" destId="{718B45C5-A280-4E1D-868D-C23836248F54}" srcOrd="14" destOrd="0" presId="urn:microsoft.com/office/officeart/2005/8/layout/list1"/>
    <dgm:cxn modelId="{6D43BE83-D020-406C-B367-BD21EBE54EF2}" type="presParOf" srcId="{57A82479-A9D5-471C-B398-09AFAD577B85}" destId="{7847D573-95AB-40C3-865F-AE0E5904E01C}" srcOrd="15" destOrd="0" presId="urn:microsoft.com/office/officeart/2005/8/layout/list1"/>
    <dgm:cxn modelId="{1B6EAAE4-6F88-4B9E-8057-F4365329C62A}" type="presParOf" srcId="{57A82479-A9D5-471C-B398-09AFAD577B85}" destId="{E232375C-B9BA-4693-9714-8A5535AEAE71}" srcOrd="16" destOrd="0" presId="urn:microsoft.com/office/officeart/2005/8/layout/list1"/>
    <dgm:cxn modelId="{CE728354-BF2D-47A0-9D09-D720D1D8CD1A}" type="presParOf" srcId="{E232375C-B9BA-4693-9714-8A5535AEAE71}" destId="{F75C78C4-C3CE-40E1-8960-5C85E81DA8C2}" srcOrd="0" destOrd="0" presId="urn:microsoft.com/office/officeart/2005/8/layout/list1"/>
    <dgm:cxn modelId="{EFF9C06B-F670-4247-A4F1-11D26BA62B30}" type="presParOf" srcId="{E232375C-B9BA-4693-9714-8A5535AEAE71}" destId="{03ABB3CB-5147-4E24-A42F-4BE410547CBC}" srcOrd="1" destOrd="0" presId="urn:microsoft.com/office/officeart/2005/8/layout/list1"/>
    <dgm:cxn modelId="{512A2F78-0361-4386-A9B2-A1107538773A}" type="presParOf" srcId="{57A82479-A9D5-471C-B398-09AFAD577B85}" destId="{CF5E6F6E-7C41-4563-8517-ADE7DAD9EE23}" srcOrd="17" destOrd="0" presId="urn:microsoft.com/office/officeart/2005/8/layout/list1"/>
    <dgm:cxn modelId="{0A54E6A7-9F2D-4EA0-A7B0-CB52B8CD0CFB}" type="presParOf" srcId="{57A82479-A9D5-471C-B398-09AFAD577B85}" destId="{CE84F633-E9E0-47A0-BF44-85D8AEE0BAFB}" srcOrd="18" destOrd="0" presId="urn:microsoft.com/office/officeart/2005/8/layout/list1"/>
    <dgm:cxn modelId="{C17660B4-FD4B-4389-B013-69CEC9C80765}" type="presParOf" srcId="{57A82479-A9D5-471C-B398-09AFAD577B85}" destId="{4DCCF75F-CD41-4394-B141-D616ADBA3A77}" srcOrd="19" destOrd="0" presId="urn:microsoft.com/office/officeart/2005/8/layout/list1"/>
    <dgm:cxn modelId="{0F4A752C-FDB1-47A6-B6A0-E99571F2DD74}" type="presParOf" srcId="{57A82479-A9D5-471C-B398-09AFAD577B85}" destId="{D1BA3134-09CE-4E18-82A3-751F71A4CE84}" srcOrd="20" destOrd="0" presId="urn:microsoft.com/office/officeart/2005/8/layout/list1"/>
    <dgm:cxn modelId="{ED8EA4AC-23F3-436B-9575-2CF118A8523C}" type="presParOf" srcId="{D1BA3134-09CE-4E18-82A3-751F71A4CE84}" destId="{E9D3E28C-DE33-4F09-825D-39A546D28D71}" srcOrd="0" destOrd="0" presId="urn:microsoft.com/office/officeart/2005/8/layout/list1"/>
    <dgm:cxn modelId="{B867FED3-0A9A-4A92-8E6F-675281E9BE9E}" type="presParOf" srcId="{D1BA3134-09CE-4E18-82A3-751F71A4CE84}" destId="{512211A7-75FE-4451-85A8-3A94DA44D7C8}" srcOrd="1" destOrd="0" presId="urn:microsoft.com/office/officeart/2005/8/layout/list1"/>
    <dgm:cxn modelId="{AF25B7B4-945E-42BE-867F-59BDD659A756}" type="presParOf" srcId="{57A82479-A9D5-471C-B398-09AFAD577B85}" destId="{23042551-B55A-4C7A-9BF7-F3152B555D17}" srcOrd="21" destOrd="0" presId="urn:microsoft.com/office/officeart/2005/8/layout/list1"/>
    <dgm:cxn modelId="{076BDE58-8445-40EE-8A60-0783AD122432}" type="presParOf" srcId="{57A82479-A9D5-471C-B398-09AFAD577B85}" destId="{07EF979E-04C1-4D08-A96A-F6DB304A8C9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3EEF2-9E17-4274-8488-B364F699C8B5}">
      <dsp:nvSpPr>
        <dsp:cNvPr id="0" name=""/>
        <dsp:cNvSpPr/>
      </dsp:nvSpPr>
      <dsp:spPr>
        <a:xfrm>
          <a:off x="0" y="312891"/>
          <a:ext cx="10442448" cy="11711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303B2-9E10-461A-99C7-9C27946FB707}">
      <dsp:nvSpPr>
        <dsp:cNvPr id="0" name=""/>
        <dsp:cNvSpPr/>
      </dsp:nvSpPr>
      <dsp:spPr>
        <a:xfrm>
          <a:off x="354271" y="897878"/>
          <a:ext cx="644130" cy="64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B256-7AAF-4DCB-AA34-C749C6852E73}">
      <dsp:nvSpPr>
        <dsp:cNvPr id="0" name=""/>
        <dsp:cNvSpPr/>
      </dsp:nvSpPr>
      <dsp:spPr>
        <a:xfrm>
          <a:off x="1352673" y="634370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Understand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 factors important in predicting taxi fair.</a:t>
          </a:r>
        </a:p>
      </dsp:txBody>
      <dsp:txXfrm>
        <a:off x="1352673" y="634370"/>
        <a:ext cx="9089774" cy="1171145"/>
      </dsp:txXfrm>
    </dsp:sp>
    <dsp:sp modelId="{7819116F-DAF3-4293-9D38-E2C158BD7AA7}">
      <dsp:nvSpPr>
        <dsp:cNvPr id="0" name=""/>
        <dsp:cNvSpPr/>
      </dsp:nvSpPr>
      <dsp:spPr>
        <a:xfrm>
          <a:off x="0" y="2179170"/>
          <a:ext cx="10442448" cy="11711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3E2C3-119B-47DC-9B18-579D8608D516}">
      <dsp:nvSpPr>
        <dsp:cNvPr id="0" name=""/>
        <dsp:cNvSpPr/>
      </dsp:nvSpPr>
      <dsp:spPr>
        <a:xfrm>
          <a:off x="354271" y="2361810"/>
          <a:ext cx="644130" cy="64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37B96-7E43-459D-B7C1-2F307ED6256C}">
      <dsp:nvSpPr>
        <dsp:cNvPr id="0" name=""/>
        <dsp:cNvSpPr/>
      </dsp:nvSpPr>
      <dsp:spPr>
        <a:xfrm>
          <a:off x="1352673" y="2098302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Develop a machine learning model to forecast taxi fair</a:t>
          </a:r>
        </a:p>
      </dsp:txBody>
      <dsp:txXfrm>
        <a:off x="1352673" y="2098302"/>
        <a:ext cx="9089774" cy="117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70ED5-FEAE-4D9F-ACB0-FF873B5F06CF}">
      <dsp:nvSpPr>
        <dsp:cNvPr id="0" name=""/>
        <dsp:cNvSpPr/>
      </dsp:nvSpPr>
      <dsp:spPr>
        <a:xfrm>
          <a:off x="952264" y="725139"/>
          <a:ext cx="1296137" cy="1296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1A09-06F5-4BC6-89C4-36D6447D1B93}">
      <dsp:nvSpPr>
        <dsp:cNvPr id="0" name=""/>
        <dsp:cNvSpPr/>
      </dsp:nvSpPr>
      <dsp:spPr>
        <a:xfrm>
          <a:off x="160180" y="2389665"/>
          <a:ext cx="2880306" cy="7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optimize Pricing strategies</a:t>
          </a:r>
        </a:p>
      </dsp:txBody>
      <dsp:txXfrm>
        <a:off x="160180" y="2389665"/>
        <a:ext cx="2880306" cy="789014"/>
      </dsp:txXfrm>
    </dsp:sp>
    <dsp:sp modelId="{75E90F37-9CE8-4D45-93B8-4ABAC42274CB}">
      <dsp:nvSpPr>
        <dsp:cNvPr id="0" name=""/>
        <dsp:cNvSpPr/>
      </dsp:nvSpPr>
      <dsp:spPr>
        <a:xfrm>
          <a:off x="4336624" y="725139"/>
          <a:ext cx="1296137" cy="1296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61D1C-80F2-4269-A99C-62324A5CF69C}">
      <dsp:nvSpPr>
        <dsp:cNvPr id="0" name=""/>
        <dsp:cNvSpPr/>
      </dsp:nvSpPr>
      <dsp:spPr>
        <a:xfrm>
          <a:off x="3544540" y="2389665"/>
          <a:ext cx="2880306" cy="7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Improves customer satisfaction</a:t>
          </a:r>
        </a:p>
      </dsp:txBody>
      <dsp:txXfrm>
        <a:off x="3544540" y="2389665"/>
        <a:ext cx="2880306" cy="789014"/>
      </dsp:txXfrm>
    </dsp:sp>
    <dsp:sp modelId="{13AF9622-E5E4-4328-A150-22F18EC34C20}">
      <dsp:nvSpPr>
        <dsp:cNvPr id="0" name=""/>
        <dsp:cNvSpPr/>
      </dsp:nvSpPr>
      <dsp:spPr>
        <a:xfrm>
          <a:off x="7957514" y="725139"/>
          <a:ext cx="1296137" cy="1296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76624-C177-469D-8D5E-69191BD2EFAA}">
      <dsp:nvSpPr>
        <dsp:cNvPr id="0" name=""/>
        <dsp:cNvSpPr/>
      </dsp:nvSpPr>
      <dsp:spPr>
        <a:xfrm>
          <a:off x="6928899" y="2389665"/>
          <a:ext cx="3353367" cy="7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Improve operational efficiency</a:t>
          </a:r>
        </a:p>
      </dsp:txBody>
      <dsp:txXfrm>
        <a:off x="6928899" y="2389665"/>
        <a:ext cx="3353367" cy="789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302BB-C215-4B71-924B-762357C648A7}">
      <dsp:nvSpPr>
        <dsp:cNvPr id="0" name=""/>
        <dsp:cNvSpPr/>
      </dsp:nvSpPr>
      <dsp:spPr>
        <a:xfrm>
          <a:off x="0" y="298490"/>
          <a:ext cx="99958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64F154-E435-4C30-93CC-382CCDFF7FC3}">
      <dsp:nvSpPr>
        <dsp:cNvPr id="0" name=""/>
        <dsp:cNvSpPr/>
      </dsp:nvSpPr>
      <dsp:spPr>
        <a:xfrm>
          <a:off x="466740" y="32810"/>
          <a:ext cx="6997076" cy="531360"/>
        </a:xfrm>
        <a:prstGeom prst="roundRect">
          <a:avLst/>
        </a:prstGeom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4473" tIns="0" rIns="26447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Data Ingestion</a:t>
          </a:r>
          <a:endParaRPr lang="en-US" sz="2800" b="0" kern="1200" dirty="0">
            <a:solidFill>
              <a:schemeClr val="tx1">
                <a:lumMod val="95000"/>
                <a:lumOff val="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2679" y="58749"/>
        <a:ext cx="6945198" cy="479482"/>
      </dsp:txXfrm>
    </dsp:sp>
    <dsp:sp modelId="{E84F3261-E48B-4E82-B954-E6A4A58D071C}">
      <dsp:nvSpPr>
        <dsp:cNvPr id="0" name=""/>
        <dsp:cNvSpPr/>
      </dsp:nvSpPr>
      <dsp:spPr>
        <a:xfrm>
          <a:off x="0" y="1114970"/>
          <a:ext cx="99958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1577D4-DFAC-4B6A-B1A8-903F6022606A}">
      <dsp:nvSpPr>
        <dsp:cNvPr id="0" name=""/>
        <dsp:cNvSpPr/>
      </dsp:nvSpPr>
      <dsp:spPr>
        <a:xfrm>
          <a:off x="499791" y="849290"/>
          <a:ext cx="6997076" cy="531360"/>
        </a:xfrm>
        <a:prstGeom prst="roundRect">
          <a:avLst/>
        </a:prstGeom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4473" tIns="0" rIns="26447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Data Cleaning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525730" y="875229"/>
        <a:ext cx="6945198" cy="479482"/>
      </dsp:txXfrm>
    </dsp:sp>
    <dsp:sp modelId="{9AA56176-BF6A-4CF1-AC24-66F10D37D6E5}">
      <dsp:nvSpPr>
        <dsp:cNvPr id="0" name=""/>
        <dsp:cNvSpPr/>
      </dsp:nvSpPr>
      <dsp:spPr>
        <a:xfrm>
          <a:off x="0" y="1931450"/>
          <a:ext cx="99958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93772B-77B9-4CD7-A34E-0BD3309B6651}">
      <dsp:nvSpPr>
        <dsp:cNvPr id="0" name=""/>
        <dsp:cNvSpPr/>
      </dsp:nvSpPr>
      <dsp:spPr>
        <a:xfrm>
          <a:off x="499791" y="1665770"/>
          <a:ext cx="6997076" cy="531360"/>
        </a:xfrm>
        <a:prstGeom prst="roundRect">
          <a:avLst/>
        </a:prstGeom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4473" tIns="0" rIns="26447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Feature Engineering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525730" y="1691709"/>
        <a:ext cx="6945198" cy="479482"/>
      </dsp:txXfrm>
    </dsp:sp>
    <dsp:sp modelId="{718B45C5-A280-4E1D-868D-C23836248F54}">
      <dsp:nvSpPr>
        <dsp:cNvPr id="0" name=""/>
        <dsp:cNvSpPr/>
      </dsp:nvSpPr>
      <dsp:spPr>
        <a:xfrm>
          <a:off x="0" y="2747931"/>
          <a:ext cx="99958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6546A9-CD77-49C4-8233-3FC13F14B095}">
      <dsp:nvSpPr>
        <dsp:cNvPr id="0" name=""/>
        <dsp:cNvSpPr/>
      </dsp:nvSpPr>
      <dsp:spPr>
        <a:xfrm>
          <a:off x="499791" y="2482250"/>
          <a:ext cx="6997076" cy="531360"/>
        </a:xfrm>
        <a:prstGeom prst="roundRect">
          <a:avLst/>
        </a:prstGeom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6290" tIns="0" rIns="27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Exploratory Data Analysis</a:t>
          </a:r>
        </a:p>
      </dsp:txBody>
      <dsp:txXfrm>
        <a:off x="525730" y="2508189"/>
        <a:ext cx="6945198" cy="479482"/>
      </dsp:txXfrm>
    </dsp:sp>
    <dsp:sp modelId="{CE84F633-E9E0-47A0-BF44-85D8AEE0BAFB}">
      <dsp:nvSpPr>
        <dsp:cNvPr id="0" name=""/>
        <dsp:cNvSpPr/>
      </dsp:nvSpPr>
      <dsp:spPr>
        <a:xfrm>
          <a:off x="0" y="3564411"/>
          <a:ext cx="99958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ABB3CB-5147-4E24-A42F-4BE410547CBC}">
      <dsp:nvSpPr>
        <dsp:cNvPr id="0" name=""/>
        <dsp:cNvSpPr/>
      </dsp:nvSpPr>
      <dsp:spPr>
        <a:xfrm>
          <a:off x="499791" y="3298731"/>
          <a:ext cx="6997076" cy="531360"/>
        </a:xfrm>
        <a:prstGeom prst="roundRect">
          <a:avLst/>
        </a:prstGeom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6290" tIns="0" rIns="27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Hyper parameter tuning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525730" y="3324670"/>
        <a:ext cx="6945198" cy="479482"/>
      </dsp:txXfrm>
    </dsp:sp>
    <dsp:sp modelId="{07EF979E-04C1-4D08-A96A-F6DB304A8C92}">
      <dsp:nvSpPr>
        <dsp:cNvPr id="0" name=""/>
        <dsp:cNvSpPr/>
      </dsp:nvSpPr>
      <dsp:spPr>
        <a:xfrm>
          <a:off x="0" y="4380891"/>
          <a:ext cx="99958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2211A7-75FE-4451-85A8-3A94DA44D7C8}">
      <dsp:nvSpPr>
        <dsp:cNvPr id="0" name=""/>
        <dsp:cNvSpPr/>
      </dsp:nvSpPr>
      <dsp:spPr>
        <a:xfrm>
          <a:off x="499791" y="4115211"/>
          <a:ext cx="6997076" cy="531360"/>
        </a:xfrm>
        <a:prstGeom prst="roundRect">
          <a:avLst/>
        </a:prstGeom>
        <a:solidFill>
          <a:srgbClr val="C29B71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6290" tIns="0" rIns="27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Machine learning model</a:t>
          </a:r>
          <a:endParaRPr lang="en-US" sz="2800" b="0" kern="1200" dirty="0">
            <a:solidFill>
              <a:srgbClr val="000000">
                <a:lumMod val="95000"/>
                <a:lumOff val="500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525730" y="4141150"/>
        <a:ext cx="6945198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xi cab sign">
            <a:extLst>
              <a:ext uri="{FF2B5EF4-FFF2-40B4-BE49-F238E27FC236}">
                <a16:creationId xmlns:a16="http://schemas.microsoft.com/office/drawing/2014/main" id="{AD4A0A59-7F71-F9FA-4FA4-C68C1081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10" b="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CCD41-29FE-38DD-BCCE-996A6C4F9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NYC Taxi Fare Prediction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A213B5D-BEBF-64A7-BF92-D93B7540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05491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2FDEB2-C981-D670-83C9-D680D98B3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92" y="2047922"/>
            <a:ext cx="9029700" cy="390366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DFCC-97BC-70B1-0192-AA492FE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F2D6-B97D-2397-B113-B0542683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DE38-6ACC-6230-2160-0F4F54D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A213B5D-BEBF-64A7-BF92-D93B7540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9903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</p:txBody>
      </p:sp>
      <p:pic>
        <p:nvPicPr>
          <p:cNvPr id="3" name="Picture 2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A67FC24-611F-769A-5E88-79CD194F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54" y="2157984"/>
            <a:ext cx="6533587" cy="3903819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DFCC-97BC-70B1-0192-AA492FE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F2D6-B97D-2397-B113-B0542683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DE38-6ACC-6230-2160-0F4F54D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A213B5D-BEBF-64A7-BF92-D93B7540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56978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DFCC-97BC-70B1-0192-AA492FE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F2D6-B97D-2397-B113-B0542683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DE38-6ACC-6230-2160-0F4F54D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4E450-7B4B-0CA4-6DF1-C7970829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91" y="1657105"/>
            <a:ext cx="8332177" cy="43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9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F5B7893-09F9-05A9-E8D3-A0CF8D00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3610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14C53A-6B17-9711-4B43-5436B46E22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12" y="1776047"/>
            <a:ext cx="5081942" cy="4400916"/>
          </a:xfrm>
          <a:noFill/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C05EFB-894E-2507-7013-1ACDB8BD0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4704" y="1776047"/>
            <a:ext cx="5795898" cy="44009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8ACF-DADB-0EF9-4929-DEFE49C0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62B3-4A80-412A-B67E-CE175F92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6ABE-8EA5-F8D3-7646-B4AB1507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4A34-9B56-8235-3DED-2571A737B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123" y="868976"/>
            <a:ext cx="9126223" cy="73948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Hyper parameter tuning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BE39-2A5E-15C4-5D88-9318AAD6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F79A-40AE-F481-EBCA-ECA3B564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A6C7-3B7E-16E2-5C36-D64A5FBD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1FB4D3-0EA9-F554-63FF-3541D9D6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50" y="1972019"/>
            <a:ext cx="9145276" cy="32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C545-B668-1432-FAF2-C5C54C0D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6711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830B44-9637-9F71-7539-62FFB694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961" y="1954022"/>
            <a:ext cx="7371969" cy="3903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C7F2-368A-FAC4-7CB8-8DE3B370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A947-503F-6A80-5ECB-2ED2A7FA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479-CFA3-F71A-09A7-B2479367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3832-A28F-E4E9-8E46-8270104B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44177"/>
            <a:ext cx="10443068" cy="107530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Model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A7D256-D108-F2DF-572E-6EB4ADFBA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20" y="1839816"/>
            <a:ext cx="6621138" cy="28533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BDFB-8F62-D9E1-CD84-8CC29F06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A007-738D-285D-64AE-6EF69A49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AF16-8F08-6953-E23E-019EAC4D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355B-6CD4-A148-901C-60C66FD8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6"/>
            <a:ext cx="10449784" cy="92106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Feature Importance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537890-C6FA-1E8E-5B31-269D1C1A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504" y="1881991"/>
            <a:ext cx="6411815" cy="39569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6FA9-D875-6260-CCE6-FD3EE3D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E606-0550-5FE5-7DA1-12473D1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D478-2A3D-9D9E-AFCC-8BBAADF0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2690E3-579C-6608-A694-52C6FCBF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EBB8-BFAB-CE7D-4467-2639D859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D26A-6816-97EB-032C-0D8FF19E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CC7C-3789-B4FC-FC70-11F06DB4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4D34-019A-8956-838E-14C1F61B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60" y="851328"/>
            <a:ext cx="10449784" cy="1130386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br>
              <a:rPr lang="en-US" sz="2800" dirty="0"/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E3AD-E2A4-72D4-CF35-60FD40DD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C68A0-E70A-3921-C9DD-80FDA037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00FF-0007-AEDF-EACF-87FBFD0D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097E3D0-949E-1CB0-9092-3B94758F4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40135"/>
              </p:ext>
            </p:extLst>
          </p:nvPr>
        </p:nvGraphicFramePr>
        <p:xfrm>
          <a:off x="1017696" y="177239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2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5A31-BEB3-B2C6-5C74-820A5461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Why Does it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1B6C-B80D-932E-90AA-2102A4A6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CB5883-038C-4696-8E27-1811E470D6D4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B81D-0D65-D4A4-D6D9-D027662A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3E56-E14E-769D-A87E-3D278318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Subtitle 2">
            <a:extLst>
              <a:ext uri="{FF2B5EF4-FFF2-40B4-BE49-F238E27FC236}">
                <a16:creationId xmlns:a16="http://schemas.microsoft.com/office/drawing/2014/main" id="{FD870D81-E69E-10B3-AF2E-AF199AE41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11971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24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D6A3-F71E-4A88-A046-07670E4E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20882"/>
            <a:ext cx="4294073" cy="941381"/>
          </a:xfrm>
        </p:spPr>
        <p:txBody>
          <a:bodyPr anchor="t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Dataset Overview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BEBB15E9-507D-6C22-3937-386C6143A4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992" r="28992"/>
          <a:stretch/>
        </p:blipFill>
        <p:spPr>
          <a:xfrm>
            <a:off x="5516988" y="2185404"/>
            <a:ext cx="6107979" cy="2868336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96F1EA-CC7B-5B50-445E-A81561BC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6976" y="1983036"/>
            <a:ext cx="3601276" cy="2868336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Source: https://www.kaggle.com/competitions/new-york-city-taxi-fare-prediction/data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No. of rows: 55 Millions (approx.)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No. of features: 7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Key Features: Pickup_datetime, pickup/dropoff latitude, </a:t>
            </a:r>
            <a:br>
              <a:rPr lang="en-US" sz="1500" dirty="0"/>
            </a:br>
            <a:r>
              <a:rPr lang="en-US" sz="1500" dirty="0"/>
              <a:t>pickup/dropoff longitude, passenger_count, fare_amount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F50E-A7B9-D222-4683-AD7C8E33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CB5883-038C-4696-8E27-1811E470D6D4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B5DB-9E5B-A15C-963F-AD07DE8A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6ADD-7944-EBE8-9FB8-0D5A9C13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33241A-56DD-FC99-E112-9546CC9F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4" y="13652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We will cover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9798-3B62-BE85-CE6D-12C1B7CE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80F7F3-E406-44E2-93AF-674B3F1A2E51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49DAF-8CF1-56BB-8B51-34C80203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ECF4-77EC-9D86-4F9C-114D7750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09B9433-2B66-B39B-96F7-1973F5950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46838"/>
              </p:ext>
            </p:extLst>
          </p:nvPr>
        </p:nvGraphicFramePr>
        <p:xfrm>
          <a:off x="877824" y="1402454"/>
          <a:ext cx="9995824" cy="486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08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21F-6FBC-0C07-C0BC-B846A9E4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1" y="533414"/>
            <a:ext cx="10449784" cy="126592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Ingestion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00DD4E-98DE-6B53-8D95-5A35889D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361" y="2189676"/>
            <a:ext cx="5144731" cy="286898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Used vaex library to ingest the dataset.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Used last two years data (2014, 2015) for further processing (10 million rows)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454EC-05F1-A2D4-9A0E-5BF4DDD1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92" y="2189676"/>
            <a:ext cx="4977453" cy="286898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583-5132-C3D1-5290-0651CBB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CB5883-038C-4696-8E27-1811E470D6D4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B920-54A2-7740-7DEC-BB938070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8661-CF71-5879-9BE3-9B57E716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44E-374D-BDAF-CF5E-5A3B83E6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3" name="Subtitle 5">
            <a:extLst>
              <a:ext uri="{FF2B5EF4-FFF2-40B4-BE49-F238E27FC236}">
                <a16:creationId xmlns:a16="http://schemas.microsoft.com/office/drawing/2014/main" id="{A20CEFA0-75E1-1768-67EA-6E0E5A04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6"/>
            <a:ext cx="4635915" cy="334925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Dropped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Removed outliers from fare_amount </a:t>
            </a: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(FIRST_Q-1.5*IQR and FORTH_Q+1.5IQR)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Removed outliers from passenger_count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Removed outliers from pickup/dropoff locations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A31F3FF-7915-F37E-E6E6-C3B1BC149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2159175"/>
            <a:ext cx="4635915" cy="334925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F5F81-5C44-051E-68FF-D5DA30C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92AC11-ACC3-4129-BBD7-C580BF1A4EE7}" type="datetime1">
              <a:rPr lang="en-US" smtClean="0"/>
              <a:pPr>
                <a:spcAft>
                  <a:spcPts val="600"/>
                </a:spcAft>
              </a:pPr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FD019-0A16-E9C5-CC3E-9274F637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F421D-EC47-4F84-A3E2-9749F14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BB2F-DEE8-B0EE-9EFF-85942B8E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10049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8A3A2C-7F23-1812-4C9B-5403E1925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9424" y="2128057"/>
            <a:ext cx="3668069" cy="284465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Day of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Distance (In miles)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Closer_to_airport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BC5E-B7BC-4F37-875E-C4F50977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9BAB-B44E-E0DF-86BA-A8E2BEEF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8CE7-4BD8-7DCF-C6DC-7E589CE7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A4D04-9749-08EB-B5CF-515406EF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65" y="2128057"/>
            <a:ext cx="4431323" cy="28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C785-3DF0-1BD5-EBC3-3D52E55D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07509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EBCC55-3755-5AB5-7623-E436331532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98242" y="2139855"/>
            <a:ext cx="4840633" cy="363298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4164F8-24CE-5F33-91E3-AF320CF02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3091" y="2139855"/>
            <a:ext cx="4985785" cy="3632984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8DA4E-E199-6B76-DE9D-2CF209D6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832C-4974-7FCB-4000-DAB3FEE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101F-5C3B-EA45-A3F5-188D7297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196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5E8"/>
      </a:lt2>
      <a:accent1>
        <a:srgbClr val="C29B71"/>
      </a:accent1>
      <a:accent2>
        <a:srgbClr val="CD918B"/>
      </a:accent2>
      <a:accent3>
        <a:srgbClr val="A6A373"/>
      </a:accent3>
      <a:accent4>
        <a:srgbClr val="68AE9B"/>
      </a:accent4>
      <a:accent5>
        <a:srgbClr val="71ACB6"/>
      </a:accent5>
      <a:accent6>
        <a:srgbClr val="7598C3"/>
      </a:accent6>
      <a:hlink>
        <a:srgbClr val="6184A9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313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 Light</vt:lpstr>
      <vt:lpstr>Arial</vt:lpstr>
      <vt:lpstr>Calibri</vt:lpstr>
      <vt:lpstr>Walbaum Display</vt:lpstr>
      <vt:lpstr>BohoVogueVTI</vt:lpstr>
      <vt:lpstr>NYC Taxi Fare Prediction</vt:lpstr>
      <vt:lpstr>Objective </vt:lpstr>
      <vt:lpstr>Why Does it matter</vt:lpstr>
      <vt:lpstr>Dataset Overview</vt:lpstr>
      <vt:lpstr>We will cover</vt:lpstr>
      <vt:lpstr>Data Ingestion</vt:lpstr>
      <vt:lpstr>Data Cleaning</vt:lpstr>
      <vt:lpstr>Feature Engineering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Hyper parameter tuning</vt:lpstr>
      <vt:lpstr>Machine learning model </vt:lpstr>
      <vt:lpstr>Model Performance</vt:lpstr>
      <vt:lpstr>Feature Importance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Agarwal</dc:creator>
  <cp:lastModifiedBy>Nidhi Agarwal</cp:lastModifiedBy>
  <cp:revision>12</cp:revision>
  <dcterms:created xsi:type="dcterms:W3CDTF">2024-10-02T18:03:04Z</dcterms:created>
  <dcterms:modified xsi:type="dcterms:W3CDTF">2024-10-03T17:42:11Z</dcterms:modified>
</cp:coreProperties>
</file>