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2880042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2F7"/>
    <a:srgbClr val="E9EFFD"/>
    <a:srgbClr val="EEF7DE"/>
    <a:srgbClr val="F3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4"/>
  </p:normalViewPr>
  <p:slideViewPr>
    <p:cSldViewPr snapToGrid="0">
      <p:cViewPr>
        <p:scale>
          <a:sx n="47" d="100"/>
          <a:sy n="47" d="100"/>
        </p:scale>
        <p:origin x="68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062083"/>
            <a:ext cx="21600319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6617911"/>
            <a:ext cx="21600319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3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670833"/>
            <a:ext cx="6210092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670833"/>
            <a:ext cx="18270270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5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5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141249"/>
            <a:ext cx="24840367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8432077"/>
            <a:ext cx="24840367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82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82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3354163"/>
            <a:ext cx="12240181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3354163"/>
            <a:ext cx="12240181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670834"/>
            <a:ext cx="24840367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088748"/>
            <a:ext cx="12183929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4602496"/>
            <a:ext cx="12183929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088748"/>
            <a:ext cx="12243932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4602496"/>
            <a:ext cx="12243932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0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839999"/>
            <a:ext cx="9288886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1814166"/>
            <a:ext cx="14580215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3779996"/>
            <a:ext cx="9288886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839999"/>
            <a:ext cx="9288886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1814166"/>
            <a:ext cx="14580215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3779996"/>
            <a:ext cx="9288886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670834"/>
            <a:ext cx="24840367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354163"/>
            <a:ext cx="24840367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1678323"/>
            <a:ext cx="64800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683E5-E4BD-114C-A9F9-2993A571DE6C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1678323"/>
            <a:ext cx="972014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1678323"/>
            <a:ext cx="64800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A91FC-61D6-CE4B-BEFE-3E0C1AA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ross section of a skin layer&#10;&#10;Description automatically generated">
            <a:extLst>
              <a:ext uri="{FF2B5EF4-FFF2-40B4-BE49-F238E27FC236}">
                <a16:creationId xmlns:a16="http://schemas.microsoft.com/office/drawing/2014/main" id="{CBD7D575-9116-9F8C-B8B6-06409E80A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9" y="-7320609"/>
            <a:ext cx="4247832" cy="3796236"/>
          </a:xfrm>
          <a:prstGeom prst="rect">
            <a:avLst/>
          </a:prstGeom>
        </p:spPr>
      </p:pic>
      <p:pic>
        <p:nvPicPr>
          <p:cNvPr id="11" name="Picture 10" descr="A test tube with a red liquid in it&#10;&#10;Description automatically generated">
            <a:extLst>
              <a:ext uri="{FF2B5EF4-FFF2-40B4-BE49-F238E27FC236}">
                <a16:creationId xmlns:a16="http://schemas.microsoft.com/office/drawing/2014/main" id="{23EF4EDB-3D13-ED01-B55A-F79B07C4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770" y="2213634"/>
            <a:ext cx="2327934" cy="1743387"/>
          </a:xfrm>
          <a:prstGeom prst="rect">
            <a:avLst/>
          </a:prstGeom>
        </p:spPr>
      </p:pic>
      <p:pic>
        <p:nvPicPr>
          <p:cNvPr id="13" name="Picture 12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B9D523EA-3E63-6A91-4B6C-003C1460A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9441" y="1979242"/>
            <a:ext cx="3717840" cy="2745855"/>
          </a:xfrm>
          <a:prstGeom prst="rect">
            <a:avLst/>
          </a:prstGeom>
        </p:spPr>
      </p:pic>
      <p:pic>
        <p:nvPicPr>
          <p:cNvPr id="15" name="Picture 14" descr="A cartoon of a cream colored container&#10;&#10;Description automatically generated with medium confidence">
            <a:extLst>
              <a:ext uri="{FF2B5EF4-FFF2-40B4-BE49-F238E27FC236}">
                <a16:creationId xmlns:a16="http://schemas.microsoft.com/office/drawing/2014/main" id="{FEF15D7E-0F0C-6686-C889-CE8158E9E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8570" y="7367330"/>
            <a:ext cx="3898900" cy="3429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2C698319-999B-F6EE-97A7-0911051FB7FB}"/>
              </a:ext>
            </a:extLst>
          </p:cNvPr>
          <p:cNvSpPr/>
          <p:nvPr/>
        </p:nvSpPr>
        <p:spPr>
          <a:xfrm>
            <a:off x="6474300" y="-7157288"/>
            <a:ext cx="3977092" cy="465826"/>
          </a:xfrm>
          <a:custGeom>
            <a:avLst/>
            <a:gdLst>
              <a:gd name="connsiteX0" fmla="*/ 8941 w 3977092"/>
              <a:gd name="connsiteY0" fmla="*/ 465826 h 465826"/>
              <a:gd name="connsiteX1" fmla="*/ 8941 w 3977092"/>
              <a:gd name="connsiteY1" fmla="*/ 465826 h 465826"/>
              <a:gd name="connsiteX2" fmla="*/ 315 w 3977092"/>
              <a:gd name="connsiteY2" fmla="*/ 310551 h 465826"/>
              <a:gd name="connsiteX3" fmla="*/ 8941 w 3977092"/>
              <a:gd name="connsiteY3" fmla="*/ 232913 h 465826"/>
              <a:gd name="connsiteX4" fmla="*/ 474767 w 3977092"/>
              <a:gd name="connsiteY4" fmla="*/ 8626 h 465826"/>
              <a:gd name="connsiteX5" fmla="*/ 3511266 w 3977092"/>
              <a:gd name="connsiteY5" fmla="*/ 0 h 465826"/>
              <a:gd name="connsiteX6" fmla="*/ 3968466 w 3977092"/>
              <a:gd name="connsiteY6" fmla="*/ 276045 h 465826"/>
              <a:gd name="connsiteX7" fmla="*/ 3977092 w 3977092"/>
              <a:gd name="connsiteY7" fmla="*/ 414068 h 465826"/>
              <a:gd name="connsiteX8" fmla="*/ 8941 w 3977092"/>
              <a:gd name="connsiteY8" fmla="*/ 465826 h 46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7092" h="465826">
                <a:moveTo>
                  <a:pt x="8941" y="465826"/>
                </a:moveTo>
                <a:lnTo>
                  <a:pt x="8941" y="465826"/>
                </a:lnTo>
                <a:cubicBezTo>
                  <a:pt x="-2543" y="362467"/>
                  <a:pt x="315" y="414227"/>
                  <a:pt x="315" y="310551"/>
                </a:cubicBezTo>
                <a:lnTo>
                  <a:pt x="8941" y="232913"/>
                </a:lnTo>
                <a:lnTo>
                  <a:pt x="474767" y="8626"/>
                </a:lnTo>
                <a:lnTo>
                  <a:pt x="3511266" y="0"/>
                </a:lnTo>
                <a:lnTo>
                  <a:pt x="3968466" y="276045"/>
                </a:lnTo>
                <a:lnTo>
                  <a:pt x="3977092" y="414068"/>
                </a:lnTo>
                <a:lnTo>
                  <a:pt x="8941" y="465826"/>
                </a:lnTo>
                <a:close/>
              </a:path>
            </a:pathLst>
          </a:custGeom>
          <a:solidFill>
            <a:srgbClr val="E9EF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83EA2FD-A4B8-236D-EC81-A92F13CC6B00}"/>
              </a:ext>
            </a:extLst>
          </p:cNvPr>
          <p:cNvSpPr/>
          <p:nvPr/>
        </p:nvSpPr>
        <p:spPr>
          <a:xfrm>
            <a:off x="6450584" y="-6735964"/>
            <a:ext cx="4027714" cy="607343"/>
          </a:xfrm>
          <a:custGeom>
            <a:avLst/>
            <a:gdLst>
              <a:gd name="connsiteX0" fmla="*/ 21771 w 4027714"/>
              <a:gd name="connsiteY0" fmla="*/ 413657 h 598714"/>
              <a:gd name="connsiteX1" fmla="*/ 7257 w 4027714"/>
              <a:gd name="connsiteY1" fmla="*/ 377372 h 598714"/>
              <a:gd name="connsiteX2" fmla="*/ 0 w 4027714"/>
              <a:gd name="connsiteY2" fmla="*/ 348343 h 598714"/>
              <a:gd name="connsiteX3" fmla="*/ 3628 w 4027714"/>
              <a:gd name="connsiteY3" fmla="*/ 239486 h 598714"/>
              <a:gd name="connsiteX4" fmla="*/ 7257 w 4027714"/>
              <a:gd name="connsiteY4" fmla="*/ 214086 h 598714"/>
              <a:gd name="connsiteX5" fmla="*/ 10886 w 4027714"/>
              <a:gd name="connsiteY5" fmla="*/ 148772 h 598714"/>
              <a:gd name="connsiteX6" fmla="*/ 14514 w 4027714"/>
              <a:gd name="connsiteY6" fmla="*/ 119743 h 598714"/>
              <a:gd name="connsiteX7" fmla="*/ 18143 w 4027714"/>
              <a:gd name="connsiteY7" fmla="*/ 61686 h 598714"/>
              <a:gd name="connsiteX8" fmla="*/ 36286 w 4027714"/>
              <a:gd name="connsiteY8" fmla="*/ 58057 h 598714"/>
              <a:gd name="connsiteX9" fmla="*/ 72571 w 4027714"/>
              <a:gd name="connsiteY9" fmla="*/ 54429 h 598714"/>
              <a:gd name="connsiteX10" fmla="*/ 272143 w 4027714"/>
              <a:gd name="connsiteY10" fmla="*/ 47172 h 598714"/>
              <a:gd name="connsiteX11" fmla="*/ 319314 w 4027714"/>
              <a:gd name="connsiteY11" fmla="*/ 39914 h 598714"/>
              <a:gd name="connsiteX12" fmla="*/ 743857 w 4027714"/>
              <a:gd name="connsiteY12" fmla="*/ 36286 h 598714"/>
              <a:gd name="connsiteX13" fmla="*/ 769257 w 4027714"/>
              <a:gd name="connsiteY13" fmla="*/ 32657 h 598714"/>
              <a:gd name="connsiteX14" fmla="*/ 874486 w 4027714"/>
              <a:gd name="connsiteY14" fmla="*/ 25400 h 598714"/>
              <a:gd name="connsiteX15" fmla="*/ 910771 w 4027714"/>
              <a:gd name="connsiteY15" fmla="*/ 21772 h 598714"/>
              <a:gd name="connsiteX16" fmla="*/ 1364343 w 4027714"/>
              <a:gd name="connsiteY16" fmla="*/ 29029 h 598714"/>
              <a:gd name="connsiteX17" fmla="*/ 1426028 w 4027714"/>
              <a:gd name="connsiteY17" fmla="*/ 36286 h 598714"/>
              <a:gd name="connsiteX18" fmla="*/ 1534886 w 4027714"/>
              <a:gd name="connsiteY18" fmla="*/ 39914 h 598714"/>
              <a:gd name="connsiteX19" fmla="*/ 1868714 w 4027714"/>
              <a:gd name="connsiteY19" fmla="*/ 29029 h 598714"/>
              <a:gd name="connsiteX20" fmla="*/ 1886857 w 4027714"/>
              <a:gd name="connsiteY20" fmla="*/ 25400 h 598714"/>
              <a:gd name="connsiteX21" fmla="*/ 2677886 w 4027714"/>
              <a:gd name="connsiteY21" fmla="*/ 39914 h 598714"/>
              <a:gd name="connsiteX22" fmla="*/ 2837543 w 4027714"/>
              <a:gd name="connsiteY22" fmla="*/ 36286 h 598714"/>
              <a:gd name="connsiteX23" fmla="*/ 2866571 w 4027714"/>
              <a:gd name="connsiteY23" fmla="*/ 32657 h 598714"/>
              <a:gd name="connsiteX24" fmla="*/ 2971800 w 4027714"/>
              <a:gd name="connsiteY24" fmla="*/ 29029 h 598714"/>
              <a:gd name="connsiteX25" fmla="*/ 3026228 w 4027714"/>
              <a:gd name="connsiteY25" fmla="*/ 21772 h 598714"/>
              <a:gd name="connsiteX26" fmla="*/ 3095171 w 4027714"/>
              <a:gd name="connsiteY26" fmla="*/ 10886 h 598714"/>
              <a:gd name="connsiteX27" fmla="*/ 3160486 w 4027714"/>
              <a:gd name="connsiteY27" fmla="*/ 3629 h 598714"/>
              <a:gd name="connsiteX28" fmla="*/ 3196771 w 4027714"/>
              <a:gd name="connsiteY28" fmla="*/ 0 h 598714"/>
              <a:gd name="connsiteX29" fmla="*/ 3817257 w 4027714"/>
              <a:gd name="connsiteY29" fmla="*/ 7257 h 598714"/>
              <a:gd name="connsiteX30" fmla="*/ 3828143 w 4027714"/>
              <a:gd name="connsiteY30" fmla="*/ 10886 h 598714"/>
              <a:gd name="connsiteX31" fmla="*/ 3922486 w 4027714"/>
              <a:gd name="connsiteY31" fmla="*/ 14514 h 598714"/>
              <a:gd name="connsiteX32" fmla="*/ 3976914 w 4027714"/>
              <a:gd name="connsiteY32" fmla="*/ 18143 h 598714"/>
              <a:gd name="connsiteX33" fmla="*/ 4005943 w 4027714"/>
              <a:gd name="connsiteY33" fmla="*/ 25400 h 598714"/>
              <a:gd name="connsiteX34" fmla="*/ 4016828 w 4027714"/>
              <a:gd name="connsiteY34" fmla="*/ 32657 h 598714"/>
              <a:gd name="connsiteX35" fmla="*/ 4020457 w 4027714"/>
              <a:gd name="connsiteY35" fmla="*/ 199572 h 598714"/>
              <a:gd name="connsiteX36" fmla="*/ 4024086 w 4027714"/>
              <a:gd name="connsiteY36" fmla="*/ 224972 h 598714"/>
              <a:gd name="connsiteX37" fmla="*/ 4027714 w 4027714"/>
              <a:gd name="connsiteY37" fmla="*/ 257629 h 598714"/>
              <a:gd name="connsiteX38" fmla="*/ 4024086 w 4027714"/>
              <a:gd name="connsiteY38" fmla="*/ 286657 h 598714"/>
              <a:gd name="connsiteX39" fmla="*/ 4020457 w 4027714"/>
              <a:gd name="connsiteY39" fmla="*/ 446314 h 598714"/>
              <a:gd name="connsiteX40" fmla="*/ 4016828 w 4027714"/>
              <a:gd name="connsiteY40" fmla="*/ 457200 h 598714"/>
              <a:gd name="connsiteX41" fmla="*/ 4009571 w 4027714"/>
              <a:gd name="connsiteY41" fmla="*/ 468086 h 598714"/>
              <a:gd name="connsiteX42" fmla="*/ 4005943 w 4027714"/>
              <a:gd name="connsiteY42" fmla="*/ 478972 h 598714"/>
              <a:gd name="connsiteX43" fmla="*/ 3962400 w 4027714"/>
              <a:gd name="connsiteY43" fmla="*/ 500743 h 598714"/>
              <a:gd name="connsiteX44" fmla="*/ 3937000 w 4027714"/>
              <a:gd name="connsiteY44" fmla="*/ 508000 h 598714"/>
              <a:gd name="connsiteX45" fmla="*/ 3915228 w 4027714"/>
              <a:gd name="connsiteY45" fmla="*/ 515257 h 598714"/>
              <a:gd name="connsiteX46" fmla="*/ 3900714 w 4027714"/>
              <a:gd name="connsiteY46" fmla="*/ 518886 h 598714"/>
              <a:gd name="connsiteX47" fmla="*/ 3860800 w 4027714"/>
              <a:gd name="connsiteY47" fmla="*/ 529772 h 598714"/>
              <a:gd name="connsiteX48" fmla="*/ 3817257 w 4027714"/>
              <a:gd name="connsiteY48" fmla="*/ 533400 h 598714"/>
              <a:gd name="connsiteX49" fmla="*/ 3788228 w 4027714"/>
              <a:gd name="connsiteY49" fmla="*/ 537029 h 598714"/>
              <a:gd name="connsiteX50" fmla="*/ 3708400 w 4027714"/>
              <a:gd name="connsiteY50" fmla="*/ 533400 h 598714"/>
              <a:gd name="connsiteX51" fmla="*/ 3686628 w 4027714"/>
              <a:gd name="connsiteY51" fmla="*/ 526143 h 598714"/>
              <a:gd name="connsiteX52" fmla="*/ 3675743 w 4027714"/>
              <a:gd name="connsiteY52" fmla="*/ 522514 h 598714"/>
              <a:gd name="connsiteX53" fmla="*/ 3650343 w 4027714"/>
              <a:gd name="connsiteY53" fmla="*/ 515257 h 598714"/>
              <a:gd name="connsiteX54" fmla="*/ 3628571 w 4027714"/>
              <a:gd name="connsiteY54" fmla="*/ 504372 h 598714"/>
              <a:gd name="connsiteX55" fmla="*/ 3599543 w 4027714"/>
              <a:gd name="connsiteY55" fmla="*/ 482600 h 598714"/>
              <a:gd name="connsiteX56" fmla="*/ 3588657 w 4027714"/>
              <a:gd name="connsiteY56" fmla="*/ 478972 h 598714"/>
              <a:gd name="connsiteX57" fmla="*/ 3566886 w 4027714"/>
              <a:gd name="connsiteY57" fmla="*/ 464457 h 598714"/>
              <a:gd name="connsiteX58" fmla="*/ 3556000 w 4027714"/>
              <a:gd name="connsiteY58" fmla="*/ 457200 h 598714"/>
              <a:gd name="connsiteX59" fmla="*/ 3545114 w 4027714"/>
              <a:gd name="connsiteY59" fmla="*/ 453572 h 598714"/>
              <a:gd name="connsiteX60" fmla="*/ 3526971 w 4027714"/>
              <a:gd name="connsiteY60" fmla="*/ 442686 h 598714"/>
              <a:gd name="connsiteX61" fmla="*/ 3516086 w 4027714"/>
              <a:gd name="connsiteY61" fmla="*/ 435429 h 598714"/>
              <a:gd name="connsiteX62" fmla="*/ 3494314 w 4027714"/>
              <a:gd name="connsiteY62" fmla="*/ 428172 h 598714"/>
              <a:gd name="connsiteX63" fmla="*/ 3472543 w 4027714"/>
              <a:gd name="connsiteY63" fmla="*/ 420914 h 598714"/>
              <a:gd name="connsiteX64" fmla="*/ 3461657 w 4027714"/>
              <a:gd name="connsiteY64" fmla="*/ 417286 h 598714"/>
              <a:gd name="connsiteX65" fmla="*/ 3447143 w 4027714"/>
              <a:gd name="connsiteY65" fmla="*/ 413657 h 598714"/>
              <a:gd name="connsiteX66" fmla="*/ 3345543 w 4027714"/>
              <a:gd name="connsiteY66" fmla="*/ 420914 h 598714"/>
              <a:gd name="connsiteX67" fmla="*/ 3305628 w 4027714"/>
              <a:gd name="connsiteY67" fmla="*/ 431800 h 598714"/>
              <a:gd name="connsiteX68" fmla="*/ 3294743 w 4027714"/>
              <a:gd name="connsiteY68" fmla="*/ 435429 h 598714"/>
              <a:gd name="connsiteX69" fmla="*/ 3283857 w 4027714"/>
              <a:gd name="connsiteY69" fmla="*/ 439057 h 598714"/>
              <a:gd name="connsiteX70" fmla="*/ 3272971 w 4027714"/>
              <a:gd name="connsiteY70" fmla="*/ 446314 h 598714"/>
              <a:gd name="connsiteX71" fmla="*/ 3262086 w 4027714"/>
              <a:gd name="connsiteY71" fmla="*/ 449943 h 598714"/>
              <a:gd name="connsiteX72" fmla="*/ 3243943 w 4027714"/>
              <a:gd name="connsiteY72" fmla="*/ 460829 h 598714"/>
              <a:gd name="connsiteX73" fmla="*/ 3214914 w 4027714"/>
              <a:gd name="connsiteY73" fmla="*/ 482600 h 598714"/>
              <a:gd name="connsiteX74" fmla="*/ 3193143 w 4027714"/>
              <a:gd name="connsiteY74" fmla="*/ 497114 h 598714"/>
              <a:gd name="connsiteX75" fmla="*/ 3185886 w 4027714"/>
              <a:gd name="connsiteY75" fmla="*/ 504372 h 598714"/>
              <a:gd name="connsiteX76" fmla="*/ 3175000 w 4027714"/>
              <a:gd name="connsiteY76" fmla="*/ 508000 h 598714"/>
              <a:gd name="connsiteX77" fmla="*/ 3156857 w 4027714"/>
              <a:gd name="connsiteY77" fmla="*/ 526143 h 598714"/>
              <a:gd name="connsiteX78" fmla="*/ 3145971 w 4027714"/>
              <a:gd name="connsiteY78" fmla="*/ 537029 h 598714"/>
              <a:gd name="connsiteX79" fmla="*/ 3124200 w 4027714"/>
              <a:gd name="connsiteY79" fmla="*/ 547914 h 598714"/>
              <a:gd name="connsiteX80" fmla="*/ 3106057 w 4027714"/>
              <a:gd name="connsiteY80" fmla="*/ 558800 h 598714"/>
              <a:gd name="connsiteX81" fmla="*/ 3095171 w 4027714"/>
              <a:gd name="connsiteY81" fmla="*/ 566057 h 598714"/>
              <a:gd name="connsiteX82" fmla="*/ 3084286 w 4027714"/>
              <a:gd name="connsiteY82" fmla="*/ 569686 h 598714"/>
              <a:gd name="connsiteX83" fmla="*/ 3073400 w 4027714"/>
              <a:gd name="connsiteY83" fmla="*/ 576943 h 598714"/>
              <a:gd name="connsiteX84" fmla="*/ 3051628 w 4027714"/>
              <a:gd name="connsiteY84" fmla="*/ 584200 h 598714"/>
              <a:gd name="connsiteX85" fmla="*/ 3029857 w 4027714"/>
              <a:gd name="connsiteY85" fmla="*/ 591457 h 598714"/>
              <a:gd name="connsiteX86" fmla="*/ 3018971 w 4027714"/>
              <a:gd name="connsiteY86" fmla="*/ 595086 h 598714"/>
              <a:gd name="connsiteX87" fmla="*/ 3000828 w 4027714"/>
              <a:gd name="connsiteY87" fmla="*/ 598714 h 598714"/>
              <a:gd name="connsiteX88" fmla="*/ 2950028 w 4027714"/>
              <a:gd name="connsiteY88" fmla="*/ 591457 h 598714"/>
              <a:gd name="connsiteX89" fmla="*/ 2928257 w 4027714"/>
              <a:gd name="connsiteY89" fmla="*/ 584200 h 598714"/>
              <a:gd name="connsiteX90" fmla="*/ 2917371 w 4027714"/>
              <a:gd name="connsiteY90" fmla="*/ 576943 h 598714"/>
              <a:gd name="connsiteX91" fmla="*/ 2895600 w 4027714"/>
              <a:gd name="connsiteY91" fmla="*/ 569686 h 598714"/>
              <a:gd name="connsiteX92" fmla="*/ 2884714 w 4027714"/>
              <a:gd name="connsiteY92" fmla="*/ 566057 h 598714"/>
              <a:gd name="connsiteX93" fmla="*/ 2862943 w 4027714"/>
              <a:gd name="connsiteY93" fmla="*/ 551543 h 598714"/>
              <a:gd name="connsiteX94" fmla="*/ 2852057 w 4027714"/>
              <a:gd name="connsiteY94" fmla="*/ 544286 h 598714"/>
              <a:gd name="connsiteX95" fmla="*/ 2841171 w 4027714"/>
              <a:gd name="connsiteY95" fmla="*/ 540657 h 598714"/>
              <a:gd name="connsiteX96" fmla="*/ 2819400 w 4027714"/>
              <a:gd name="connsiteY96" fmla="*/ 529772 h 598714"/>
              <a:gd name="connsiteX97" fmla="*/ 2808514 w 4027714"/>
              <a:gd name="connsiteY97" fmla="*/ 522514 h 598714"/>
              <a:gd name="connsiteX98" fmla="*/ 2786743 w 4027714"/>
              <a:gd name="connsiteY98" fmla="*/ 515257 h 598714"/>
              <a:gd name="connsiteX99" fmla="*/ 2764971 w 4027714"/>
              <a:gd name="connsiteY99" fmla="*/ 500743 h 598714"/>
              <a:gd name="connsiteX100" fmla="*/ 2746828 w 4027714"/>
              <a:gd name="connsiteY100" fmla="*/ 486229 h 598714"/>
              <a:gd name="connsiteX101" fmla="*/ 2725057 w 4027714"/>
              <a:gd name="connsiteY101" fmla="*/ 471714 h 598714"/>
              <a:gd name="connsiteX102" fmla="*/ 2714171 w 4027714"/>
              <a:gd name="connsiteY102" fmla="*/ 464457 h 598714"/>
              <a:gd name="connsiteX103" fmla="*/ 2685143 w 4027714"/>
              <a:gd name="connsiteY103" fmla="*/ 439057 h 598714"/>
              <a:gd name="connsiteX104" fmla="*/ 2674257 w 4027714"/>
              <a:gd name="connsiteY104" fmla="*/ 428172 h 598714"/>
              <a:gd name="connsiteX105" fmla="*/ 2652486 w 4027714"/>
              <a:gd name="connsiteY105" fmla="*/ 417286 h 598714"/>
              <a:gd name="connsiteX106" fmla="*/ 2612571 w 4027714"/>
              <a:gd name="connsiteY106" fmla="*/ 406400 h 598714"/>
              <a:gd name="connsiteX107" fmla="*/ 2510971 w 4027714"/>
              <a:gd name="connsiteY107" fmla="*/ 410029 h 598714"/>
              <a:gd name="connsiteX108" fmla="*/ 2489200 w 4027714"/>
              <a:gd name="connsiteY108" fmla="*/ 420914 h 598714"/>
              <a:gd name="connsiteX109" fmla="*/ 2478314 w 4027714"/>
              <a:gd name="connsiteY109" fmla="*/ 424543 h 598714"/>
              <a:gd name="connsiteX110" fmla="*/ 2456543 w 4027714"/>
              <a:gd name="connsiteY110" fmla="*/ 439057 h 598714"/>
              <a:gd name="connsiteX111" fmla="*/ 2423886 w 4027714"/>
              <a:gd name="connsiteY111" fmla="*/ 457200 h 598714"/>
              <a:gd name="connsiteX112" fmla="*/ 2413000 w 4027714"/>
              <a:gd name="connsiteY112" fmla="*/ 464457 h 598714"/>
              <a:gd name="connsiteX113" fmla="*/ 2402114 w 4027714"/>
              <a:gd name="connsiteY113" fmla="*/ 471714 h 598714"/>
              <a:gd name="connsiteX114" fmla="*/ 2394857 w 4027714"/>
              <a:gd name="connsiteY114" fmla="*/ 478972 h 598714"/>
              <a:gd name="connsiteX115" fmla="*/ 2383971 w 4027714"/>
              <a:gd name="connsiteY115" fmla="*/ 482600 h 598714"/>
              <a:gd name="connsiteX116" fmla="*/ 2351314 w 4027714"/>
              <a:gd name="connsiteY116" fmla="*/ 497114 h 598714"/>
              <a:gd name="connsiteX117" fmla="*/ 2340428 w 4027714"/>
              <a:gd name="connsiteY117" fmla="*/ 500743 h 598714"/>
              <a:gd name="connsiteX118" fmla="*/ 2318657 w 4027714"/>
              <a:gd name="connsiteY118" fmla="*/ 515257 h 598714"/>
              <a:gd name="connsiteX119" fmla="*/ 2307771 w 4027714"/>
              <a:gd name="connsiteY119" fmla="*/ 518886 h 598714"/>
              <a:gd name="connsiteX120" fmla="*/ 2296886 w 4027714"/>
              <a:gd name="connsiteY120" fmla="*/ 526143 h 598714"/>
              <a:gd name="connsiteX121" fmla="*/ 2275114 w 4027714"/>
              <a:gd name="connsiteY121" fmla="*/ 533400 h 598714"/>
              <a:gd name="connsiteX122" fmla="*/ 2264228 w 4027714"/>
              <a:gd name="connsiteY122" fmla="*/ 537029 h 598714"/>
              <a:gd name="connsiteX123" fmla="*/ 2231571 w 4027714"/>
              <a:gd name="connsiteY123" fmla="*/ 551543 h 598714"/>
              <a:gd name="connsiteX124" fmla="*/ 2220686 w 4027714"/>
              <a:gd name="connsiteY124" fmla="*/ 555172 h 598714"/>
              <a:gd name="connsiteX125" fmla="*/ 2209800 w 4027714"/>
              <a:gd name="connsiteY125" fmla="*/ 558800 h 598714"/>
              <a:gd name="connsiteX126" fmla="*/ 2180771 w 4027714"/>
              <a:gd name="connsiteY126" fmla="*/ 555172 h 598714"/>
              <a:gd name="connsiteX127" fmla="*/ 2151743 w 4027714"/>
              <a:gd name="connsiteY127" fmla="*/ 547914 h 598714"/>
              <a:gd name="connsiteX128" fmla="*/ 2137228 w 4027714"/>
              <a:gd name="connsiteY128" fmla="*/ 544286 h 598714"/>
              <a:gd name="connsiteX129" fmla="*/ 2122714 w 4027714"/>
              <a:gd name="connsiteY129" fmla="*/ 540657 h 598714"/>
              <a:gd name="connsiteX130" fmla="*/ 2100943 w 4027714"/>
              <a:gd name="connsiteY130" fmla="*/ 533400 h 598714"/>
              <a:gd name="connsiteX131" fmla="*/ 2079171 w 4027714"/>
              <a:gd name="connsiteY131" fmla="*/ 518886 h 598714"/>
              <a:gd name="connsiteX132" fmla="*/ 2050143 w 4027714"/>
              <a:gd name="connsiteY132" fmla="*/ 497114 h 598714"/>
              <a:gd name="connsiteX133" fmla="*/ 2039257 w 4027714"/>
              <a:gd name="connsiteY133" fmla="*/ 489857 h 598714"/>
              <a:gd name="connsiteX134" fmla="*/ 2024743 w 4027714"/>
              <a:gd name="connsiteY134" fmla="*/ 468086 h 598714"/>
              <a:gd name="connsiteX135" fmla="*/ 2010228 w 4027714"/>
              <a:gd name="connsiteY135" fmla="*/ 449943 h 598714"/>
              <a:gd name="connsiteX136" fmla="*/ 1999343 w 4027714"/>
              <a:gd name="connsiteY136" fmla="*/ 446314 h 598714"/>
              <a:gd name="connsiteX137" fmla="*/ 1988457 w 4027714"/>
              <a:gd name="connsiteY137" fmla="*/ 435429 h 598714"/>
              <a:gd name="connsiteX138" fmla="*/ 1948543 w 4027714"/>
              <a:gd name="connsiteY138" fmla="*/ 424543 h 598714"/>
              <a:gd name="connsiteX139" fmla="*/ 1879600 w 4027714"/>
              <a:gd name="connsiteY139" fmla="*/ 431800 h 598714"/>
              <a:gd name="connsiteX140" fmla="*/ 1857828 w 4027714"/>
              <a:gd name="connsiteY140" fmla="*/ 439057 h 598714"/>
              <a:gd name="connsiteX141" fmla="*/ 1846943 w 4027714"/>
              <a:gd name="connsiteY141" fmla="*/ 446314 h 598714"/>
              <a:gd name="connsiteX142" fmla="*/ 1836057 w 4027714"/>
              <a:gd name="connsiteY142" fmla="*/ 449943 h 598714"/>
              <a:gd name="connsiteX143" fmla="*/ 1814286 w 4027714"/>
              <a:gd name="connsiteY143" fmla="*/ 464457 h 598714"/>
              <a:gd name="connsiteX144" fmla="*/ 1792514 w 4027714"/>
              <a:gd name="connsiteY144" fmla="*/ 478972 h 598714"/>
              <a:gd name="connsiteX145" fmla="*/ 1770743 w 4027714"/>
              <a:gd name="connsiteY145" fmla="*/ 493486 h 598714"/>
              <a:gd name="connsiteX146" fmla="*/ 1759857 w 4027714"/>
              <a:gd name="connsiteY146" fmla="*/ 500743 h 598714"/>
              <a:gd name="connsiteX147" fmla="*/ 1741714 w 4027714"/>
              <a:gd name="connsiteY147" fmla="*/ 515257 h 598714"/>
              <a:gd name="connsiteX148" fmla="*/ 1730828 w 4027714"/>
              <a:gd name="connsiteY148" fmla="*/ 526143 h 598714"/>
              <a:gd name="connsiteX149" fmla="*/ 1709057 w 4027714"/>
              <a:gd name="connsiteY149" fmla="*/ 540657 h 598714"/>
              <a:gd name="connsiteX150" fmla="*/ 1698171 w 4027714"/>
              <a:gd name="connsiteY150" fmla="*/ 547914 h 598714"/>
              <a:gd name="connsiteX151" fmla="*/ 1687286 w 4027714"/>
              <a:gd name="connsiteY151" fmla="*/ 551543 h 598714"/>
              <a:gd name="connsiteX152" fmla="*/ 1669143 w 4027714"/>
              <a:gd name="connsiteY152" fmla="*/ 562429 h 598714"/>
              <a:gd name="connsiteX153" fmla="*/ 1647371 w 4027714"/>
              <a:gd name="connsiteY153" fmla="*/ 573314 h 598714"/>
              <a:gd name="connsiteX154" fmla="*/ 1636486 w 4027714"/>
              <a:gd name="connsiteY154" fmla="*/ 580572 h 598714"/>
              <a:gd name="connsiteX155" fmla="*/ 1614714 w 4027714"/>
              <a:gd name="connsiteY155" fmla="*/ 587829 h 598714"/>
              <a:gd name="connsiteX156" fmla="*/ 1582057 w 4027714"/>
              <a:gd name="connsiteY156" fmla="*/ 595086 h 598714"/>
              <a:gd name="connsiteX157" fmla="*/ 1520371 w 4027714"/>
              <a:gd name="connsiteY157" fmla="*/ 587829 h 598714"/>
              <a:gd name="connsiteX158" fmla="*/ 1494971 w 4027714"/>
              <a:gd name="connsiteY158" fmla="*/ 580572 h 598714"/>
              <a:gd name="connsiteX159" fmla="*/ 1473200 w 4027714"/>
              <a:gd name="connsiteY159" fmla="*/ 569686 h 598714"/>
              <a:gd name="connsiteX160" fmla="*/ 1462314 w 4027714"/>
              <a:gd name="connsiteY160" fmla="*/ 562429 h 598714"/>
              <a:gd name="connsiteX161" fmla="*/ 1451428 w 4027714"/>
              <a:gd name="connsiteY161" fmla="*/ 558800 h 598714"/>
              <a:gd name="connsiteX162" fmla="*/ 1429657 w 4027714"/>
              <a:gd name="connsiteY162" fmla="*/ 544286 h 598714"/>
              <a:gd name="connsiteX163" fmla="*/ 1407886 w 4027714"/>
              <a:gd name="connsiteY163" fmla="*/ 537029 h 598714"/>
              <a:gd name="connsiteX164" fmla="*/ 1389743 w 4027714"/>
              <a:gd name="connsiteY164" fmla="*/ 526143 h 598714"/>
              <a:gd name="connsiteX165" fmla="*/ 1357086 w 4027714"/>
              <a:gd name="connsiteY165" fmla="*/ 508000 h 598714"/>
              <a:gd name="connsiteX166" fmla="*/ 1338943 w 4027714"/>
              <a:gd name="connsiteY166" fmla="*/ 493486 h 598714"/>
              <a:gd name="connsiteX167" fmla="*/ 1317171 w 4027714"/>
              <a:gd name="connsiteY167" fmla="*/ 478972 h 598714"/>
              <a:gd name="connsiteX168" fmla="*/ 1299028 w 4027714"/>
              <a:gd name="connsiteY168" fmla="*/ 468086 h 598714"/>
              <a:gd name="connsiteX169" fmla="*/ 1277257 w 4027714"/>
              <a:gd name="connsiteY169" fmla="*/ 453572 h 598714"/>
              <a:gd name="connsiteX170" fmla="*/ 1255486 w 4027714"/>
              <a:gd name="connsiteY170" fmla="*/ 446314 h 598714"/>
              <a:gd name="connsiteX171" fmla="*/ 1161143 w 4027714"/>
              <a:gd name="connsiteY171" fmla="*/ 449943 h 598714"/>
              <a:gd name="connsiteX172" fmla="*/ 1124857 w 4027714"/>
              <a:gd name="connsiteY172" fmla="*/ 460829 h 598714"/>
              <a:gd name="connsiteX173" fmla="*/ 1113971 w 4027714"/>
              <a:gd name="connsiteY173" fmla="*/ 464457 h 598714"/>
              <a:gd name="connsiteX174" fmla="*/ 1103086 w 4027714"/>
              <a:gd name="connsiteY174" fmla="*/ 471714 h 598714"/>
              <a:gd name="connsiteX175" fmla="*/ 1084943 w 4027714"/>
              <a:gd name="connsiteY175" fmla="*/ 486229 h 598714"/>
              <a:gd name="connsiteX176" fmla="*/ 1066800 w 4027714"/>
              <a:gd name="connsiteY176" fmla="*/ 500743 h 598714"/>
              <a:gd name="connsiteX177" fmla="*/ 1045028 w 4027714"/>
              <a:gd name="connsiteY177" fmla="*/ 515257 h 598714"/>
              <a:gd name="connsiteX178" fmla="*/ 1023257 w 4027714"/>
              <a:gd name="connsiteY178" fmla="*/ 522514 h 598714"/>
              <a:gd name="connsiteX179" fmla="*/ 976086 w 4027714"/>
              <a:gd name="connsiteY179" fmla="*/ 529772 h 598714"/>
              <a:gd name="connsiteX180" fmla="*/ 903514 w 4027714"/>
              <a:gd name="connsiteY180" fmla="*/ 526143 h 598714"/>
              <a:gd name="connsiteX181" fmla="*/ 870857 w 4027714"/>
              <a:gd name="connsiteY181" fmla="*/ 508000 h 598714"/>
              <a:gd name="connsiteX182" fmla="*/ 849086 w 4027714"/>
              <a:gd name="connsiteY182" fmla="*/ 497114 h 598714"/>
              <a:gd name="connsiteX183" fmla="*/ 841828 w 4027714"/>
              <a:gd name="connsiteY183" fmla="*/ 489857 h 598714"/>
              <a:gd name="connsiteX184" fmla="*/ 820057 w 4027714"/>
              <a:gd name="connsiteY184" fmla="*/ 482600 h 598714"/>
              <a:gd name="connsiteX185" fmla="*/ 798286 w 4027714"/>
              <a:gd name="connsiteY185" fmla="*/ 471714 h 598714"/>
              <a:gd name="connsiteX186" fmla="*/ 769257 w 4027714"/>
              <a:gd name="connsiteY186" fmla="*/ 449943 h 598714"/>
              <a:gd name="connsiteX187" fmla="*/ 758371 w 4027714"/>
              <a:gd name="connsiteY187" fmla="*/ 442686 h 598714"/>
              <a:gd name="connsiteX188" fmla="*/ 736600 w 4027714"/>
              <a:gd name="connsiteY188" fmla="*/ 431800 h 598714"/>
              <a:gd name="connsiteX189" fmla="*/ 689428 w 4027714"/>
              <a:gd name="connsiteY189" fmla="*/ 435429 h 598714"/>
              <a:gd name="connsiteX190" fmla="*/ 656771 w 4027714"/>
              <a:gd name="connsiteY190" fmla="*/ 449943 h 598714"/>
              <a:gd name="connsiteX191" fmla="*/ 635000 w 4027714"/>
              <a:gd name="connsiteY191" fmla="*/ 457200 h 598714"/>
              <a:gd name="connsiteX192" fmla="*/ 624114 w 4027714"/>
              <a:gd name="connsiteY192" fmla="*/ 460829 h 598714"/>
              <a:gd name="connsiteX193" fmla="*/ 602343 w 4027714"/>
              <a:gd name="connsiteY193" fmla="*/ 471714 h 598714"/>
              <a:gd name="connsiteX194" fmla="*/ 595086 w 4027714"/>
              <a:gd name="connsiteY194" fmla="*/ 478972 h 598714"/>
              <a:gd name="connsiteX195" fmla="*/ 569686 w 4027714"/>
              <a:gd name="connsiteY195" fmla="*/ 486229 h 598714"/>
              <a:gd name="connsiteX196" fmla="*/ 547914 w 4027714"/>
              <a:gd name="connsiteY196" fmla="*/ 493486 h 598714"/>
              <a:gd name="connsiteX197" fmla="*/ 515257 w 4027714"/>
              <a:gd name="connsiteY197" fmla="*/ 504372 h 598714"/>
              <a:gd name="connsiteX198" fmla="*/ 504371 w 4027714"/>
              <a:gd name="connsiteY198" fmla="*/ 508000 h 598714"/>
              <a:gd name="connsiteX199" fmla="*/ 471714 w 4027714"/>
              <a:gd name="connsiteY199" fmla="*/ 511629 h 598714"/>
              <a:gd name="connsiteX200" fmla="*/ 431800 w 4027714"/>
              <a:gd name="connsiteY200" fmla="*/ 518886 h 598714"/>
              <a:gd name="connsiteX201" fmla="*/ 337457 w 4027714"/>
              <a:gd name="connsiteY201" fmla="*/ 515257 h 598714"/>
              <a:gd name="connsiteX202" fmla="*/ 315686 w 4027714"/>
              <a:gd name="connsiteY202" fmla="*/ 508000 h 598714"/>
              <a:gd name="connsiteX203" fmla="*/ 293914 w 4027714"/>
              <a:gd name="connsiteY203" fmla="*/ 500743 h 598714"/>
              <a:gd name="connsiteX204" fmla="*/ 283028 w 4027714"/>
              <a:gd name="connsiteY204" fmla="*/ 497114 h 598714"/>
              <a:gd name="connsiteX205" fmla="*/ 272143 w 4027714"/>
              <a:gd name="connsiteY205" fmla="*/ 493486 h 598714"/>
              <a:gd name="connsiteX206" fmla="*/ 250371 w 4027714"/>
              <a:gd name="connsiteY206" fmla="*/ 478972 h 598714"/>
              <a:gd name="connsiteX207" fmla="*/ 243114 w 4027714"/>
              <a:gd name="connsiteY207" fmla="*/ 471714 h 598714"/>
              <a:gd name="connsiteX208" fmla="*/ 210457 w 4027714"/>
              <a:gd name="connsiteY208" fmla="*/ 449943 h 598714"/>
              <a:gd name="connsiteX209" fmla="*/ 199571 w 4027714"/>
              <a:gd name="connsiteY209" fmla="*/ 442686 h 598714"/>
              <a:gd name="connsiteX210" fmla="*/ 188686 w 4027714"/>
              <a:gd name="connsiteY210" fmla="*/ 435429 h 598714"/>
              <a:gd name="connsiteX211" fmla="*/ 177800 w 4027714"/>
              <a:gd name="connsiteY211" fmla="*/ 431800 h 598714"/>
              <a:gd name="connsiteX212" fmla="*/ 166914 w 4027714"/>
              <a:gd name="connsiteY212" fmla="*/ 424543 h 598714"/>
              <a:gd name="connsiteX213" fmla="*/ 130628 w 4027714"/>
              <a:gd name="connsiteY213" fmla="*/ 413657 h 598714"/>
              <a:gd name="connsiteX214" fmla="*/ 101600 w 4027714"/>
              <a:gd name="connsiteY214" fmla="*/ 410029 h 598714"/>
              <a:gd name="connsiteX215" fmla="*/ 90714 w 4027714"/>
              <a:gd name="connsiteY215" fmla="*/ 406400 h 598714"/>
              <a:gd name="connsiteX216" fmla="*/ 21771 w 4027714"/>
              <a:gd name="connsiteY216" fmla="*/ 413657 h 598714"/>
              <a:gd name="connsiteX0" fmla="*/ 21771 w 4027714"/>
              <a:gd name="connsiteY0" fmla="*/ 413657 h 598714"/>
              <a:gd name="connsiteX1" fmla="*/ 7257 w 4027714"/>
              <a:gd name="connsiteY1" fmla="*/ 377372 h 598714"/>
              <a:gd name="connsiteX2" fmla="*/ 0 w 4027714"/>
              <a:gd name="connsiteY2" fmla="*/ 348343 h 598714"/>
              <a:gd name="connsiteX3" fmla="*/ 3628 w 4027714"/>
              <a:gd name="connsiteY3" fmla="*/ 239486 h 598714"/>
              <a:gd name="connsiteX4" fmla="*/ 7257 w 4027714"/>
              <a:gd name="connsiteY4" fmla="*/ 214086 h 598714"/>
              <a:gd name="connsiteX5" fmla="*/ 10886 w 4027714"/>
              <a:gd name="connsiteY5" fmla="*/ 148772 h 598714"/>
              <a:gd name="connsiteX6" fmla="*/ 14514 w 4027714"/>
              <a:gd name="connsiteY6" fmla="*/ 119743 h 598714"/>
              <a:gd name="connsiteX7" fmla="*/ 18143 w 4027714"/>
              <a:gd name="connsiteY7" fmla="*/ 61686 h 598714"/>
              <a:gd name="connsiteX8" fmla="*/ 36286 w 4027714"/>
              <a:gd name="connsiteY8" fmla="*/ 58057 h 598714"/>
              <a:gd name="connsiteX9" fmla="*/ 72571 w 4027714"/>
              <a:gd name="connsiteY9" fmla="*/ 54429 h 598714"/>
              <a:gd name="connsiteX10" fmla="*/ 272143 w 4027714"/>
              <a:gd name="connsiteY10" fmla="*/ 47172 h 598714"/>
              <a:gd name="connsiteX11" fmla="*/ 319314 w 4027714"/>
              <a:gd name="connsiteY11" fmla="*/ 39914 h 598714"/>
              <a:gd name="connsiteX12" fmla="*/ 743857 w 4027714"/>
              <a:gd name="connsiteY12" fmla="*/ 36286 h 598714"/>
              <a:gd name="connsiteX13" fmla="*/ 769257 w 4027714"/>
              <a:gd name="connsiteY13" fmla="*/ 32657 h 598714"/>
              <a:gd name="connsiteX14" fmla="*/ 874486 w 4027714"/>
              <a:gd name="connsiteY14" fmla="*/ 25400 h 598714"/>
              <a:gd name="connsiteX15" fmla="*/ 910771 w 4027714"/>
              <a:gd name="connsiteY15" fmla="*/ 21772 h 598714"/>
              <a:gd name="connsiteX16" fmla="*/ 1364343 w 4027714"/>
              <a:gd name="connsiteY16" fmla="*/ 29029 h 598714"/>
              <a:gd name="connsiteX17" fmla="*/ 1426028 w 4027714"/>
              <a:gd name="connsiteY17" fmla="*/ 36286 h 598714"/>
              <a:gd name="connsiteX18" fmla="*/ 1600200 w 4027714"/>
              <a:gd name="connsiteY18" fmla="*/ 18143 h 598714"/>
              <a:gd name="connsiteX19" fmla="*/ 1868714 w 4027714"/>
              <a:gd name="connsiteY19" fmla="*/ 29029 h 598714"/>
              <a:gd name="connsiteX20" fmla="*/ 1886857 w 4027714"/>
              <a:gd name="connsiteY20" fmla="*/ 25400 h 598714"/>
              <a:gd name="connsiteX21" fmla="*/ 2677886 w 4027714"/>
              <a:gd name="connsiteY21" fmla="*/ 39914 h 598714"/>
              <a:gd name="connsiteX22" fmla="*/ 2837543 w 4027714"/>
              <a:gd name="connsiteY22" fmla="*/ 36286 h 598714"/>
              <a:gd name="connsiteX23" fmla="*/ 2866571 w 4027714"/>
              <a:gd name="connsiteY23" fmla="*/ 32657 h 598714"/>
              <a:gd name="connsiteX24" fmla="*/ 2971800 w 4027714"/>
              <a:gd name="connsiteY24" fmla="*/ 29029 h 598714"/>
              <a:gd name="connsiteX25" fmla="*/ 3026228 w 4027714"/>
              <a:gd name="connsiteY25" fmla="*/ 21772 h 598714"/>
              <a:gd name="connsiteX26" fmla="*/ 3095171 w 4027714"/>
              <a:gd name="connsiteY26" fmla="*/ 10886 h 598714"/>
              <a:gd name="connsiteX27" fmla="*/ 3160486 w 4027714"/>
              <a:gd name="connsiteY27" fmla="*/ 3629 h 598714"/>
              <a:gd name="connsiteX28" fmla="*/ 3196771 w 4027714"/>
              <a:gd name="connsiteY28" fmla="*/ 0 h 598714"/>
              <a:gd name="connsiteX29" fmla="*/ 3817257 w 4027714"/>
              <a:gd name="connsiteY29" fmla="*/ 7257 h 598714"/>
              <a:gd name="connsiteX30" fmla="*/ 3828143 w 4027714"/>
              <a:gd name="connsiteY30" fmla="*/ 10886 h 598714"/>
              <a:gd name="connsiteX31" fmla="*/ 3922486 w 4027714"/>
              <a:gd name="connsiteY31" fmla="*/ 14514 h 598714"/>
              <a:gd name="connsiteX32" fmla="*/ 3976914 w 4027714"/>
              <a:gd name="connsiteY32" fmla="*/ 18143 h 598714"/>
              <a:gd name="connsiteX33" fmla="*/ 4005943 w 4027714"/>
              <a:gd name="connsiteY33" fmla="*/ 25400 h 598714"/>
              <a:gd name="connsiteX34" fmla="*/ 4016828 w 4027714"/>
              <a:gd name="connsiteY34" fmla="*/ 32657 h 598714"/>
              <a:gd name="connsiteX35" fmla="*/ 4020457 w 4027714"/>
              <a:gd name="connsiteY35" fmla="*/ 199572 h 598714"/>
              <a:gd name="connsiteX36" fmla="*/ 4024086 w 4027714"/>
              <a:gd name="connsiteY36" fmla="*/ 224972 h 598714"/>
              <a:gd name="connsiteX37" fmla="*/ 4027714 w 4027714"/>
              <a:gd name="connsiteY37" fmla="*/ 257629 h 598714"/>
              <a:gd name="connsiteX38" fmla="*/ 4024086 w 4027714"/>
              <a:gd name="connsiteY38" fmla="*/ 286657 h 598714"/>
              <a:gd name="connsiteX39" fmla="*/ 4020457 w 4027714"/>
              <a:gd name="connsiteY39" fmla="*/ 446314 h 598714"/>
              <a:gd name="connsiteX40" fmla="*/ 4016828 w 4027714"/>
              <a:gd name="connsiteY40" fmla="*/ 457200 h 598714"/>
              <a:gd name="connsiteX41" fmla="*/ 4009571 w 4027714"/>
              <a:gd name="connsiteY41" fmla="*/ 468086 h 598714"/>
              <a:gd name="connsiteX42" fmla="*/ 4005943 w 4027714"/>
              <a:gd name="connsiteY42" fmla="*/ 478972 h 598714"/>
              <a:gd name="connsiteX43" fmla="*/ 3962400 w 4027714"/>
              <a:gd name="connsiteY43" fmla="*/ 500743 h 598714"/>
              <a:gd name="connsiteX44" fmla="*/ 3937000 w 4027714"/>
              <a:gd name="connsiteY44" fmla="*/ 508000 h 598714"/>
              <a:gd name="connsiteX45" fmla="*/ 3915228 w 4027714"/>
              <a:gd name="connsiteY45" fmla="*/ 515257 h 598714"/>
              <a:gd name="connsiteX46" fmla="*/ 3900714 w 4027714"/>
              <a:gd name="connsiteY46" fmla="*/ 518886 h 598714"/>
              <a:gd name="connsiteX47" fmla="*/ 3860800 w 4027714"/>
              <a:gd name="connsiteY47" fmla="*/ 529772 h 598714"/>
              <a:gd name="connsiteX48" fmla="*/ 3817257 w 4027714"/>
              <a:gd name="connsiteY48" fmla="*/ 533400 h 598714"/>
              <a:gd name="connsiteX49" fmla="*/ 3788228 w 4027714"/>
              <a:gd name="connsiteY49" fmla="*/ 537029 h 598714"/>
              <a:gd name="connsiteX50" fmla="*/ 3708400 w 4027714"/>
              <a:gd name="connsiteY50" fmla="*/ 533400 h 598714"/>
              <a:gd name="connsiteX51" fmla="*/ 3686628 w 4027714"/>
              <a:gd name="connsiteY51" fmla="*/ 526143 h 598714"/>
              <a:gd name="connsiteX52" fmla="*/ 3675743 w 4027714"/>
              <a:gd name="connsiteY52" fmla="*/ 522514 h 598714"/>
              <a:gd name="connsiteX53" fmla="*/ 3650343 w 4027714"/>
              <a:gd name="connsiteY53" fmla="*/ 515257 h 598714"/>
              <a:gd name="connsiteX54" fmla="*/ 3628571 w 4027714"/>
              <a:gd name="connsiteY54" fmla="*/ 504372 h 598714"/>
              <a:gd name="connsiteX55" fmla="*/ 3599543 w 4027714"/>
              <a:gd name="connsiteY55" fmla="*/ 482600 h 598714"/>
              <a:gd name="connsiteX56" fmla="*/ 3588657 w 4027714"/>
              <a:gd name="connsiteY56" fmla="*/ 478972 h 598714"/>
              <a:gd name="connsiteX57" fmla="*/ 3566886 w 4027714"/>
              <a:gd name="connsiteY57" fmla="*/ 464457 h 598714"/>
              <a:gd name="connsiteX58" fmla="*/ 3556000 w 4027714"/>
              <a:gd name="connsiteY58" fmla="*/ 457200 h 598714"/>
              <a:gd name="connsiteX59" fmla="*/ 3545114 w 4027714"/>
              <a:gd name="connsiteY59" fmla="*/ 453572 h 598714"/>
              <a:gd name="connsiteX60" fmla="*/ 3526971 w 4027714"/>
              <a:gd name="connsiteY60" fmla="*/ 442686 h 598714"/>
              <a:gd name="connsiteX61" fmla="*/ 3516086 w 4027714"/>
              <a:gd name="connsiteY61" fmla="*/ 435429 h 598714"/>
              <a:gd name="connsiteX62" fmla="*/ 3494314 w 4027714"/>
              <a:gd name="connsiteY62" fmla="*/ 428172 h 598714"/>
              <a:gd name="connsiteX63" fmla="*/ 3472543 w 4027714"/>
              <a:gd name="connsiteY63" fmla="*/ 420914 h 598714"/>
              <a:gd name="connsiteX64" fmla="*/ 3461657 w 4027714"/>
              <a:gd name="connsiteY64" fmla="*/ 417286 h 598714"/>
              <a:gd name="connsiteX65" fmla="*/ 3447143 w 4027714"/>
              <a:gd name="connsiteY65" fmla="*/ 413657 h 598714"/>
              <a:gd name="connsiteX66" fmla="*/ 3345543 w 4027714"/>
              <a:gd name="connsiteY66" fmla="*/ 420914 h 598714"/>
              <a:gd name="connsiteX67" fmla="*/ 3305628 w 4027714"/>
              <a:gd name="connsiteY67" fmla="*/ 431800 h 598714"/>
              <a:gd name="connsiteX68" fmla="*/ 3294743 w 4027714"/>
              <a:gd name="connsiteY68" fmla="*/ 435429 h 598714"/>
              <a:gd name="connsiteX69" fmla="*/ 3283857 w 4027714"/>
              <a:gd name="connsiteY69" fmla="*/ 439057 h 598714"/>
              <a:gd name="connsiteX70" fmla="*/ 3272971 w 4027714"/>
              <a:gd name="connsiteY70" fmla="*/ 446314 h 598714"/>
              <a:gd name="connsiteX71" fmla="*/ 3262086 w 4027714"/>
              <a:gd name="connsiteY71" fmla="*/ 449943 h 598714"/>
              <a:gd name="connsiteX72" fmla="*/ 3243943 w 4027714"/>
              <a:gd name="connsiteY72" fmla="*/ 460829 h 598714"/>
              <a:gd name="connsiteX73" fmla="*/ 3214914 w 4027714"/>
              <a:gd name="connsiteY73" fmla="*/ 482600 h 598714"/>
              <a:gd name="connsiteX74" fmla="*/ 3193143 w 4027714"/>
              <a:gd name="connsiteY74" fmla="*/ 497114 h 598714"/>
              <a:gd name="connsiteX75" fmla="*/ 3185886 w 4027714"/>
              <a:gd name="connsiteY75" fmla="*/ 504372 h 598714"/>
              <a:gd name="connsiteX76" fmla="*/ 3175000 w 4027714"/>
              <a:gd name="connsiteY76" fmla="*/ 508000 h 598714"/>
              <a:gd name="connsiteX77" fmla="*/ 3156857 w 4027714"/>
              <a:gd name="connsiteY77" fmla="*/ 526143 h 598714"/>
              <a:gd name="connsiteX78" fmla="*/ 3145971 w 4027714"/>
              <a:gd name="connsiteY78" fmla="*/ 537029 h 598714"/>
              <a:gd name="connsiteX79" fmla="*/ 3124200 w 4027714"/>
              <a:gd name="connsiteY79" fmla="*/ 547914 h 598714"/>
              <a:gd name="connsiteX80" fmla="*/ 3106057 w 4027714"/>
              <a:gd name="connsiteY80" fmla="*/ 558800 h 598714"/>
              <a:gd name="connsiteX81" fmla="*/ 3095171 w 4027714"/>
              <a:gd name="connsiteY81" fmla="*/ 566057 h 598714"/>
              <a:gd name="connsiteX82" fmla="*/ 3084286 w 4027714"/>
              <a:gd name="connsiteY82" fmla="*/ 569686 h 598714"/>
              <a:gd name="connsiteX83" fmla="*/ 3073400 w 4027714"/>
              <a:gd name="connsiteY83" fmla="*/ 576943 h 598714"/>
              <a:gd name="connsiteX84" fmla="*/ 3051628 w 4027714"/>
              <a:gd name="connsiteY84" fmla="*/ 584200 h 598714"/>
              <a:gd name="connsiteX85" fmla="*/ 3029857 w 4027714"/>
              <a:gd name="connsiteY85" fmla="*/ 591457 h 598714"/>
              <a:gd name="connsiteX86" fmla="*/ 3018971 w 4027714"/>
              <a:gd name="connsiteY86" fmla="*/ 595086 h 598714"/>
              <a:gd name="connsiteX87" fmla="*/ 3000828 w 4027714"/>
              <a:gd name="connsiteY87" fmla="*/ 598714 h 598714"/>
              <a:gd name="connsiteX88" fmla="*/ 2950028 w 4027714"/>
              <a:gd name="connsiteY88" fmla="*/ 591457 h 598714"/>
              <a:gd name="connsiteX89" fmla="*/ 2928257 w 4027714"/>
              <a:gd name="connsiteY89" fmla="*/ 584200 h 598714"/>
              <a:gd name="connsiteX90" fmla="*/ 2917371 w 4027714"/>
              <a:gd name="connsiteY90" fmla="*/ 576943 h 598714"/>
              <a:gd name="connsiteX91" fmla="*/ 2895600 w 4027714"/>
              <a:gd name="connsiteY91" fmla="*/ 569686 h 598714"/>
              <a:gd name="connsiteX92" fmla="*/ 2884714 w 4027714"/>
              <a:gd name="connsiteY92" fmla="*/ 566057 h 598714"/>
              <a:gd name="connsiteX93" fmla="*/ 2862943 w 4027714"/>
              <a:gd name="connsiteY93" fmla="*/ 551543 h 598714"/>
              <a:gd name="connsiteX94" fmla="*/ 2852057 w 4027714"/>
              <a:gd name="connsiteY94" fmla="*/ 544286 h 598714"/>
              <a:gd name="connsiteX95" fmla="*/ 2841171 w 4027714"/>
              <a:gd name="connsiteY95" fmla="*/ 540657 h 598714"/>
              <a:gd name="connsiteX96" fmla="*/ 2819400 w 4027714"/>
              <a:gd name="connsiteY96" fmla="*/ 529772 h 598714"/>
              <a:gd name="connsiteX97" fmla="*/ 2808514 w 4027714"/>
              <a:gd name="connsiteY97" fmla="*/ 522514 h 598714"/>
              <a:gd name="connsiteX98" fmla="*/ 2786743 w 4027714"/>
              <a:gd name="connsiteY98" fmla="*/ 515257 h 598714"/>
              <a:gd name="connsiteX99" fmla="*/ 2764971 w 4027714"/>
              <a:gd name="connsiteY99" fmla="*/ 500743 h 598714"/>
              <a:gd name="connsiteX100" fmla="*/ 2746828 w 4027714"/>
              <a:gd name="connsiteY100" fmla="*/ 486229 h 598714"/>
              <a:gd name="connsiteX101" fmla="*/ 2725057 w 4027714"/>
              <a:gd name="connsiteY101" fmla="*/ 471714 h 598714"/>
              <a:gd name="connsiteX102" fmla="*/ 2714171 w 4027714"/>
              <a:gd name="connsiteY102" fmla="*/ 464457 h 598714"/>
              <a:gd name="connsiteX103" fmla="*/ 2685143 w 4027714"/>
              <a:gd name="connsiteY103" fmla="*/ 439057 h 598714"/>
              <a:gd name="connsiteX104" fmla="*/ 2674257 w 4027714"/>
              <a:gd name="connsiteY104" fmla="*/ 428172 h 598714"/>
              <a:gd name="connsiteX105" fmla="*/ 2652486 w 4027714"/>
              <a:gd name="connsiteY105" fmla="*/ 417286 h 598714"/>
              <a:gd name="connsiteX106" fmla="*/ 2612571 w 4027714"/>
              <a:gd name="connsiteY106" fmla="*/ 406400 h 598714"/>
              <a:gd name="connsiteX107" fmla="*/ 2510971 w 4027714"/>
              <a:gd name="connsiteY107" fmla="*/ 410029 h 598714"/>
              <a:gd name="connsiteX108" fmla="*/ 2489200 w 4027714"/>
              <a:gd name="connsiteY108" fmla="*/ 420914 h 598714"/>
              <a:gd name="connsiteX109" fmla="*/ 2478314 w 4027714"/>
              <a:gd name="connsiteY109" fmla="*/ 424543 h 598714"/>
              <a:gd name="connsiteX110" fmla="*/ 2456543 w 4027714"/>
              <a:gd name="connsiteY110" fmla="*/ 439057 h 598714"/>
              <a:gd name="connsiteX111" fmla="*/ 2423886 w 4027714"/>
              <a:gd name="connsiteY111" fmla="*/ 457200 h 598714"/>
              <a:gd name="connsiteX112" fmla="*/ 2413000 w 4027714"/>
              <a:gd name="connsiteY112" fmla="*/ 464457 h 598714"/>
              <a:gd name="connsiteX113" fmla="*/ 2402114 w 4027714"/>
              <a:gd name="connsiteY113" fmla="*/ 471714 h 598714"/>
              <a:gd name="connsiteX114" fmla="*/ 2394857 w 4027714"/>
              <a:gd name="connsiteY114" fmla="*/ 478972 h 598714"/>
              <a:gd name="connsiteX115" fmla="*/ 2383971 w 4027714"/>
              <a:gd name="connsiteY115" fmla="*/ 482600 h 598714"/>
              <a:gd name="connsiteX116" fmla="*/ 2351314 w 4027714"/>
              <a:gd name="connsiteY116" fmla="*/ 497114 h 598714"/>
              <a:gd name="connsiteX117" fmla="*/ 2340428 w 4027714"/>
              <a:gd name="connsiteY117" fmla="*/ 500743 h 598714"/>
              <a:gd name="connsiteX118" fmla="*/ 2318657 w 4027714"/>
              <a:gd name="connsiteY118" fmla="*/ 515257 h 598714"/>
              <a:gd name="connsiteX119" fmla="*/ 2307771 w 4027714"/>
              <a:gd name="connsiteY119" fmla="*/ 518886 h 598714"/>
              <a:gd name="connsiteX120" fmla="*/ 2296886 w 4027714"/>
              <a:gd name="connsiteY120" fmla="*/ 526143 h 598714"/>
              <a:gd name="connsiteX121" fmla="*/ 2275114 w 4027714"/>
              <a:gd name="connsiteY121" fmla="*/ 533400 h 598714"/>
              <a:gd name="connsiteX122" fmla="*/ 2264228 w 4027714"/>
              <a:gd name="connsiteY122" fmla="*/ 537029 h 598714"/>
              <a:gd name="connsiteX123" fmla="*/ 2231571 w 4027714"/>
              <a:gd name="connsiteY123" fmla="*/ 551543 h 598714"/>
              <a:gd name="connsiteX124" fmla="*/ 2220686 w 4027714"/>
              <a:gd name="connsiteY124" fmla="*/ 555172 h 598714"/>
              <a:gd name="connsiteX125" fmla="*/ 2209800 w 4027714"/>
              <a:gd name="connsiteY125" fmla="*/ 558800 h 598714"/>
              <a:gd name="connsiteX126" fmla="*/ 2180771 w 4027714"/>
              <a:gd name="connsiteY126" fmla="*/ 555172 h 598714"/>
              <a:gd name="connsiteX127" fmla="*/ 2151743 w 4027714"/>
              <a:gd name="connsiteY127" fmla="*/ 547914 h 598714"/>
              <a:gd name="connsiteX128" fmla="*/ 2137228 w 4027714"/>
              <a:gd name="connsiteY128" fmla="*/ 544286 h 598714"/>
              <a:gd name="connsiteX129" fmla="*/ 2122714 w 4027714"/>
              <a:gd name="connsiteY129" fmla="*/ 540657 h 598714"/>
              <a:gd name="connsiteX130" fmla="*/ 2100943 w 4027714"/>
              <a:gd name="connsiteY130" fmla="*/ 533400 h 598714"/>
              <a:gd name="connsiteX131" fmla="*/ 2079171 w 4027714"/>
              <a:gd name="connsiteY131" fmla="*/ 518886 h 598714"/>
              <a:gd name="connsiteX132" fmla="*/ 2050143 w 4027714"/>
              <a:gd name="connsiteY132" fmla="*/ 497114 h 598714"/>
              <a:gd name="connsiteX133" fmla="*/ 2039257 w 4027714"/>
              <a:gd name="connsiteY133" fmla="*/ 489857 h 598714"/>
              <a:gd name="connsiteX134" fmla="*/ 2024743 w 4027714"/>
              <a:gd name="connsiteY134" fmla="*/ 468086 h 598714"/>
              <a:gd name="connsiteX135" fmla="*/ 2010228 w 4027714"/>
              <a:gd name="connsiteY135" fmla="*/ 449943 h 598714"/>
              <a:gd name="connsiteX136" fmla="*/ 1999343 w 4027714"/>
              <a:gd name="connsiteY136" fmla="*/ 446314 h 598714"/>
              <a:gd name="connsiteX137" fmla="*/ 1988457 w 4027714"/>
              <a:gd name="connsiteY137" fmla="*/ 435429 h 598714"/>
              <a:gd name="connsiteX138" fmla="*/ 1948543 w 4027714"/>
              <a:gd name="connsiteY138" fmla="*/ 424543 h 598714"/>
              <a:gd name="connsiteX139" fmla="*/ 1879600 w 4027714"/>
              <a:gd name="connsiteY139" fmla="*/ 431800 h 598714"/>
              <a:gd name="connsiteX140" fmla="*/ 1857828 w 4027714"/>
              <a:gd name="connsiteY140" fmla="*/ 439057 h 598714"/>
              <a:gd name="connsiteX141" fmla="*/ 1846943 w 4027714"/>
              <a:gd name="connsiteY141" fmla="*/ 446314 h 598714"/>
              <a:gd name="connsiteX142" fmla="*/ 1836057 w 4027714"/>
              <a:gd name="connsiteY142" fmla="*/ 449943 h 598714"/>
              <a:gd name="connsiteX143" fmla="*/ 1814286 w 4027714"/>
              <a:gd name="connsiteY143" fmla="*/ 464457 h 598714"/>
              <a:gd name="connsiteX144" fmla="*/ 1792514 w 4027714"/>
              <a:gd name="connsiteY144" fmla="*/ 478972 h 598714"/>
              <a:gd name="connsiteX145" fmla="*/ 1770743 w 4027714"/>
              <a:gd name="connsiteY145" fmla="*/ 493486 h 598714"/>
              <a:gd name="connsiteX146" fmla="*/ 1759857 w 4027714"/>
              <a:gd name="connsiteY146" fmla="*/ 500743 h 598714"/>
              <a:gd name="connsiteX147" fmla="*/ 1741714 w 4027714"/>
              <a:gd name="connsiteY147" fmla="*/ 515257 h 598714"/>
              <a:gd name="connsiteX148" fmla="*/ 1730828 w 4027714"/>
              <a:gd name="connsiteY148" fmla="*/ 526143 h 598714"/>
              <a:gd name="connsiteX149" fmla="*/ 1709057 w 4027714"/>
              <a:gd name="connsiteY149" fmla="*/ 540657 h 598714"/>
              <a:gd name="connsiteX150" fmla="*/ 1698171 w 4027714"/>
              <a:gd name="connsiteY150" fmla="*/ 547914 h 598714"/>
              <a:gd name="connsiteX151" fmla="*/ 1687286 w 4027714"/>
              <a:gd name="connsiteY151" fmla="*/ 551543 h 598714"/>
              <a:gd name="connsiteX152" fmla="*/ 1669143 w 4027714"/>
              <a:gd name="connsiteY152" fmla="*/ 562429 h 598714"/>
              <a:gd name="connsiteX153" fmla="*/ 1647371 w 4027714"/>
              <a:gd name="connsiteY153" fmla="*/ 573314 h 598714"/>
              <a:gd name="connsiteX154" fmla="*/ 1636486 w 4027714"/>
              <a:gd name="connsiteY154" fmla="*/ 580572 h 598714"/>
              <a:gd name="connsiteX155" fmla="*/ 1614714 w 4027714"/>
              <a:gd name="connsiteY155" fmla="*/ 587829 h 598714"/>
              <a:gd name="connsiteX156" fmla="*/ 1582057 w 4027714"/>
              <a:gd name="connsiteY156" fmla="*/ 595086 h 598714"/>
              <a:gd name="connsiteX157" fmla="*/ 1520371 w 4027714"/>
              <a:gd name="connsiteY157" fmla="*/ 587829 h 598714"/>
              <a:gd name="connsiteX158" fmla="*/ 1494971 w 4027714"/>
              <a:gd name="connsiteY158" fmla="*/ 580572 h 598714"/>
              <a:gd name="connsiteX159" fmla="*/ 1473200 w 4027714"/>
              <a:gd name="connsiteY159" fmla="*/ 569686 h 598714"/>
              <a:gd name="connsiteX160" fmla="*/ 1462314 w 4027714"/>
              <a:gd name="connsiteY160" fmla="*/ 562429 h 598714"/>
              <a:gd name="connsiteX161" fmla="*/ 1451428 w 4027714"/>
              <a:gd name="connsiteY161" fmla="*/ 558800 h 598714"/>
              <a:gd name="connsiteX162" fmla="*/ 1429657 w 4027714"/>
              <a:gd name="connsiteY162" fmla="*/ 544286 h 598714"/>
              <a:gd name="connsiteX163" fmla="*/ 1407886 w 4027714"/>
              <a:gd name="connsiteY163" fmla="*/ 537029 h 598714"/>
              <a:gd name="connsiteX164" fmla="*/ 1389743 w 4027714"/>
              <a:gd name="connsiteY164" fmla="*/ 526143 h 598714"/>
              <a:gd name="connsiteX165" fmla="*/ 1357086 w 4027714"/>
              <a:gd name="connsiteY165" fmla="*/ 508000 h 598714"/>
              <a:gd name="connsiteX166" fmla="*/ 1338943 w 4027714"/>
              <a:gd name="connsiteY166" fmla="*/ 493486 h 598714"/>
              <a:gd name="connsiteX167" fmla="*/ 1317171 w 4027714"/>
              <a:gd name="connsiteY167" fmla="*/ 478972 h 598714"/>
              <a:gd name="connsiteX168" fmla="*/ 1299028 w 4027714"/>
              <a:gd name="connsiteY168" fmla="*/ 468086 h 598714"/>
              <a:gd name="connsiteX169" fmla="*/ 1277257 w 4027714"/>
              <a:gd name="connsiteY169" fmla="*/ 453572 h 598714"/>
              <a:gd name="connsiteX170" fmla="*/ 1255486 w 4027714"/>
              <a:gd name="connsiteY170" fmla="*/ 446314 h 598714"/>
              <a:gd name="connsiteX171" fmla="*/ 1161143 w 4027714"/>
              <a:gd name="connsiteY171" fmla="*/ 449943 h 598714"/>
              <a:gd name="connsiteX172" fmla="*/ 1124857 w 4027714"/>
              <a:gd name="connsiteY172" fmla="*/ 460829 h 598714"/>
              <a:gd name="connsiteX173" fmla="*/ 1113971 w 4027714"/>
              <a:gd name="connsiteY173" fmla="*/ 464457 h 598714"/>
              <a:gd name="connsiteX174" fmla="*/ 1103086 w 4027714"/>
              <a:gd name="connsiteY174" fmla="*/ 471714 h 598714"/>
              <a:gd name="connsiteX175" fmla="*/ 1084943 w 4027714"/>
              <a:gd name="connsiteY175" fmla="*/ 486229 h 598714"/>
              <a:gd name="connsiteX176" fmla="*/ 1066800 w 4027714"/>
              <a:gd name="connsiteY176" fmla="*/ 500743 h 598714"/>
              <a:gd name="connsiteX177" fmla="*/ 1045028 w 4027714"/>
              <a:gd name="connsiteY177" fmla="*/ 515257 h 598714"/>
              <a:gd name="connsiteX178" fmla="*/ 1023257 w 4027714"/>
              <a:gd name="connsiteY178" fmla="*/ 522514 h 598714"/>
              <a:gd name="connsiteX179" fmla="*/ 976086 w 4027714"/>
              <a:gd name="connsiteY179" fmla="*/ 529772 h 598714"/>
              <a:gd name="connsiteX180" fmla="*/ 903514 w 4027714"/>
              <a:gd name="connsiteY180" fmla="*/ 526143 h 598714"/>
              <a:gd name="connsiteX181" fmla="*/ 870857 w 4027714"/>
              <a:gd name="connsiteY181" fmla="*/ 508000 h 598714"/>
              <a:gd name="connsiteX182" fmla="*/ 849086 w 4027714"/>
              <a:gd name="connsiteY182" fmla="*/ 497114 h 598714"/>
              <a:gd name="connsiteX183" fmla="*/ 841828 w 4027714"/>
              <a:gd name="connsiteY183" fmla="*/ 489857 h 598714"/>
              <a:gd name="connsiteX184" fmla="*/ 820057 w 4027714"/>
              <a:gd name="connsiteY184" fmla="*/ 482600 h 598714"/>
              <a:gd name="connsiteX185" fmla="*/ 798286 w 4027714"/>
              <a:gd name="connsiteY185" fmla="*/ 471714 h 598714"/>
              <a:gd name="connsiteX186" fmla="*/ 769257 w 4027714"/>
              <a:gd name="connsiteY186" fmla="*/ 449943 h 598714"/>
              <a:gd name="connsiteX187" fmla="*/ 758371 w 4027714"/>
              <a:gd name="connsiteY187" fmla="*/ 442686 h 598714"/>
              <a:gd name="connsiteX188" fmla="*/ 736600 w 4027714"/>
              <a:gd name="connsiteY188" fmla="*/ 431800 h 598714"/>
              <a:gd name="connsiteX189" fmla="*/ 689428 w 4027714"/>
              <a:gd name="connsiteY189" fmla="*/ 435429 h 598714"/>
              <a:gd name="connsiteX190" fmla="*/ 656771 w 4027714"/>
              <a:gd name="connsiteY190" fmla="*/ 449943 h 598714"/>
              <a:gd name="connsiteX191" fmla="*/ 635000 w 4027714"/>
              <a:gd name="connsiteY191" fmla="*/ 457200 h 598714"/>
              <a:gd name="connsiteX192" fmla="*/ 624114 w 4027714"/>
              <a:gd name="connsiteY192" fmla="*/ 460829 h 598714"/>
              <a:gd name="connsiteX193" fmla="*/ 602343 w 4027714"/>
              <a:gd name="connsiteY193" fmla="*/ 471714 h 598714"/>
              <a:gd name="connsiteX194" fmla="*/ 595086 w 4027714"/>
              <a:gd name="connsiteY194" fmla="*/ 478972 h 598714"/>
              <a:gd name="connsiteX195" fmla="*/ 569686 w 4027714"/>
              <a:gd name="connsiteY195" fmla="*/ 486229 h 598714"/>
              <a:gd name="connsiteX196" fmla="*/ 547914 w 4027714"/>
              <a:gd name="connsiteY196" fmla="*/ 493486 h 598714"/>
              <a:gd name="connsiteX197" fmla="*/ 515257 w 4027714"/>
              <a:gd name="connsiteY197" fmla="*/ 504372 h 598714"/>
              <a:gd name="connsiteX198" fmla="*/ 504371 w 4027714"/>
              <a:gd name="connsiteY198" fmla="*/ 508000 h 598714"/>
              <a:gd name="connsiteX199" fmla="*/ 471714 w 4027714"/>
              <a:gd name="connsiteY199" fmla="*/ 511629 h 598714"/>
              <a:gd name="connsiteX200" fmla="*/ 431800 w 4027714"/>
              <a:gd name="connsiteY200" fmla="*/ 518886 h 598714"/>
              <a:gd name="connsiteX201" fmla="*/ 337457 w 4027714"/>
              <a:gd name="connsiteY201" fmla="*/ 515257 h 598714"/>
              <a:gd name="connsiteX202" fmla="*/ 315686 w 4027714"/>
              <a:gd name="connsiteY202" fmla="*/ 508000 h 598714"/>
              <a:gd name="connsiteX203" fmla="*/ 293914 w 4027714"/>
              <a:gd name="connsiteY203" fmla="*/ 500743 h 598714"/>
              <a:gd name="connsiteX204" fmla="*/ 283028 w 4027714"/>
              <a:gd name="connsiteY204" fmla="*/ 497114 h 598714"/>
              <a:gd name="connsiteX205" fmla="*/ 272143 w 4027714"/>
              <a:gd name="connsiteY205" fmla="*/ 493486 h 598714"/>
              <a:gd name="connsiteX206" fmla="*/ 250371 w 4027714"/>
              <a:gd name="connsiteY206" fmla="*/ 478972 h 598714"/>
              <a:gd name="connsiteX207" fmla="*/ 243114 w 4027714"/>
              <a:gd name="connsiteY207" fmla="*/ 471714 h 598714"/>
              <a:gd name="connsiteX208" fmla="*/ 210457 w 4027714"/>
              <a:gd name="connsiteY208" fmla="*/ 449943 h 598714"/>
              <a:gd name="connsiteX209" fmla="*/ 199571 w 4027714"/>
              <a:gd name="connsiteY209" fmla="*/ 442686 h 598714"/>
              <a:gd name="connsiteX210" fmla="*/ 188686 w 4027714"/>
              <a:gd name="connsiteY210" fmla="*/ 435429 h 598714"/>
              <a:gd name="connsiteX211" fmla="*/ 177800 w 4027714"/>
              <a:gd name="connsiteY211" fmla="*/ 431800 h 598714"/>
              <a:gd name="connsiteX212" fmla="*/ 166914 w 4027714"/>
              <a:gd name="connsiteY212" fmla="*/ 424543 h 598714"/>
              <a:gd name="connsiteX213" fmla="*/ 130628 w 4027714"/>
              <a:gd name="connsiteY213" fmla="*/ 413657 h 598714"/>
              <a:gd name="connsiteX214" fmla="*/ 101600 w 4027714"/>
              <a:gd name="connsiteY214" fmla="*/ 410029 h 598714"/>
              <a:gd name="connsiteX215" fmla="*/ 90714 w 4027714"/>
              <a:gd name="connsiteY215" fmla="*/ 406400 h 598714"/>
              <a:gd name="connsiteX216" fmla="*/ 21771 w 4027714"/>
              <a:gd name="connsiteY216" fmla="*/ 413657 h 598714"/>
              <a:gd name="connsiteX0" fmla="*/ 21771 w 4027714"/>
              <a:gd name="connsiteY0" fmla="*/ 413657 h 598714"/>
              <a:gd name="connsiteX1" fmla="*/ 7257 w 4027714"/>
              <a:gd name="connsiteY1" fmla="*/ 377372 h 598714"/>
              <a:gd name="connsiteX2" fmla="*/ 0 w 4027714"/>
              <a:gd name="connsiteY2" fmla="*/ 348343 h 598714"/>
              <a:gd name="connsiteX3" fmla="*/ 3628 w 4027714"/>
              <a:gd name="connsiteY3" fmla="*/ 239486 h 598714"/>
              <a:gd name="connsiteX4" fmla="*/ 7257 w 4027714"/>
              <a:gd name="connsiteY4" fmla="*/ 214086 h 598714"/>
              <a:gd name="connsiteX5" fmla="*/ 10886 w 4027714"/>
              <a:gd name="connsiteY5" fmla="*/ 148772 h 598714"/>
              <a:gd name="connsiteX6" fmla="*/ 14514 w 4027714"/>
              <a:gd name="connsiteY6" fmla="*/ 119743 h 598714"/>
              <a:gd name="connsiteX7" fmla="*/ 18143 w 4027714"/>
              <a:gd name="connsiteY7" fmla="*/ 61686 h 598714"/>
              <a:gd name="connsiteX8" fmla="*/ 36286 w 4027714"/>
              <a:gd name="connsiteY8" fmla="*/ 58057 h 598714"/>
              <a:gd name="connsiteX9" fmla="*/ 72571 w 4027714"/>
              <a:gd name="connsiteY9" fmla="*/ 54429 h 598714"/>
              <a:gd name="connsiteX10" fmla="*/ 272143 w 4027714"/>
              <a:gd name="connsiteY10" fmla="*/ 47172 h 598714"/>
              <a:gd name="connsiteX11" fmla="*/ 319314 w 4027714"/>
              <a:gd name="connsiteY11" fmla="*/ 39914 h 598714"/>
              <a:gd name="connsiteX12" fmla="*/ 743857 w 4027714"/>
              <a:gd name="connsiteY12" fmla="*/ 36286 h 598714"/>
              <a:gd name="connsiteX13" fmla="*/ 769257 w 4027714"/>
              <a:gd name="connsiteY13" fmla="*/ 32657 h 598714"/>
              <a:gd name="connsiteX14" fmla="*/ 874486 w 4027714"/>
              <a:gd name="connsiteY14" fmla="*/ 25400 h 598714"/>
              <a:gd name="connsiteX15" fmla="*/ 910771 w 4027714"/>
              <a:gd name="connsiteY15" fmla="*/ 21772 h 598714"/>
              <a:gd name="connsiteX16" fmla="*/ 1364343 w 4027714"/>
              <a:gd name="connsiteY16" fmla="*/ 29029 h 598714"/>
              <a:gd name="connsiteX17" fmla="*/ 1433286 w 4027714"/>
              <a:gd name="connsiteY17" fmla="*/ 21772 h 598714"/>
              <a:gd name="connsiteX18" fmla="*/ 1600200 w 4027714"/>
              <a:gd name="connsiteY18" fmla="*/ 18143 h 598714"/>
              <a:gd name="connsiteX19" fmla="*/ 1868714 w 4027714"/>
              <a:gd name="connsiteY19" fmla="*/ 29029 h 598714"/>
              <a:gd name="connsiteX20" fmla="*/ 1886857 w 4027714"/>
              <a:gd name="connsiteY20" fmla="*/ 25400 h 598714"/>
              <a:gd name="connsiteX21" fmla="*/ 2677886 w 4027714"/>
              <a:gd name="connsiteY21" fmla="*/ 39914 h 598714"/>
              <a:gd name="connsiteX22" fmla="*/ 2837543 w 4027714"/>
              <a:gd name="connsiteY22" fmla="*/ 36286 h 598714"/>
              <a:gd name="connsiteX23" fmla="*/ 2866571 w 4027714"/>
              <a:gd name="connsiteY23" fmla="*/ 32657 h 598714"/>
              <a:gd name="connsiteX24" fmla="*/ 2971800 w 4027714"/>
              <a:gd name="connsiteY24" fmla="*/ 29029 h 598714"/>
              <a:gd name="connsiteX25" fmla="*/ 3026228 w 4027714"/>
              <a:gd name="connsiteY25" fmla="*/ 21772 h 598714"/>
              <a:gd name="connsiteX26" fmla="*/ 3095171 w 4027714"/>
              <a:gd name="connsiteY26" fmla="*/ 10886 h 598714"/>
              <a:gd name="connsiteX27" fmla="*/ 3160486 w 4027714"/>
              <a:gd name="connsiteY27" fmla="*/ 3629 h 598714"/>
              <a:gd name="connsiteX28" fmla="*/ 3196771 w 4027714"/>
              <a:gd name="connsiteY28" fmla="*/ 0 h 598714"/>
              <a:gd name="connsiteX29" fmla="*/ 3817257 w 4027714"/>
              <a:gd name="connsiteY29" fmla="*/ 7257 h 598714"/>
              <a:gd name="connsiteX30" fmla="*/ 3828143 w 4027714"/>
              <a:gd name="connsiteY30" fmla="*/ 10886 h 598714"/>
              <a:gd name="connsiteX31" fmla="*/ 3922486 w 4027714"/>
              <a:gd name="connsiteY31" fmla="*/ 14514 h 598714"/>
              <a:gd name="connsiteX32" fmla="*/ 3976914 w 4027714"/>
              <a:gd name="connsiteY32" fmla="*/ 18143 h 598714"/>
              <a:gd name="connsiteX33" fmla="*/ 4005943 w 4027714"/>
              <a:gd name="connsiteY33" fmla="*/ 25400 h 598714"/>
              <a:gd name="connsiteX34" fmla="*/ 4016828 w 4027714"/>
              <a:gd name="connsiteY34" fmla="*/ 32657 h 598714"/>
              <a:gd name="connsiteX35" fmla="*/ 4020457 w 4027714"/>
              <a:gd name="connsiteY35" fmla="*/ 199572 h 598714"/>
              <a:gd name="connsiteX36" fmla="*/ 4024086 w 4027714"/>
              <a:gd name="connsiteY36" fmla="*/ 224972 h 598714"/>
              <a:gd name="connsiteX37" fmla="*/ 4027714 w 4027714"/>
              <a:gd name="connsiteY37" fmla="*/ 257629 h 598714"/>
              <a:gd name="connsiteX38" fmla="*/ 4024086 w 4027714"/>
              <a:gd name="connsiteY38" fmla="*/ 286657 h 598714"/>
              <a:gd name="connsiteX39" fmla="*/ 4020457 w 4027714"/>
              <a:gd name="connsiteY39" fmla="*/ 446314 h 598714"/>
              <a:gd name="connsiteX40" fmla="*/ 4016828 w 4027714"/>
              <a:gd name="connsiteY40" fmla="*/ 457200 h 598714"/>
              <a:gd name="connsiteX41" fmla="*/ 4009571 w 4027714"/>
              <a:gd name="connsiteY41" fmla="*/ 468086 h 598714"/>
              <a:gd name="connsiteX42" fmla="*/ 4005943 w 4027714"/>
              <a:gd name="connsiteY42" fmla="*/ 478972 h 598714"/>
              <a:gd name="connsiteX43" fmla="*/ 3962400 w 4027714"/>
              <a:gd name="connsiteY43" fmla="*/ 500743 h 598714"/>
              <a:gd name="connsiteX44" fmla="*/ 3937000 w 4027714"/>
              <a:gd name="connsiteY44" fmla="*/ 508000 h 598714"/>
              <a:gd name="connsiteX45" fmla="*/ 3915228 w 4027714"/>
              <a:gd name="connsiteY45" fmla="*/ 515257 h 598714"/>
              <a:gd name="connsiteX46" fmla="*/ 3900714 w 4027714"/>
              <a:gd name="connsiteY46" fmla="*/ 518886 h 598714"/>
              <a:gd name="connsiteX47" fmla="*/ 3860800 w 4027714"/>
              <a:gd name="connsiteY47" fmla="*/ 529772 h 598714"/>
              <a:gd name="connsiteX48" fmla="*/ 3817257 w 4027714"/>
              <a:gd name="connsiteY48" fmla="*/ 533400 h 598714"/>
              <a:gd name="connsiteX49" fmla="*/ 3788228 w 4027714"/>
              <a:gd name="connsiteY49" fmla="*/ 537029 h 598714"/>
              <a:gd name="connsiteX50" fmla="*/ 3708400 w 4027714"/>
              <a:gd name="connsiteY50" fmla="*/ 533400 h 598714"/>
              <a:gd name="connsiteX51" fmla="*/ 3686628 w 4027714"/>
              <a:gd name="connsiteY51" fmla="*/ 526143 h 598714"/>
              <a:gd name="connsiteX52" fmla="*/ 3675743 w 4027714"/>
              <a:gd name="connsiteY52" fmla="*/ 522514 h 598714"/>
              <a:gd name="connsiteX53" fmla="*/ 3650343 w 4027714"/>
              <a:gd name="connsiteY53" fmla="*/ 515257 h 598714"/>
              <a:gd name="connsiteX54" fmla="*/ 3628571 w 4027714"/>
              <a:gd name="connsiteY54" fmla="*/ 504372 h 598714"/>
              <a:gd name="connsiteX55" fmla="*/ 3599543 w 4027714"/>
              <a:gd name="connsiteY55" fmla="*/ 482600 h 598714"/>
              <a:gd name="connsiteX56" fmla="*/ 3588657 w 4027714"/>
              <a:gd name="connsiteY56" fmla="*/ 478972 h 598714"/>
              <a:gd name="connsiteX57" fmla="*/ 3566886 w 4027714"/>
              <a:gd name="connsiteY57" fmla="*/ 464457 h 598714"/>
              <a:gd name="connsiteX58" fmla="*/ 3556000 w 4027714"/>
              <a:gd name="connsiteY58" fmla="*/ 457200 h 598714"/>
              <a:gd name="connsiteX59" fmla="*/ 3545114 w 4027714"/>
              <a:gd name="connsiteY59" fmla="*/ 453572 h 598714"/>
              <a:gd name="connsiteX60" fmla="*/ 3526971 w 4027714"/>
              <a:gd name="connsiteY60" fmla="*/ 442686 h 598714"/>
              <a:gd name="connsiteX61" fmla="*/ 3516086 w 4027714"/>
              <a:gd name="connsiteY61" fmla="*/ 435429 h 598714"/>
              <a:gd name="connsiteX62" fmla="*/ 3494314 w 4027714"/>
              <a:gd name="connsiteY62" fmla="*/ 428172 h 598714"/>
              <a:gd name="connsiteX63" fmla="*/ 3472543 w 4027714"/>
              <a:gd name="connsiteY63" fmla="*/ 420914 h 598714"/>
              <a:gd name="connsiteX64" fmla="*/ 3461657 w 4027714"/>
              <a:gd name="connsiteY64" fmla="*/ 417286 h 598714"/>
              <a:gd name="connsiteX65" fmla="*/ 3447143 w 4027714"/>
              <a:gd name="connsiteY65" fmla="*/ 413657 h 598714"/>
              <a:gd name="connsiteX66" fmla="*/ 3345543 w 4027714"/>
              <a:gd name="connsiteY66" fmla="*/ 420914 h 598714"/>
              <a:gd name="connsiteX67" fmla="*/ 3305628 w 4027714"/>
              <a:gd name="connsiteY67" fmla="*/ 431800 h 598714"/>
              <a:gd name="connsiteX68" fmla="*/ 3294743 w 4027714"/>
              <a:gd name="connsiteY68" fmla="*/ 435429 h 598714"/>
              <a:gd name="connsiteX69" fmla="*/ 3283857 w 4027714"/>
              <a:gd name="connsiteY69" fmla="*/ 439057 h 598714"/>
              <a:gd name="connsiteX70" fmla="*/ 3272971 w 4027714"/>
              <a:gd name="connsiteY70" fmla="*/ 446314 h 598714"/>
              <a:gd name="connsiteX71" fmla="*/ 3262086 w 4027714"/>
              <a:gd name="connsiteY71" fmla="*/ 449943 h 598714"/>
              <a:gd name="connsiteX72" fmla="*/ 3243943 w 4027714"/>
              <a:gd name="connsiteY72" fmla="*/ 460829 h 598714"/>
              <a:gd name="connsiteX73" fmla="*/ 3214914 w 4027714"/>
              <a:gd name="connsiteY73" fmla="*/ 482600 h 598714"/>
              <a:gd name="connsiteX74" fmla="*/ 3193143 w 4027714"/>
              <a:gd name="connsiteY74" fmla="*/ 497114 h 598714"/>
              <a:gd name="connsiteX75" fmla="*/ 3185886 w 4027714"/>
              <a:gd name="connsiteY75" fmla="*/ 504372 h 598714"/>
              <a:gd name="connsiteX76" fmla="*/ 3175000 w 4027714"/>
              <a:gd name="connsiteY76" fmla="*/ 508000 h 598714"/>
              <a:gd name="connsiteX77" fmla="*/ 3156857 w 4027714"/>
              <a:gd name="connsiteY77" fmla="*/ 526143 h 598714"/>
              <a:gd name="connsiteX78" fmla="*/ 3145971 w 4027714"/>
              <a:gd name="connsiteY78" fmla="*/ 537029 h 598714"/>
              <a:gd name="connsiteX79" fmla="*/ 3124200 w 4027714"/>
              <a:gd name="connsiteY79" fmla="*/ 547914 h 598714"/>
              <a:gd name="connsiteX80" fmla="*/ 3106057 w 4027714"/>
              <a:gd name="connsiteY80" fmla="*/ 558800 h 598714"/>
              <a:gd name="connsiteX81" fmla="*/ 3095171 w 4027714"/>
              <a:gd name="connsiteY81" fmla="*/ 566057 h 598714"/>
              <a:gd name="connsiteX82" fmla="*/ 3084286 w 4027714"/>
              <a:gd name="connsiteY82" fmla="*/ 569686 h 598714"/>
              <a:gd name="connsiteX83" fmla="*/ 3073400 w 4027714"/>
              <a:gd name="connsiteY83" fmla="*/ 576943 h 598714"/>
              <a:gd name="connsiteX84" fmla="*/ 3051628 w 4027714"/>
              <a:gd name="connsiteY84" fmla="*/ 584200 h 598714"/>
              <a:gd name="connsiteX85" fmla="*/ 3029857 w 4027714"/>
              <a:gd name="connsiteY85" fmla="*/ 591457 h 598714"/>
              <a:gd name="connsiteX86" fmla="*/ 3018971 w 4027714"/>
              <a:gd name="connsiteY86" fmla="*/ 595086 h 598714"/>
              <a:gd name="connsiteX87" fmla="*/ 3000828 w 4027714"/>
              <a:gd name="connsiteY87" fmla="*/ 598714 h 598714"/>
              <a:gd name="connsiteX88" fmla="*/ 2950028 w 4027714"/>
              <a:gd name="connsiteY88" fmla="*/ 591457 h 598714"/>
              <a:gd name="connsiteX89" fmla="*/ 2928257 w 4027714"/>
              <a:gd name="connsiteY89" fmla="*/ 584200 h 598714"/>
              <a:gd name="connsiteX90" fmla="*/ 2917371 w 4027714"/>
              <a:gd name="connsiteY90" fmla="*/ 576943 h 598714"/>
              <a:gd name="connsiteX91" fmla="*/ 2895600 w 4027714"/>
              <a:gd name="connsiteY91" fmla="*/ 569686 h 598714"/>
              <a:gd name="connsiteX92" fmla="*/ 2884714 w 4027714"/>
              <a:gd name="connsiteY92" fmla="*/ 566057 h 598714"/>
              <a:gd name="connsiteX93" fmla="*/ 2862943 w 4027714"/>
              <a:gd name="connsiteY93" fmla="*/ 551543 h 598714"/>
              <a:gd name="connsiteX94" fmla="*/ 2852057 w 4027714"/>
              <a:gd name="connsiteY94" fmla="*/ 544286 h 598714"/>
              <a:gd name="connsiteX95" fmla="*/ 2841171 w 4027714"/>
              <a:gd name="connsiteY95" fmla="*/ 540657 h 598714"/>
              <a:gd name="connsiteX96" fmla="*/ 2819400 w 4027714"/>
              <a:gd name="connsiteY96" fmla="*/ 529772 h 598714"/>
              <a:gd name="connsiteX97" fmla="*/ 2808514 w 4027714"/>
              <a:gd name="connsiteY97" fmla="*/ 522514 h 598714"/>
              <a:gd name="connsiteX98" fmla="*/ 2786743 w 4027714"/>
              <a:gd name="connsiteY98" fmla="*/ 515257 h 598714"/>
              <a:gd name="connsiteX99" fmla="*/ 2764971 w 4027714"/>
              <a:gd name="connsiteY99" fmla="*/ 500743 h 598714"/>
              <a:gd name="connsiteX100" fmla="*/ 2746828 w 4027714"/>
              <a:gd name="connsiteY100" fmla="*/ 486229 h 598714"/>
              <a:gd name="connsiteX101" fmla="*/ 2725057 w 4027714"/>
              <a:gd name="connsiteY101" fmla="*/ 471714 h 598714"/>
              <a:gd name="connsiteX102" fmla="*/ 2714171 w 4027714"/>
              <a:gd name="connsiteY102" fmla="*/ 464457 h 598714"/>
              <a:gd name="connsiteX103" fmla="*/ 2685143 w 4027714"/>
              <a:gd name="connsiteY103" fmla="*/ 439057 h 598714"/>
              <a:gd name="connsiteX104" fmla="*/ 2674257 w 4027714"/>
              <a:gd name="connsiteY104" fmla="*/ 428172 h 598714"/>
              <a:gd name="connsiteX105" fmla="*/ 2652486 w 4027714"/>
              <a:gd name="connsiteY105" fmla="*/ 417286 h 598714"/>
              <a:gd name="connsiteX106" fmla="*/ 2612571 w 4027714"/>
              <a:gd name="connsiteY106" fmla="*/ 406400 h 598714"/>
              <a:gd name="connsiteX107" fmla="*/ 2510971 w 4027714"/>
              <a:gd name="connsiteY107" fmla="*/ 410029 h 598714"/>
              <a:gd name="connsiteX108" fmla="*/ 2489200 w 4027714"/>
              <a:gd name="connsiteY108" fmla="*/ 420914 h 598714"/>
              <a:gd name="connsiteX109" fmla="*/ 2478314 w 4027714"/>
              <a:gd name="connsiteY109" fmla="*/ 424543 h 598714"/>
              <a:gd name="connsiteX110" fmla="*/ 2456543 w 4027714"/>
              <a:gd name="connsiteY110" fmla="*/ 439057 h 598714"/>
              <a:gd name="connsiteX111" fmla="*/ 2423886 w 4027714"/>
              <a:gd name="connsiteY111" fmla="*/ 457200 h 598714"/>
              <a:gd name="connsiteX112" fmla="*/ 2413000 w 4027714"/>
              <a:gd name="connsiteY112" fmla="*/ 464457 h 598714"/>
              <a:gd name="connsiteX113" fmla="*/ 2402114 w 4027714"/>
              <a:gd name="connsiteY113" fmla="*/ 471714 h 598714"/>
              <a:gd name="connsiteX114" fmla="*/ 2394857 w 4027714"/>
              <a:gd name="connsiteY114" fmla="*/ 478972 h 598714"/>
              <a:gd name="connsiteX115" fmla="*/ 2383971 w 4027714"/>
              <a:gd name="connsiteY115" fmla="*/ 482600 h 598714"/>
              <a:gd name="connsiteX116" fmla="*/ 2351314 w 4027714"/>
              <a:gd name="connsiteY116" fmla="*/ 497114 h 598714"/>
              <a:gd name="connsiteX117" fmla="*/ 2340428 w 4027714"/>
              <a:gd name="connsiteY117" fmla="*/ 500743 h 598714"/>
              <a:gd name="connsiteX118" fmla="*/ 2318657 w 4027714"/>
              <a:gd name="connsiteY118" fmla="*/ 515257 h 598714"/>
              <a:gd name="connsiteX119" fmla="*/ 2307771 w 4027714"/>
              <a:gd name="connsiteY119" fmla="*/ 518886 h 598714"/>
              <a:gd name="connsiteX120" fmla="*/ 2296886 w 4027714"/>
              <a:gd name="connsiteY120" fmla="*/ 526143 h 598714"/>
              <a:gd name="connsiteX121" fmla="*/ 2275114 w 4027714"/>
              <a:gd name="connsiteY121" fmla="*/ 533400 h 598714"/>
              <a:gd name="connsiteX122" fmla="*/ 2264228 w 4027714"/>
              <a:gd name="connsiteY122" fmla="*/ 537029 h 598714"/>
              <a:gd name="connsiteX123" fmla="*/ 2231571 w 4027714"/>
              <a:gd name="connsiteY123" fmla="*/ 551543 h 598714"/>
              <a:gd name="connsiteX124" fmla="*/ 2220686 w 4027714"/>
              <a:gd name="connsiteY124" fmla="*/ 555172 h 598714"/>
              <a:gd name="connsiteX125" fmla="*/ 2209800 w 4027714"/>
              <a:gd name="connsiteY125" fmla="*/ 558800 h 598714"/>
              <a:gd name="connsiteX126" fmla="*/ 2180771 w 4027714"/>
              <a:gd name="connsiteY126" fmla="*/ 555172 h 598714"/>
              <a:gd name="connsiteX127" fmla="*/ 2151743 w 4027714"/>
              <a:gd name="connsiteY127" fmla="*/ 547914 h 598714"/>
              <a:gd name="connsiteX128" fmla="*/ 2137228 w 4027714"/>
              <a:gd name="connsiteY128" fmla="*/ 544286 h 598714"/>
              <a:gd name="connsiteX129" fmla="*/ 2122714 w 4027714"/>
              <a:gd name="connsiteY129" fmla="*/ 540657 h 598714"/>
              <a:gd name="connsiteX130" fmla="*/ 2100943 w 4027714"/>
              <a:gd name="connsiteY130" fmla="*/ 533400 h 598714"/>
              <a:gd name="connsiteX131" fmla="*/ 2079171 w 4027714"/>
              <a:gd name="connsiteY131" fmla="*/ 518886 h 598714"/>
              <a:gd name="connsiteX132" fmla="*/ 2050143 w 4027714"/>
              <a:gd name="connsiteY132" fmla="*/ 497114 h 598714"/>
              <a:gd name="connsiteX133" fmla="*/ 2039257 w 4027714"/>
              <a:gd name="connsiteY133" fmla="*/ 489857 h 598714"/>
              <a:gd name="connsiteX134" fmla="*/ 2024743 w 4027714"/>
              <a:gd name="connsiteY134" fmla="*/ 468086 h 598714"/>
              <a:gd name="connsiteX135" fmla="*/ 2010228 w 4027714"/>
              <a:gd name="connsiteY135" fmla="*/ 449943 h 598714"/>
              <a:gd name="connsiteX136" fmla="*/ 1999343 w 4027714"/>
              <a:gd name="connsiteY136" fmla="*/ 446314 h 598714"/>
              <a:gd name="connsiteX137" fmla="*/ 1988457 w 4027714"/>
              <a:gd name="connsiteY137" fmla="*/ 435429 h 598714"/>
              <a:gd name="connsiteX138" fmla="*/ 1948543 w 4027714"/>
              <a:gd name="connsiteY138" fmla="*/ 424543 h 598714"/>
              <a:gd name="connsiteX139" fmla="*/ 1879600 w 4027714"/>
              <a:gd name="connsiteY139" fmla="*/ 431800 h 598714"/>
              <a:gd name="connsiteX140" fmla="*/ 1857828 w 4027714"/>
              <a:gd name="connsiteY140" fmla="*/ 439057 h 598714"/>
              <a:gd name="connsiteX141" fmla="*/ 1846943 w 4027714"/>
              <a:gd name="connsiteY141" fmla="*/ 446314 h 598714"/>
              <a:gd name="connsiteX142" fmla="*/ 1836057 w 4027714"/>
              <a:gd name="connsiteY142" fmla="*/ 449943 h 598714"/>
              <a:gd name="connsiteX143" fmla="*/ 1814286 w 4027714"/>
              <a:gd name="connsiteY143" fmla="*/ 464457 h 598714"/>
              <a:gd name="connsiteX144" fmla="*/ 1792514 w 4027714"/>
              <a:gd name="connsiteY144" fmla="*/ 478972 h 598714"/>
              <a:gd name="connsiteX145" fmla="*/ 1770743 w 4027714"/>
              <a:gd name="connsiteY145" fmla="*/ 493486 h 598714"/>
              <a:gd name="connsiteX146" fmla="*/ 1759857 w 4027714"/>
              <a:gd name="connsiteY146" fmla="*/ 500743 h 598714"/>
              <a:gd name="connsiteX147" fmla="*/ 1741714 w 4027714"/>
              <a:gd name="connsiteY147" fmla="*/ 515257 h 598714"/>
              <a:gd name="connsiteX148" fmla="*/ 1730828 w 4027714"/>
              <a:gd name="connsiteY148" fmla="*/ 526143 h 598714"/>
              <a:gd name="connsiteX149" fmla="*/ 1709057 w 4027714"/>
              <a:gd name="connsiteY149" fmla="*/ 540657 h 598714"/>
              <a:gd name="connsiteX150" fmla="*/ 1698171 w 4027714"/>
              <a:gd name="connsiteY150" fmla="*/ 547914 h 598714"/>
              <a:gd name="connsiteX151" fmla="*/ 1687286 w 4027714"/>
              <a:gd name="connsiteY151" fmla="*/ 551543 h 598714"/>
              <a:gd name="connsiteX152" fmla="*/ 1669143 w 4027714"/>
              <a:gd name="connsiteY152" fmla="*/ 562429 h 598714"/>
              <a:gd name="connsiteX153" fmla="*/ 1647371 w 4027714"/>
              <a:gd name="connsiteY153" fmla="*/ 573314 h 598714"/>
              <a:gd name="connsiteX154" fmla="*/ 1636486 w 4027714"/>
              <a:gd name="connsiteY154" fmla="*/ 580572 h 598714"/>
              <a:gd name="connsiteX155" fmla="*/ 1614714 w 4027714"/>
              <a:gd name="connsiteY155" fmla="*/ 587829 h 598714"/>
              <a:gd name="connsiteX156" fmla="*/ 1582057 w 4027714"/>
              <a:gd name="connsiteY156" fmla="*/ 595086 h 598714"/>
              <a:gd name="connsiteX157" fmla="*/ 1520371 w 4027714"/>
              <a:gd name="connsiteY157" fmla="*/ 587829 h 598714"/>
              <a:gd name="connsiteX158" fmla="*/ 1494971 w 4027714"/>
              <a:gd name="connsiteY158" fmla="*/ 580572 h 598714"/>
              <a:gd name="connsiteX159" fmla="*/ 1473200 w 4027714"/>
              <a:gd name="connsiteY159" fmla="*/ 569686 h 598714"/>
              <a:gd name="connsiteX160" fmla="*/ 1462314 w 4027714"/>
              <a:gd name="connsiteY160" fmla="*/ 562429 h 598714"/>
              <a:gd name="connsiteX161" fmla="*/ 1451428 w 4027714"/>
              <a:gd name="connsiteY161" fmla="*/ 558800 h 598714"/>
              <a:gd name="connsiteX162" fmla="*/ 1429657 w 4027714"/>
              <a:gd name="connsiteY162" fmla="*/ 544286 h 598714"/>
              <a:gd name="connsiteX163" fmla="*/ 1407886 w 4027714"/>
              <a:gd name="connsiteY163" fmla="*/ 537029 h 598714"/>
              <a:gd name="connsiteX164" fmla="*/ 1389743 w 4027714"/>
              <a:gd name="connsiteY164" fmla="*/ 526143 h 598714"/>
              <a:gd name="connsiteX165" fmla="*/ 1357086 w 4027714"/>
              <a:gd name="connsiteY165" fmla="*/ 508000 h 598714"/>
              <a:gd name="connsiteX166" fmla="*/ 1338943 w 4027714"/>
              <a:gd name="connsiteY166" fmla="*/ 493486 h 598714"/>
              <a:gd name="connsiteX167" fmla="*/ 1317171 w 4027714"/>
              <a:gd name="connsiteY167" fmla="*/ 478972 h 598714"/>
              <a:gd name="connsiteX168" fmla="*/ 1299028 w 4027714"/>
              <a:gd name="connsiteY168" fmla="*/ 468086 h 598714"/>
              <a:gd name="connsiteX169" fmla="*/ 1277257 w 4027714"/>
              <a:gd name="connsiteY169" fmla="*/ 453572 h 598714"/>
              <a:gd name="connsiteX170" fmla="*/ 1255486 w 4027714"/>
              <a:gd name="connsiteY170" fmla="*/ 446314 h 598714"/>
              <a:gd name="connsiteX171" fmla="*/ 1161143 w 4027714"/>
              <a:gd name="connsiteY171" fmla="*/ 449943 h 598714"/>
              <a:gd name="connsiteX172" fmla="*/ 1124857 w 4027714"/>
              <a:gd name="connsiteY172" fmla="*/ 460829 h 598714"/>
              <a:gd name="connsiteX173" fmla="*/ 1113971 w 4027714"/>
              <a:gd name="connsiteY173" fmla="*/ 464457 h 598714"/>
              <a:gd name="connsiteX174" fmla="*/ 1103086 w 4027714"/>
              <a:gd name="connsiteY174" fmla="*/ 471714 h 598714"/>
              <a:gd name="connsiteX175" fmla="*/ 1084943 w 4027714"/>
              <a:gd name="connsiteY175" fmla="*/ 486229 h 598714"/>
              <a:gd name="connsiteX176" fmla="*/ 1066800 w 4027714"/>
              <a:gd name="connsiteY176" fmla="*/ 500743 h 598714"/>
              <a:gd name="connsiteX177" fmla="*/ 1045028 w 4027714"/>
              <a:gd name="connsiteY177" fmla="*/ 515257 h 598714"/>
              <a:gd name="connsiteX178" fmla="*/ 1023257 w 4027714"/>
              <a:gd name="connsiteY178" fmla="*/ 522514 h 598714"/>
              <a:gd name="connsiteX179" fmla="*/ 976086 w 4027714"/>
              <a:gd name="connsiteY179" fmla="*/ 529772 h 598714"/>
              <a:gd name="connsiteX180" fmla="*/ 903514 w 4027714"/>
              <a:gd name="connsiteY180" fmla="*/ 526143 h 598714"/>
              <a:gd name="connsiteX181" fmla="*/ 870857 w 4027714"/>
              <a:gd name="connsiteY181" fmla="*/ 508000 h 598714"/>
              <a:gd name="connsiteX182" fmla="*/ 849086 w 4027714"/>
              <a:gd name="connsiteY182" fmla="*/ 497114 h 598714"/>
              <a:gd name="connsiteX183" fmla="*/ 841828 w 4027714"/>
              <a:gd name="connsiteY183" fmla="*/ 489857 h 598714"/>
              <a:gd name="connsiteX184" fmla="*/ 820057 w 4027714"/>
              <a:gd name="connsiteY184" fmla="*/ 482600 h 598714"/>
              <a:gd name="connsiteX185" fmla="*/ 798286 w 4027714"/>
              <a:gd name="connsiteY185" fmla="*/ 471714 h 598714"/>
              <a:gd name="connsiteX186" fmla="*/ 769257 w 4027714"/>
              <a:gd name="connsiteY186" fmla="*/ 449943 h 598714"/>
              <a:gd name="connsiteX187" fmla="*/ 758371 w 4027714"/>
              <a:gd name="connsiteY187" fmla="*/ 442686 h 598714"/>
              <a:gd name="connsiteX188" fmla="*/ 736600 w 4027714"/>
              <a:gd name="connsiteY188" fmla="*/ 431800 h 598714"/>
              <a:gd name="connsiteX189" fmla="*/ 689428 w 4027714"/>
              <a:gd name="connsiteY189" fmla="*/ 435429 h 598714"/>
              <a:gd name="connsiteX190" fmla="*/ 656771 w 4027714"/>
              <a:gd name="connsiteY190" fmla="*/ 449943 h 598714"/>
              <a:gd name="connsiteX191" fmla="*/ 635000 w 4027714"/>
              <a:gd name="connsiteY191" fmla="*/ 457200 h 598714"/>
              <a:gd name="connsiteX192" fmla="*/ 624114 w 4027714"/>
              <a:gd name="connsiteY192" fmla="*/ 460829 h 598714"/>
              <a:gd name="connsiteX193" fmla="*/ 602343 w 4027714"/>
              <a:gd name="connsiteY193" fmla="*/ 471714 h 598714"/>
              <a:gd name="connsiteX194" fmla="*/ 595086 w 4027714"/>
              <a:gd name="connsiteY194" fmla="*/ 478972 h 598714"/>
              <a:gd name="connsiteX195" fmla="*/ 569686 w 4027714"/>
              <a:gd name="connsiteY195" fmla="*/ 486229 h 598714"/>
              <a:gd name="connsiteX196" fmla="*/ 547914 w 4027714"/>
              <a:gd name="connsiteY196" fmla="*/ 493486 h 598714"/>
              <a:gd name="connsiteX197" fmla="*/ 515257 w 4027714"/>
              <a:gd name="connsiteY197" fmla="*/ 504372 h 598714"/>
              <a:gd name="connsiteX198" fmla="*/ 504371 w 4027714"/>
              <a:gd name="connsiteY198" fmla="*/ 508000 h 598714"/>
              <a:gd name="connsiteX199" fmla="*/ 471714 w 4027714"/>
              <a:gd name="connsiteY199" fmla="*/ 511629 h 598714"/>
              <a:gd name="connsiteX200" fmla="*/ 431800 w 4027714"/>
              <a:gd name="connsiteY200" fmla="*/ 518886 h 598714"/>
              <a:gd name="connsiteX201" fmla="*/ 337457 w 4027714"/>
              <a:gd name="connsiteY201" fmla="*/ 515257 h 598714"/>
              <a:gd name="connsiteX202" fmla="*/ 315686 w 4027714"/>
              <a:gd name="connsiteY202" fmla="*/ 508000 h 598714"/>
              <a:gd name="connsiteX203" fmla="*/ 293914 w 4027714"/>
              <a:gd name="connsiteY203" fmla="*/ 500743 h 598714"/>
              <a:gd name="connsiteX204" fmla="*/ 283028 w 4027714"/>
              <a:gd name="connsiteY204" fmla="*/ 497114 h 598714"/>
              <a:gd name="connsiteX205" fmla="*/ 272143 w 4027714"/>
              <a:gd name="connsiteY205" fmla="*/ 493486 h 598714"/>
              <a:gd name="connsiteX206" fmla="*/ 250371 w 4027714"/>
              <a:gd name="connsiteY206" fmla="*/ 478972 h 598714"/>
              <a:gd name="connsiteX207" fmla="*/ 243114 w 4027714"/>
              <a:gd name="connsiteY207" fmla="*/ 471714 h 598714"/>
              <a:gd name="connsiteX208" fmla="*/ 210457 w 4027714"/>
              <a:gd name="connsiteY208" fmla="*/ 449943 h 598714"/>
              <a:gd name="connsiteX209" fmla="*/ 199571 w 4027714"/>
              <a:gd name="connsiteY209" fmla="*/ 442686 h 598714"/>
              <a:gd name="connsiteX210" fmla="*/ 188686 w 4027714"/>
              <a:gd name="connsiteY210" fmla="*/ 435429 h 598714"/>
              <a:gd name="connsiteX211" fmla="*/ 177800 w 4027714"/>
              <a:gd name="connsiteY211" fmla="*/ 431800 h 598714"/>
              <a:gd name="connsiteX212" fmla="*/ 166914 w 4027714"/>
              <a:gd name="connsiteY212" fmla="*/ 424543 h 598714"/>
              <a:gd name="connsiteX213" fmla="*/ 130628 w 4027714"/>
              <a:gd name="connsiteY213" fmla="*/ 413657 h 598714"/>
              <a:gd name="connsiteX214" fmla="*/ 101600 w 4027714"/>
              <a:gd name="connsiteY214" fmla="*/ 410029 h 598714"/>
              <a:gd name="connsiteX215" fmla="*/ 90714 w 4027714"/>
              <a:gd name="connsiteY215" fmla="*/ 406400 h 598714"/>
              <a:gd name="connsiteX216" fmla="*/ 21771 w 4027714"/>
              <a:gd name="connsiteY216" fmla="*/ 413657 h 598714"/>
              <a:gd name="connsiteX0" fmla="*/ 21771 w 4027714"/>
              <a:gd name="connsiteY0" fmla="*/ 443470 h 628527"/>
              <a:gd name="connsiteX1" fmla="*/ 7257 w 4027714"/>
              <a:gd name="connsiteY1" fmla="*/ 407185 h 628527"/>
              <a:gd name="connsiteX2" fmla="*/ 0 w 4027714"/>
              <a:gd name="connsiteY2" fmla="*/ 378156 h 628527"/>
              <a:gd name="connsiteX3" fmla="*/ 3628 w 4027714"/>
              <a:gd name="connsiteY3" fmla="*/ 269299 h 628527"/>
              <a:gd name="connsiteX4" fmla="*/ 7257 w 4027714"/>
              <a:gd name="connsiteY4" fmla="*/ 243899 h 628527"/>
              <a:gd name="connsiteX5" fmla="*/ 10886 w 4027714"/>
              <a:gd name="connsiteY5" fmla="*/ 178585 h 628527"/>
              <a:gd name="connsiteX6" fmla="*/ 14514 w 4027714"/>
              <a:gd name="connsiteY6" fmla="*/ 149556 h 628527"/>
              <a:gd name="connsiteX7" fmla="*/ 18143 w 4027714"/>
              <a:gd name="connsiteY7" fmla="*/ 91499 h 628527"/>
              <a:gd name="connsiteX8" fmla="*/ 36286 w 4027714"/>
              <a:gd name="connsiteY8" fmla="*/ 87870 h 628527"/>
              <a:gd name="connsiteX9" fmla="*/ 72571 w 4027714"/>
              <a:gd name="connsiteY9" fmla="*/ 84242 h 628527"/>
              <a:gd name="connsiteX10" fmla="*/ 272143 w 4027714"/>
              <a:gd name="connsiteY10" fmla="*/ 76985 h 628527"/>
              <a:gd name="connsiteX11" fmla="*/ 319314 w 4027714"/>
              <a:gd name="connsiteY11" fmla="*/ 69727 h 628527"/>
              <a:gd name="connsiteX12" fmla="*/ 743857 w 4027714"/>
              <a:gd name="connsiteY12" fmla="*/ 66099 h 628527"/>
              <a:gd name="connsiteX13" fmla="*/ 769257 w 4027714"/>
              <a:gd name="connsiteY13" fmla="*/ 62470 h 628527"/>
              <a:gd name="connsiteX14" fmla="*/ 874486 w 4027714"/>
              <a:gd name="connsiteY14" fmla="*/ 55213 h 628527"/>
              <a:gd name="connsiteX15" fmla="*/ 910771 w 4027714"/>
              <a:gd name="connsiteY15" fmla="*/ 51585 h 628527"/>
              <a:gd name="connsiteX16" fmla="*/ 1364343 w 4027714"/>
              <a:gd name="connsiteY16" fmla="*/ 58842 h 628527"/>
              <a:gd name="connsiteX17" fmla="*/ 1433286 w 4027714"/>
              <a:gd name="connsiteY17" fmla="*/ 51585 h 628527"/>
              <a:gd name="connsiteX18" fmla="*/ 1600200 w 4027714"/>
              <a:gd name="connsiteY18" fmla="*/ 47956 h 628527"/>
              <a:gd name="connsiteX19" fmla="*/ 1868714 w 4027714"/>
              <a:gd name="connsiteY19" fmla="*/ 58842 h 628527"/>
              <a:gd name="connsiteX20" fmla="*/ 1886857 w 4027714"/>
              <a:gd name="connsiteY20" fmla="*/ 55213 h 628527"/>
              <a:gd name="connsiteX21" fmla="*/ 2710543 w 4027714"/>
              <a:gd name="connsiteY21" fmla="*/ 22556 h 628527"/>
              <a:gd name="connsiteX22" fmla="*/ 2837543 w 4027714"/>
              <a:gd name="connsiteY22" fmla="*/ 66099 h 628527"/>
              <a:gd name="connsiteX23" fmla="*/ 2866571 w 4027714"/>
              <a:gd name="connsiteY23" fmla="*/ 62470 h 628527"/>
              <a:gd name="connsiteX24" fmla="*/ 2971800 w 4027714"/>
              <a:gd name="connsiteY24" fmla="*/ 58842 h 628527"/>
              <a:gd name="connsiteX25" fmla="*/ 3026228 w 4027714"/>
              <a:gd name="connsiteY25" fmla="*/ 51585 h 628527"/>
              <a:gd name="connsiteX26" fmla="*/ 3095171 w 4027714"/>
              <a:gd name="connsiteY26" fmla="*/ 40699 h 628527"/>
              <a:gd name="connsiteX27" fmla="*/ 3160486 w 4027714"/>
              <a:gd name="connsiteY27" fmla="*/ 33442 h 628527"/>
              <a:gd name="connsiteX28" fmla="*/ 3196771 w 4027714"/>
              <a:gd name="connsiteY28" fmla="*/ 29813 h 628527"/>
              <a:gd name="connsiteX29" fmla="*/ 3817257 w 4027714"/>
              <a:gd name="connsiteY29" fmla="*/ 37070 h 628527"/>
              <a:gd name="connsiteX30" fmla="*/ 3828143 w 4027714"/>
              <a:gd name="connsiteY30" fmla="*/ 40699 h 628527"/>
              <a:gd name="connsiteX31" fmla="*/ 3922486 w 4027714"/>
              <a:gd name="connsiteY31" fmla="*/ 44327 h 628527"/>
              <a:gd name="connsiteX32" fmla="*/ 3976914 w 4027714"/>
              <a:gd name="connsiteY32" fmla="*/ 47956 h 628527"/>
              <a:gd name="connsiteX33" fmla="*/ 4005943 w 4027714"/>
              <a:gd name="connsiteY33" fmla="*/ 55213 h 628527"/>
              <a:gd name="connsiteX34" fmla="*/ 4016828 w 4027714"/>
              <a:gd name="connsiteY34" fmla="*/ 62470 h 628527"/>
              <a:gd name="connsiteX35" fmla="*/ 4020457 w 4027714"/>
              <a:gd name="connsiteY35" fmla="*/ 229385 h 628527"/>
              <a:gd name="connsiteX36" fmla="*/ 4024086 w 4027714"/>
              <a:gd name="connsiteY36" fmla="*/ 254785 h 628527"/>
              <a:gd name="connsiteX37" fmla="*/ 4027714 w 4027714"/>
              <a:gd name="connsiteY37" fmla="*/ 287442 h 628527"/>
              <a:gd name="connsiteX38" fmla="*/ 4024086 w 4027714"/>
              <a:gd name="connsiteY38" fmla="*/ 316470 h 628527"/>
              <a:gd name="connsiteX39" fmla="*/ 4020457 w 4027714"/>
              <a:gd name="connsiteY39" fmla="*/ 476127 h 628527"/>
              <a:gd name="connsiteX40" fmla="*/ 4016828 w 4027714"/>
              <a:gd name="connsiteY40" fmla="*/ 487013 h 628527"/>
              <a:gd name="connsiteX41" fmla="*/ 4009571 w 4027714"/>
              <a:gd name="connsiteY41" fmla="*/ 497899 h 628527"/>
              <a:gd name="connsiteX42" fmla="*/ 4005943 w 4027714"/>
              <a:gd name="connsiteY42" fmla="*/ 508785 h 628527"/>
              <a:gd name="connsiteX43" fmla="*/ 3962400 w 4027714"/>
              <a:gd name="connsiteY43" fmla="*/ 530556 h 628527"/>
              <a:gd name="connsiteX44" fmla="*/ 3937000 w 4027714"/>
              <a:gd name="connsiteY44" fmla="*/ 537813 h 628527"/>
              <a:gd name="connsiteX45" fmla="*/ 3915228 w 4027714"/>
              <a:gd name="connsiteY45" fmla="*/ 545070 h 628527"/>
              <a:gd name="connsiteX46" fmla="*/ 3900714 w 4027714"/>
              <a:gd name="connsiteY46" fmla="*/ 548699 h 628527"/>
              <a:gd name="connsiteX47" fmla="*/ 3860800 w 4027714"/>
              <a:gd name="connsiteY47" fmla="*/ 559585 h 628527"/>
              <a:gd name="connsiteX48" fmla="*/ 3817257 w 4027714"/>
              <a:gd name="connsiteY48" fmla="*/ 563213 h 628527"/>
              <a:gd name="connsiteX49" fmla="*/ 3788228 w 4027714"/>
              <a:gd name="connsiteY49" fmla="*/ 566842 h 628527"/>
              <a:gd name="connsiteX50" fmla="*/ 3708400 w 4027714"/>
              <a:gd name="connsiteY50" fmla="*/ 563213 h 628527"/>
              <a:gd name="connsiteX51" fmla="*/ 3686628 w 4027714"/>
              <a:gd name="connsiteY51" fmla="*/ 555956 h 628527"/>
              <a:gd name="connsiteX52" fmla="*/ 3675743 w 4027714"/>
              <a:gd name="connsiteY52" fmla="*/ 552327 h 628527"/>
              <a:gd name="connsiteX53" fmla="*/ 3650343 w 4027714"/>
              <a:gd name="connsiteY53" fmla="*/ 545070 h 628527"/>
              <a:gd name="connsiteX54" fmla="*/ 3628571 w 4027714"/>
              <a:gd name="connsiteY54" fmla="*/ 534185 h 628527"/>
              <a:gd name="connsiteX55" fmla="*/ 3599543 w 4027714"/>
              <a:gd name="connsiteY55" fmla="*/ 512413 h 628527"/>
              <a:gd name="connsiteX56" fmla="*/ 3588657 w 4027714"/>
              <a:gd name="connsiteY56" fmla="*/ 508785 h 628527"/>
              <a:gd name="connsiteX57" fmla="*/ 3566886 w 4027714"/>
              <a:gd name="connsiteY57" fmla="*/ 494270 h 628527"/>
              <a:gd name="connsiteX58" fmla="*/ 3556000 w 4027714"/>
              <a:gd name="connsiteY58" fmla="*/ 487013 h 628527"/>
              <a:gd name="connsiteX59" fmla="*/ 3545114 w 4027714"/>
              <a:gd name="connsiteY59" fmla="*/ 483385 h 628527"/>
              <a:gd name="connsiteX60" fmla="*/ 3526971 w 4027714"/>
              <a:gd name="connsiteY60" fmla="*/ 472499 h 628527"/>
              <a:gd name="connsiteX61" fmla="*/ 3516086 w 4027714"/>
              <a:gd name="connsiteY61" fmla="*/ 465242 h 628527"/>
              <a:gd name="connsiteX62" fmla="*/ 3494314 w 4027714"/>
              <a:gd name="connsiteY62" fmla="*/ 457985 h 628527"/>
              <a:gd name="connsiteX63" fmla="*/ 3472543 w 4027714"/>
              <a:gd name="connsiteY63" fmla="*/ 450727 h 628527"/>
              <a:gd name="connsiteX64" fmla="*/ 3461657 w 4027714"/>
              <a:gd name="connsiteY64" fmla="*/ 447099 h 628527"/>
              <a:gd name="connsiteX65" fmla="*/ 3447143 w 4027714"/>
              <a:gd name="connsiteY65" fmla="*/ 443470 h 628527"/>
              <a:gd name="connsiteX66" fmla="*/ 3345543 w 4027714"/>
              <a:gd name="connsiteY66" fmla="*/ 450727 h 628527"/>
              <a:gd name="connsiteX67" fmla="*/ 3305628 w 4027714"/>
              <a:gd name="connsiteY67" fmla="*/ 461613 h 628527"/>
              <a:gd name="connsiteX68" fmla="*/ 3294743 w 4027714"/>
              <a:gd name="connsiteY68" fmla="*/ 465242 h 628527"/>
              <a:gd name="connsiteX69" fmla="*/ 3283857 w 4027714"/>
              <a:gd name="connsiteY69" fmla="*/ 468870 h 628527"/>
              <a:gd name="connsiteX70" fmla="*/ 3272971 w 4027714"/>
              <a:gd name="connsiteY70" fmla="*/ 476127 h 628527"/>
              <a:gd name="connsiteX71" fmla="*/ 3262086 w 4027714"/>
              <a:gd name="connsiteY71" fmla="*/ 479756 h 628527"/>
              <a:gd name="connsiteX72" fmla="*/ 3243943 w 4027714"/>
              <a:gd name="connsiteY72" fmla="*/ 490642 h 628527"/>
              <a:gd name="connsiteX73" fmla="*/ 3214914 w 4027714"/>
              <a:gd name="connsiteY73" fmla="*/ 512413 h 628527"/>
              <a:gd name="connsiteX74" fmla="*/ 3193143 w 4027714"/>
              <a:gd name="connsiteY74" fmla="*/ 526927 h 628527"/>
              <a:gd name="connsiteX75" fmla="*/ 3185886 w 4027714"/>
              <a:gd name="connsiteY75" fmla="*/ 534185 h 628527"/>
              <a:gd name="connsiteX76" fmla="*/ 3175000 w 4027714"/>
              <a:gd name="connsiteY76" fmla="*/ 537813 h 628527"/>
              <a:gd name="connsiteX77" fmla="*/ 3156857 w 4027714"/>
              <a:gd name="connsiteY77" fmla="*/ 555956 h 628527"/>
              <a:gd name="connsiteX78" fmla="*/ 3145971 w 4027714"/>
              <a:gd name="connsiteY78" fmla="*/ 566842 h 628527"/>
              <a:gd name="connsiteX79" fmla="*/ 3124200 w 4027714"/>
              <a:gd name="connsiteY79" fmla="*/ 577727 h 628527"/>
              <a:gd name="connsiteX80" fmla="*/ 3106057 w 4027714"/>
              <a:gd name="connsiteY80" fmla="*/ 588613 h 628527"/>
              <a:gd name="connsiteX81" fmla="*/ 3095171 w 4027714"/>
              <a:gd name="connsiteY81" fmla="*/ 595870 h 628527"/>
              <a:gd name="connsiteX82" fmla="*/ 3084286 w 4027714"/>
              <a:gd name="connsiteY82" fmla="*/ 599499 h 628527"/>
              <a:gd name="connsiteX83" fmla="*/ 3073400 w 4027714"/>
              <a:gd name="connsiteY83" fmla="*/ 606756 h 628527"/>
              <a:gd name="connsiteX84" fmla="*/ 3051628 w 4027714"/>
              <a:gd name="connsiteY84" fmla="*/ 614013 h 628527"/>
              <a:gd name="connsiteX85" fmla="*/ 3029857 w 4027714"/>
              <a:gd name="connsiteY85" fmla="*/ 621270 h 628527"/>
              <a:gd name="connsiteX86" fmla="*/ 3018971 w 4027714"/>
              <a:gd name="connsiteY86" fmla="*/ 624899 h 628527"/>
              <a:gd name="connsiteX87" fmla="*/ 3000828 w 4027714"/>
              <a:gd name="connsiteY87" fmla="*/ 628527 h 628527"/>
              <a:gd name="connsiteX88" fmla="*/ 2950028 w 4027714"/>
              <a:gd name="connsiteY88" fmla="*/ 621270 h 628527"/>
              <a:gd name="connsiteX89" fmla="*/ 2928257 w 4027714"/>
              <a:gd name="connsiteY89" fmla="*/ 614013 h 628527"/>
              <a:gd name="connsiteX90" fmla="*/ 2917371 w 4027714"/>
              <a:gd name="connsiteY90" fmla="*/ 606756 h 628527"/>
              <a:gd name="connsiteX91" fmla="*/ 2895600 w 4027714"/>
              <a:gd name="connsiteY91" fmla="*/ 599499 h 628527"/>
              <a:gd name="connsiteX92" fmla="*/ 2884714 w 4027714"/>
              <a:gd name="connsiteY92" fmla="*/ 595870 h 628527"/>
              <a:gd name="connsiteX93" fmla="*/ 2862943 w 4027714"/>
              <a:gd name="connsiteY93" fmla="*/ 581356 h 628527"/>
              <a:gd name="connsiteX94" fmla="*/ 2852057 w 4027714"/>
              <a:gd name="connsiteY94" fmla="*/ 574099 h 628527"/>
              <a:gd name="connsiteX95" fmla="*/ 2841171 w 4027714"/>
              <a:gd name="connsiteY95" fmla="*/ 570470 h 628527"/>
              <a:gd name="connsiteX96" fmla="*/ 2819400 w 4027714"/>
              <a:gd name="connsiteY96" fmla="*/ 559585 h 628527"/>
              <a:gd name="connsiteX97" fmla="*/ 2808514 w 4027714"/>
              <a:gd name="connsiteY97" fmla="*/ 552327 h 628527"/>
              <a:gd name="connsiteX98" fmla="*/ 2786743 w 4027714"/>
              <a:gd name="connsiteY98" fmla="*/ 545070 h 628527"/>
              <a:gd name="connsiteX99" fmla="*/ 2764971 w 4027714"/>
              <a:gd name="connsiteY99" fmla="*/ 530556 h 628527"/>
              <a:gd name="connsiteX100" fmla="*/ 2746828 w 4027714"/>
              <a:gd name="connsiteY100" fmla="*/ 516042 h 628527"/>
              <a:gd name="connsiteX101" fmla="*/ 2725057 w 4027714"/>
              <a:gd name="connsiteY101" fmla="*/ 501527 h 628527"/>
              <a:gd name="connsiteX102" fmla="*/ 2714171 w 4027714"/>
              <a:gd name="connsiteY102" fmla="*/ 494270 h 628527"/>
              <a:gd name="connsiteX103" fmla="*/ 2685143 w 4027714"/>
              <a:gd name="connsiteY103" fmla="*/ 468870 h 628527"/>
              <a:gd name="connsiteX104" fmla="*/ 2674257 w 4027714"/>
              <a:gd name="connsiteY104" fmla="*/ 457985 h 628527"/>
              <a:gd name="connsiteX105" fmla="*/ 2652486 w 4027714"/>
              <a:gd name="connsiteY105" fmla="*/ 447099 h 628527"/>
              <a:gd name="connsiteX106" fmla="*/ 2612571 w 4027714"/>
              <a:gd name="connsiteY106" fmla="*/ 436213 h 628527"/>
              <a:gd name="connsiteX107" fmla="*/ 2510971 w 4027714"/>
              <a:gd name="connsiteY107" fmla="*/ 439842 h 628527"/>
              <a:gd name="connsiteX108" fmla="*/ 2489200 w 4027714"/>
              <a:gd name="connsiteY108" fmla="*/ 450727 h 628527"/>
              <a:gd name="connsiteX109" fmla="*/ 2478314 w 4027714"/>
              <a:gd name="connsiteY109" fmla="*/ 454356 h 628527"/>
              <a:gd name="connsiteX110" fmla="*/ 2456543 w 4027714"/>
              <a:gd name="connsiteY110" fmla="*/ 468870 h 628527"/>
              <a:gd name="connsiteX111" fmla="*/ 2423886 w 4027714"/>
              <a:gd name="connsiteY111" fmla="*/ 487013 h 628527"/>
              <a:gd name="connsiteX112" fmla="*/ 2413000 w 4027714"/>
              <a:gd name="connsiteY112" fmla="*/ 494270 h 628527"/>
              <a:gd name="connsiteX113" fmla="*/ 2402114 w 4027714"/>
              <a:gd name="connsiteY113" fmla="*/ 501527 h 628527"/>
              <a:gd name="connsiteX114" fmla="*/ 2394857 w 4027714"/>
              <a:gd name="connsiteY114" fmla="*/ 508785 h 628527"/>
              <a:gd name="connsiteX115" fmla="*/ 2383971 w 4027714"/>
              <a:gd name="connsiteY115" fmla="*/ 512413 h 628527"/>
              <a:gd name="connsiteX116" fmla="*/ 2351314 w 4027714"/>
              <a:gd name="connsiteY116" fmla="*/ 526927 h 628527"/>
              <a:gd name="connsiteX117" fmla="*/ 2340428 w 4027714"/>
              <a:gd name="connsiteY117" fmla="*/ 530556 h 628527"/>
              <a:gd name="connsiteX118" fmla="*/ 2318657 w 4027714"/>
              <a:gd name="connsiteY118" fmla="*/ 545070 h 628527"/>
              <a:gd name="connsiteX119" fmla="*/ 2307771 w 4027714"/>
              <a:gd name="connsiteY119" fmla="*/ 548699 h 628527"/>
              <a:gd name="connsiteX120" fmla="*/ 2296886 w 4027714"/>
              <a:gd name="connsiteY120" fmla="*/ 555956 h 628527"/>
              <a:gd name="connsiteX121" fmla="*/ 2275114 w 4027714"/>
              <a:gd name="connsiteY121" fmla="*/ 563213 h 628527"/>
              <a:gd name="connsiteX122" fmla="*/ 2264228 w 4027714"/>
              <a:gd name="connsiteY122" fmla="*/ 566842 h 628527"/>
              <a:gd name="connsiteX123" fmla="*/ 2231571 w 4027714"/>
              <a:gd name="connsiteY123" fmla="*/ 581356 h 628527"/>
              <a:gd name="connsiteX124" fmla="*/ 2220686 w 4027714"/>
              <a:gd name="connsiteY124" fmla="*/ 584985 h 628527"/>
              <a:gd name="connsiteX125" fmla="*/ 2209800 w 4027714"/>
              <a:gd name="connsiteY125" fmla="*/ 588613 h 628527"/>
              <a:gd name="connsiteX126" fmla="*/ 2180771 w 4027714"/>
              <a:gd name="connsiteY126" fmla="*/ 584985 h 628527"/>
              <a:gd name="connsiteX127" fmla="*/ 2151743 w 4027714"/>
              <a:gd name="connsiteY127" fmla="*/ 577727 h 628527"/>
              <a:gd name="connsiteX128" fmla="*/ 2137228 w 4027714"/>
              <a:gd name="connsiteY128" fmla="*/ 574099 h 628527"/>
              <a:gd name="connsiteX129" fmla="*/ 2122714 w 4027714"/>
              <a:gd name="connsiteY129" fmla="*/ 570470 h 628527"/>
              <a:gd name="connsiteX130" fmla="*/ 2100943 w 4027714"/>
              <a:gd name="connsiteY130" fmla="*/ 563213 h 628527"/>
              <a:gd name="connsiteX131" fmla="*/ 2079171 w 4027714"/>
              <a:gd name="connsiteY131" fmla="*/ 548699 h 628527"/>
              <a:gd name="connsiteX132" fmla="*/ 2050143 w 4027714"/>
              <a:gd name="connsiteY132" fmla="*/ 526927 h 628527"/>
              <a:gd name="connsiteX133" fmla="*/ 2039257 w 4027714"/>
              <a:gd name="connsiteY133" fmla="*/ 519670 h 628527"/>
              <a:gd name="connsiteX134" fmla="*/ 2024743 w 4027714"/>
              <a:gd name="connsiteY134" fmla="*/ 497899 h 628527"/>
              <a:gd name="connsiteX135" fmla="*/ 2010228 w 4027714"/>
              <a:gd name="connsiteY135" fmla="*/ 479756 h 628527"/>
              <a:gd name="connsiteX136" fmla="*/ 1999343 w 4027714"/>
              <a:gd name="connsiteY136" fmla="*/ 476127 h 628527"/>
              <a:gd name="connsiteX137" fmla="*/ 1988457 w 4027714"/>
              <a:gd name="connsiteY137" fmla="*/ 465242 h 628527"/>
              <a:gd name="connsiteX138" fmla="*/ 1948543 w 4027714"/>
              <a:gd name="connsiteY138" fmla="*/ 454356 h 628527"/>
              <a:gd name="connsiteX139" fmla="*/ 1879600 w 4027714"/>
              <a:gd name="connsiteY139" fmla="*/ 461613 h 628527"/>
              <a:gd name="connsiteX140" fmla="*/ 1857828 w 4027714"/>
              <a:gd name="connsiteY140" fmla="*/ 468870 h 628527"/>
              <a:gd name="connsiteX141" fmla="*/ 1846943 w 4027714"/>
              <a:gd name="connsiteY141" fmla="*/ 476127 h 628527"/>
              <a:gd name="connsiteX142" fmla="*/ 1836057 w 4027714"/>
              <a:gd name="connsiteY142" fmla="*/ 479756 h 628527"/>
              <a:gd name="connsiteX143" fmla="*/ 1814286 w 4027714"/>
              <a:gd name="connsiteY143" fmla="*/ 494270 h 628527"/>
              <a:gd name="connsiteX144" fmla="*/ 1792514 w 4027714"/>
              <a:gd name="connsiteY144" fmla="*/ 508785 h 628527"/>
              <a:gd name="connsiteX145" fmla="*/ 1770743 w 4027714"/>
              <a:gd name="connsiteY145" fmla="*/ 523299 h 628527"/>
              <a:gd name="connsiteX146" fmla="*/ 1759857 w 4027714"/>
              <a:gd name="connsiteY146" fmla="*/ 530556 h 628527"/>
              <a:gd name="connsiteX147" fmla="*/ 1741714 w 4027714"/>
              <a:gd name="connsiteY147" fmla="*/ 545070 h 628527"/>
              <a:gd name="connsiteX148" fmla="*/ 1730828 w 4027714"/>
              <a:gd name="connsiteY148" fmla="*/ 555956 h 628527"/>
              <a:gd name="connsiteX149" fmla="*/ 1709057 w 4027714"/>
              <a:gd name="connsiteY149" fmla="*/ 570470 h 628527"/>
              <a:gd name="connsiteX150" fmla="*/ 1698171 w 4027714"/>
              <a:gd name="connsiteY150" fmla="*/ 577727 h 628527"/>
              <a:gd name="connsiteX151" fmla="*/ 1687286 w 4027714"/>
              <a:gd name="connsiteY151" fmla="*/ 581356 h 628527"/>
              <a:gd name="connsiteX152" fmla="*/ 1669143 w 4027714"/>
              <a:gd name="connsiteY152" fmla="*/ 592242 h 628527"/>
              <a:gd name="connsiteX153" fmla="*/ 1647371 w 4027714"/>
              <a:gd name="connsiteY153" fmla="*/ 603127 h 628527"/>
              <a:gd name="connsiteX154" fmla="*/ 1636486 w 4027714"/>
              <a:gd name="connsiteY154" fmla="*/ 610385 h 628527"/>
              <a:gd name="connsiteX155" fmla="*/ 1614714 w 4027714"/>
              <a:gd name="connsiteY155" fmla="*/ 617642 h 628527"/>
              <a:gd name="connsiteX156" fmla="*/ 1582057 w 4027714"/>
              <a:gd name="connsiteY156" fmla="*/ 624899 h 628527"/>
              <a:gd name="connsiteX157" fmla="*/ 1520371 w 4027714"/>
              <a:gd name="connsiteY157" fmla="*/ 617642 h 628527"/>
              <a:gd name="connsiteX158" fmla="*/ 1494971 w 4027714"/>
              <a:gd name="connsiteY158" fmla="*/ 610385 h 628527"/>
              <a:gd name="connsiteX159" fmla="*/ 1473200 w 4027714"/>
              <a:gd name="connsiteY159" fmla="*/ 599499 h 628527"/>
              <a:gd name="connsiteX160" fmla="*/ 1462314 w 4027714"/>
              <a:gd name="connsiteY160" fmla="*/ 592242 h 628527"/>
              <a:gd name="connsiteX161" fmla="*/ 1451428 w 4027714"/>
              <a:gd name="connsiteY161" fmla="*/ 588613 h 628527"/>
              <a:gd name="connsiteX162" fmla="*/ 1429657 w 4027714"/>
              <a:gd name="connsiteY162" fmla="*/ 574099 h 628527"/>
              <a:gd name="connsiteX163" fmla="*/ 1407886 w 4027714"/>
              <a:gd name="connsiteY163" fmla="*/ 566842 h 628527"/>
              <a:gd name="connsiteX164" fmla="*/ 1389743 w 4027714"/>
              <a:gd name="connsiteY164" fmla="*/ 555956 h 628527"/>
              <a:gd name="connsiteX165" fmla="*/ 1357086 w 4027714"/>
              <a:gd name="connsiteY165" fmla="*/ 537813 h 628527"/>
              <a:gd name="connsiteX166" fmla="*/ 1338943 w 4027714"/>
              <a:gd name="connsiteY166" fmla="*/ 523299 h 628527"/>
              <a:gd name="connsiteX167" fmla="*/ 1317171 w 4027714"/>
              <a:gd name="connsiteY167" fmla="*/ 508785 h 628527"/>
              <a:gd name="connsiteX168" fmla="*/ 1299028 w 4027714"/>
              <a:gd name="connsiteY168" fmla="*/ 497899 h 628527"/>
              <a:gd name="connsiteX169" fmla="*/ 1277257 w 4027714"/>
              <a:gd name="connsiteY169" fmla="*/ 483385 h 628527"/>
              <a:gd name="connsiteX170" fmla="*/ 1255486 w 4027714"/>
              <a:gd name="connsiteY170" fmla="*/ 476127 h 628527"/>
              <a:gd name="connsiteX171" fmla="*/ 1161143 w 4027714"/>
              <a:gd name="connsiteY171" fmla="*/ 479756 h 628527"/>
              <a:gd name="connsiteX172" fmla="*/ 1124857 w 4027714"/>
              <a:gd name="connsiteY172" fmla="*/ 490642 h 628527"/>
              <a:gd name="connsiteX173" fmla="*/ 1113971 w 4027714"/>
              <a:gd name="connsiteY173" fmla="*/ 494270 h 628527"/>
              <a:gd name="connsiteX174" fmla="*/ 1103086 w 4027714"/>
              <a:gd name="connsiteY174" fmla="*/ 501527 h 628527"/>
              <a:gd name="connsiteX175" fmla="*/ 1084943 w 4027714"/>
              <a:gd name="connsiteY175" fmla="*/ 516042 h 628527"/>
              <a:gd name="connsiteX176" fmla="*/ 1066800 w 4027714"/>
              <a:gd name="connsiteY176" fmla="*/ 530556 h 628527"/>
              <a:gd name="connsiteX177" fmla="*/ 1045028 w 4027714"/>
              <a:gd name="connsiteY177" fmla="*/ 545070 h 628527"/>
              <a:gd name="connsiteX178" fmla="*/ 1023257 w 4027714"/>
              <a:gd name="connsiteY178" fmla="*/ 552327 h 628527"/>
              <a:gd name="connsiteX179" fmla="*/ 976086 w 4027714"/>
              <a:gd name="connsiteY179" fmla="*/ 559585 h 628527"/>
              <a:gd name="connsiteX180" fmla="*/ 903514 w 4027714"/>
              <a:gd name="connsiteY180" fmla="*/ 555956 h 628527"/>
              <a:gd name="connsiteX181" fmla="*/ 870857 w 4027714"/>
              <a:gd name="connsiteY181" fmla="*/ 537813 h 628527"/>
              <a:gd name="connsiteX182" fmla="*/ 849086 w 4027714"/>
              <a:gd name="connsiteY182" fmla="*/ 526927 h 628527"/>
              <a:gd name="connsiteX183" fmla="*/ 841828 w 4027714"/>
              <a:gd name="connsiteY183" fmla="*/ 519670 h 628527"/>
              <a:gd name="connsiteX184" fmla="*/ 820057 w 4027714"/>
              <a:gd name="connsiteY184" fmla="*/ 512413 h 628527"/>
              <a:gd name="connsiteX185" fmla="*/ 798286 w 4027714"/>
              <a:gd name="connsiteY185" fmla="*/ 501527 h 628527"/>
              <a:gd name="connsiteX186" fmla="*/ 769257 w 4027714"/>
              <a:gd name="connsiteY186" fmla="*/ 479756 h 628527"/>
              <a:gd name="connsiteX187" fmla="*/ 758371 w 4027714"/>
              <a:gd name="connsiteY187" fmla="*/ 472499 h 628527"/>
              <a:gd name="connsiteX188" fmla="*/ 736600 w 4027714"/>
              <a:gd name="connsiteY188" fmla="*/ 461613 h 628527"/>
              <a:gd name="connsiteX189" fmla="*/ 689428 w 4027714"/>
              <a:gd name="connsiteY189" fmla="*/ 465242 h 628527"/>
              <a:gd name="connsiteX190" fmla="*/ 656771 w 4027714"/>
              <a:gd name="connsiteY190" fmla="*/ 479756 h 628527"/>
              <a:gd name="connsiteX191" fmla="*/ 635000 w 4027714"/>
              <a:gd name="connsiteY191" fmla="*/ 487013 h 628527"/>
              <a:gd name="connsiteX192" fmla="*/ 624114 w 4027714"/>
              <a:gd name="connsiteY192" fmla="*/ 490642 h 628527"/>
              <a:gd name="connsiteX193" fmla="*/ 602343 w 4027714"/>
              <a:gd name="connsiteY193" fmla="*/ 501527 h 628527"/>
              <a:gd name="connsiteX194" fmla="*/ 595086 w 4027714"/>
              <a:gd name="connsiteY194" fmla="*/ 508785 h 628527"/>
              <a:gd name="connsiteX195" fmla="*/ 569686 w 4027714"/>
              <a:gd name="connsiteY195" fmla="*/ 516042 h 628527"/>
              <a:gd name="connsiteX196" fmla="*/ 547914 w 4027714"/>
              <a:gd name="connsiteY196" fmla="*/ 523299 h 628527"/>
              <a:gd name="connsiteX197" fmla="*/ 515257 w 4027714"/>
              <a:gd name="connsiteY197" fmla="*/ 534185 h 628527"/>
              <a:gd name="connsiteX198" fmla="*/ 504371 w 4027714"/>
              <a:gd name="connsiteY198" fmla="*/ 537813 h 628527"/>
              <a:gd name="connsiteX199" fmla="*/ 471714 w 4027714"/>
              <a:gd name="connsiteY199" fmla="*/ 541442 h 628527"/>
              <a:gd name="connsiteX200" fmla="*/ 431800 w 4027714"/>
              <a:gd name="connsiteY200" fmla="*/ 548699 h 628527"/>
              <a:gd name="connsiteX201" fmla="*/ 337457 w 4027714"/>
              <a:gd name="connsiteY201" fmla="*/ 545070 h 628527"/>
              <a:gd name="connsiteX202" fmla="*/ 315686 w 4027714"/>
              <a:gd name="connsiteY202" fmla="*/ 537813 h 628527"/>
              <a:gd name="connsiteX203" fmla="*/ 293914 w 4027714"/>
              <a:gd name="connsiteY203" fmla="*/ 530556 h 628527"/>
              <a:gd name="connsiteX204" fmla="*/ 283028 w 4027714"/>
              <a:gd name="connsiteY204" fmla="*/ 526927 h 628527"/>
              <a:gd name="connsiteX205" fmla="*/ 272143 w 4027714"/>
              <a:gd name="connsiteY205" fmla="*/ 523299 h 628527"/>
              <a:gd name="connsiteX206" fmla="*/ 250371 w 4027714"/>
              <a:gd name="connsiteY206" fmla="*/ 508785 h 628527"/>
              <a:gd name="connsiteX207" fmla="*/ 243114 w 4027714"/>
              <a:gd name="connsiteY207" fmla="*/ 501527 h 628527"/>
              <a:gd name="connsiteX208" fmla="*/ 210457 w 4027714"/>
              <a:gd name="connsiteY208" fmla="*/ 479756 h 628527"/>
              <a:gd name="connsiteX209" fmla="*/ 199571 w 4027714"/>
              <a:gd name="connsiteY209" fmla="*/ 472499 h 628527"/>
              <a:gd name="connsiteX210" fmla="*/ 188686 w 4027714"/>
              <a:gd name="connsiteY210" fmla="*/ 465242 h 628527"/>
              <a:gd name="connsiteX211" fmla="*/ 177800 w 4027714"/>
              <a:gd name="connsiteY211" fmla="*/ 461613 h 628527"/>
              <a:gd name="connsiteX212" fmla="*/ 166914 w 4027714"/>
              <a:gd name="connsiteY212" fmla="*/ 454356 h 628527"/>
              <a:gd name="connsiteX213" fmla="*/ 130628 w 4027714"/>
              <a:gd name="connsiteY213" fmla="*/ 443470 h 628527"/>
              <a:gd name="connsiteX214" fmla="*/ 101600 w 4027714"/>
              <a:gd name="connsiteY214" fmla="*/ 439842 h 628527"/>
              <a:gd name="connsiteX215" fmla="*/ 90714 w 4027714"/>
              <a:gd name="connsiteY215" fmla="*/ 436213 h 628527"/>
              <a:gd name="connsiteX216" fmla="*/ 21771 w 4027714"/>
              <a:gd name="connsiteY216" fmla="*/ 443470 h 628527"/>
              <a:gd name="connsiteX0" fmla="*/ 21771 w 4027714"/>
              <a:gd name="connsiteY0" fmla="*/ 420914 h 605971"/>
              <a:gd name="connsiteX1" fmla="*/ 7257 w 4027714"/>
              <a:gd name="connsiteY1" fmla="*/ 384629 h 605971"/>
              <a:gd name="connsiteX2" fmla="*/ 0 w 4027714"/>
              <a:gd name="connsiteY2" fmla="*/ 355600 h 605971"/>
              <a:gd name="connsiteX3" fmla="*/ 3628 w 4027714"/>
              <a:gd name="connsiteY3" fmla="*/ 246743 h 605971"/>
              <a:gd name="connsiteX4" fmla="*/ 7257 w 4027714"/>
              <a:gd name="connsiteY4" fmla="*/ 221343 h 605971"/>
              <a:gd name="connsiteX5" fmla="*/ 10886 w 4027714"/>
              <a:gd name="connsiteY5" fmla="*/ 156029 h 605971"/>
              <a:gd name="connsiteX6" fmla="*/ 14514 w 4027714"/>
              <a:gd name="connsiteY6" fmla="*/ 127000 h 605971"/>
              <a:gd name="connsiteX7" fmla="*/ 18143 w 4027714"/>
              <a:gd name="connsiteY7" fmla="*/ 68943 h 605971"/>
              <a:gd name="connsiteX8" fmla="*/ 36286 w 4027714"/>
              <a:gd name="connsiteY8" fmla="*/ 65314 h 605971"/>
              <a:gd name="connsiteX9" fmla="*/ 72571 w 4027714"/>
              <a:gd name="connsiteY9" fmla="*/ 61686 h 605971"/>
              <a:gd name="connsiteX10" fmla="*/ 272143 w 4027714"/>
              <a:gd name="connsiteY10" fmla="*/ 54429 h 605971"/>
              <a:gd name="connsiteX11" fmla="*/ 319314 w 4027714"/>
              <a:gd name="connsiteY11" fmla="*/ 47171 h 605971"/>
              <a:gd name="connsiteX12" fmla="*/ 743857 w 4027714"/>
              <a:gd name="connsiteY12" fmla="*/ 43543 h 605971"/>
              <a:gd name="connsiteX13" fmla="*/ 769257 w 4027714"/>
              <a:gd name="connsiteY13" fmla="*/ 39914 h 605971"/>
              <a:gd name="connsiteX14" fmla="*/ 874486 w 4027714"/>
              <a:gd name="connsiteY14" fmla="*/ 32657 h 605971"/>
              <a:gd name="connsiteX15" fmla="*/ 910771 w 4027714"/>
              <a:gd name="connsiteY15" fmla="*/ 29029 h 605971"/>
              <a:gd name="connsiteX16" fmla="*/ 1364343 w 4027714"/>
              <a:gd name="connsiteY16" fmla="*/ 36286 h 605971"/>
              <a:gd name="connsiteX17" fmla="*/ 1433286 w 4027714"/>
              <a:gd name="connsiteY17" fmla="*/ 29029 h 605971"/>
              <a:gd name="connsiteX18" fmla="*/ 1600200 w 4027714"/>
              <a:gd name="connsiteY18" fmla="*/ 25400 h 605971"/>
              <a:gd name="connsiteX19" fmla="*/ 1868714 w 4027714"/>
              <a:gd name="connsiteY19" fmla="*/ 36286 h 605971"/>
              <a:gd name="connsiteX20" fmla="*/ 1886857 w 4027714"/>
              <a:gd name="connsiteY20" fmla="*/ 32657 h 605971"/>
              <a:gd name="connsiteX21" fmla="*/ 2710543 w 4027714"/>
              <a:gd name="connsiteY21" fmla="*/ 0 h 605971"/>
              <a:gd name="connsiteX22" fmla="*/ 2837543 w 4027714"/>
              <a:gd name="connsiteY22" fmla="*/ 43543 h 605971"/>
              <a:gd name="connsiteX23" fmla="*/ 2866571 w 4027714"/>
              <a:gd name="connsiteY23" fmla="*/ 39914 h 605971"/>
              <a:gd name="connsiteX24" fmla="*/ 2971800 w 4027714"/>
              <a:gd name="connsiteY24" fmla="*/ 36286 h 605971"/>
              <a:gd name="connsiteX25" fmla="*/ 3026228 w 4027714"/>
              <a:gd name="connsiteY25" fmla="*/ 29029 h 605971"/>
              <a:gd name="connsiteX26" fmla="*/ 3095171 w 4027714"/>
              <a:gd name="connsiteY26" fmla="*/ 18143 h 605971"/>
              <a:gd name="connsiteX27" fmla="*/ 3160486 w 4027714"/>
              <a:gd name="connsiteY27" fmla="*/ 10886 h 605971"/>
              <a:gd name="connsiteX28" fmla="*/ 3196771 w 4027714"/>
              <a:gd name="connsiteY28" fmla="*/ 7257 h 605971"/>
              <a:gd name="connsiteX29" fmla="*/ 3817257 w 4027714"/>
              <a:gd name="connsiteY29" fmla="*/ 14514 h 605971"/>
              <a:gd name="connsiteX30" fmla="*/ 3828143 w 4027714"/>
              <a:gd name="connsiteY30" fmla="*/ 18143 h 605971"/>
              <a:gd name="connsiteX31" fmla="*/ 3922486 w 4027714"/>
              <a:gd name="connsiteY31" fmla="*/ 21771 h 605971"/>
              <a:gd name="connsiteX32" fmla="*/ 3976914 w 4027714"/>
              <a:gd name="connsiteY32" fmla="*/ 25400 h 605971"/>
              <a:gd name="connsiteX33" fmla="*/ 4005943 w 4027714"/>
              <a:gd name="connsiteY33" fmla="*/ 32657 h 605971"/>
              <a:gd name="connsiteX34" fmla="*/ 4016828 w 4027714"/>
              <a:gd name="connsiteY34" fmla="*/ 39914 h 605971"/>
              <a:gd name="connsiteX35" fmla="*/ 4020457 w 4027714"/>
              <a:gd name="connsiteY35" fmla="*/ 206829 h 605971"/>
              <a:gd name="connsiteX36" fmla="*/ 4024086 w 4027714"/>
              <a:gd name="connsiteY36" fmla="*/ 232229 h 605971"/>
              <a:gd name="connsiteX37" fmla="*/ 4027714 w 4027714"/>
              <a:gd name="connsiteY37" fmla="*/ 264886 h 605971"/>
              <a:gd name="connsiteX38" fmla="*/ 4024086 w 4027714"/>
              <a:gd name="connsiteY38" fmla="*/ 293914 h 605971"/>
              <a:gd name="connsiteX39" fmla="*/ 4020457 w 4027714"/>
              <a:gd name="connsiteY39" fmla="*/ 453571 h 605971"/>
              <a:gd name="connsiteX40" fmla="*/ 4016828 w 4027714"/>
              <a:gd name="connsiteY40" fmla="*/ 464457 h 605971"/>
              <a:gd name="connsiteX41" fmla="*/ 4009571 w 4027714"/>
              <a:gd name="connsiteY41" fmla="*/ 475343 h 605971"/>
              <a:gd name="connsiteX42" fmla="*/ 4005943 w 4027714"/>
              <a:gd name="connsiteY42" fmla="*/ 486229 h 605971"/>
              <a:gd name="connsiteX43" fmla="*/ 3962400 w 4027714"/>
              <a:gd name="connsiteY43" fmla="*/ 508000 h 605971"/>
              <a:gd name="connsiteX44" fmla="*/ 3937000 w 4027714"/>
              <a:gd name="connsiteY44" fmla="*/ 515257 h 605971"/>
              <a:gd name="connsiteX45" fmla="*/ 3915228 w 4027714"/>
              <a:gd name="connsiteY45" fmla="*/ 522514 h 605971"/>
              <a:gd name="connsiteX46" fmla="*/ 3900714 w 4027714"/>
              <a:gd name="connsiteY46" fmla="*/ 526143 h 605971"/>
              <a:gd name="connsiteX47" fmla="*/ 3860800 w 4027714"/>
              <a:gd name="connsiteY47" fmla="*/ 537029 h 605971"/>
              <a:gd name="connsiteX48" fmla="*/ 3817257 w 4027714"/>
              <a:gd name="connsiteY48" fmla="*/ 540657 h 605971"/>
              <a:gd name="connsiteX49" fmla="*/ 3788228 w 4027714"/>
              <a:gd name="connsiteY49" fmla="*/ 544286 h 605971"/>
              <a:gd name="connsiteX50" fmla="*/ 3708400 w 4027714"/>
              <a:gd name="connsiteY50" fmla="*/ 540657 h 605971"/>
              <a:gd name="connsiteX51" fmla="*/ 3686628 w 4027714"/>
              <a:gd name="connsiteY51" fmla="*/ 533400 h 605971"/>
              <a:gd name="connsiteX52" fmla="*/ 3675743 w 4027714"/>
              <a:gd name="connsiteY52" fmla="*/ 529771 h 605971"/>
              <a:gd name="connsiteX53" fmla="*/ 3650343 w 4027714"/>
              <a:gd name="connsiteY53" fmla="*/ 522514 h 605971"/>
              <a:gd name="connsiteX54" fmla="*/ 3628571 w 4027714"/>
              <a:gd name="connsiteY54" fmla="*/ 511629 h 605971"/>
              <a:gd name="connsiteX55" fmla="*/ 3599543 w 4027714"/>
              <a:gd name="connsiteY55" fmla="*/ 489857 h 605971"/>
              <a:gd name="connsiteX56" fmla="*/ 3588657 w 4027714"/>
              <a:gd name="connsiteY56" fmla="*/ 486229 h 605971"/>
              <a:gd name="connsiteX57" fmla="*/ 3566886 w 4027714"/>
              <a:gd name="connsiteY57" fmla="*/ 471714 h 605971"/>
              <a:gd name="connsiteX58" fmla="*/ 3556000 w 4027714"/>
              <a:gd name="connsiteY58" fmla="*/ 464457 h 605971"/>
              <a:gd name="connsiteX59" fmla="*/ 3545114 w 4027714"/>
              <a:gd name="connsiteY59" fmla="*/ 460829 h 605971"/>
              <a:gd name="connsiteX60" fmla="*/ 3526971 w 4027714"/>
              <a:gd name="connsiteY60" fmla="*/ 449943 h 605971"/>
              <a:gd name="connsiteX61" fmla="*/ 3516086 w 4027714"/>
              <a:gd name="connsiteY61" fmla="*/ 442686 h 605971"/>
              <a:gd name="connsiteX62" fmla="*/ 3494314 w 4027714"/>
              <a:gd name="connsiteY62" fmla="*/ 435429 h 605971"/>
              <a:gd name="connsiteX63" fmla="*/ 3472543 w 4027714"/>
              <a:gd name="connsiteY63" fmla="*/ 428171 h 605971"/>
              <a:gd name="connsiteX64" fmla="*/ 3461657 w 4027714"/>
              <a:gd name="connsiteY64" fmla="*/ 424543 h 605971"/>
              <a:gd name="connsiteX65" fmla="*/ 3447143 w 4027714"/>
              <a:gd name="connsiteY65" fmla="*/ 420914 h 605971"/>
              <a:gd name="connsiteX66" fmla="*/ 3345543 w 4027714"/>
              <a:gd name="connsiteY66" fmla="*/ 428171 h 605971"/>
              <a:gd name="connsiteX67" fmla="*/ 3305628 w 4027714"/>
              <a:gd name="connsiteY67" fmla="*/ 439057 h 605971"/>
              <a:gd name="connsiteX68" fmla="*/ 3294743 w 4027714"/>
              <a:gd name="connsiteY68" fmla="*/ 442686 h 605971"/>
              <a:gd name="connsiteX69" fmla="*/ 3283857 w 4027714"/>
              <a:gd name="connsiteY69" fmla="*/ 446314 h 605971"/>
              <a:gd name="connsiteX70" fmla="*/ 3272971 w 4027714"/>
              <a:gd name="connsiteY70" fmla="*/ 453571 h 605971"/>
              <a:gd name="connsiteX71" fmla="*/ 3262086 w 4027714"/>
              <a:gd name="connsiteY71" fmla="*/ 457200 h 605971"/>
              <a:gd name="connsiteX72" fmla="*/ 3243943 w 4027714"/>
              <a:gd name="connsiteY72" fmla="*/ 468086 h 605971"/>
              <a:gd name="connsiteX73" fmla="*/ 3214914 w 4027714"/>
              <a:gd name="connsiteY73" fmla="*/ 489857 h 605971"/>
              <a:gd name="connsiteX74" fmla="*/ 3193143 w 4027714"/>
              <a:gd name="connsiteY74" fmla="*/ 504371 h 605971"/>
              <a:gd name="connsiteX75" fmla="*/ 3185886 w 4027714"/>
              <a:gd name="connsiteY75" fmla="*/ 511629 h 605971"/>
              <a:gd name="connsiteX76" fmla="*/ 3175000 w 4027714"/>
              <a:gd name="connsiteY76" fmla="*/ 515257 h 605971"/>
              <a:gd name="connsiteX77" fmla="*/ 3156857 w 4027714"/>
              <a:gd name="connsiteY77" fmla="*/ 533400 h 605971"/>
              <a:gd name="connsiteX78" fmla="*/ 3145971 w 4027714"/>
              <a:gd name="connsiteY78" fmla="*/ 544286 h 605971"/>
              <a:gd name="connsiteX79" fmla="*/ 3124200 w 4027714"/>
              <a:gd name="connsiteY79" fmla="*/ 555171 h 605971"/>
              <a:gd name="connsiteX80" fmla="*/ 3106057 w 4027714"/>
              <a:gd name="connsiteY80" fmla="*/ 566057 h 605971"/>
              <a:gd name="connsiteX81" fmla="*/ 3095171 w 4027714"/>
              <a:gd name="connsiteY81" fmla="*/ 573314 h 605971"/>
              <a:gd name="connsiteX82" fmla="*/ 3084286 w 4027714"/>
              <a:gd name="connsiteY82" fmla="*/ 576943 h 605971"/>
              <a:gd name="connsiteX83" fmla="*/ 3073400 w 4027714"/>
              <a:gd name="connsiteY83" fmla="*/ 584200 h 605971"/>
              <a:gd name="connsiteX84" fmla="*/ 3051628 w 4027714"/>
              <a:gd name="connsiteY84" fmla="*/ 591457 h 605971"/>
              <a:gd name="connsiteX85" fmla="*/ 3029857 w 4027714"/>
              <a:gd name="connsiteY85" fmla="*/ 598714 h 605971"/>
              <a:gd name="connsiteX86" fmla="*/ 3018971 w 4027714"/>
              <a:gd name="connsiteY86" fmla="*/ 602343 h 605971"/>
              <a:gd name="connsiteX87" fmla="*/ 3000828 w 4027714"/>
              <a:gd name="connsiteY87" fmla="*/ 605971 h 605971"/>
              <a:gd name="connsiteX88" fmla="*/ 2950028 w 4027714"/>
              <a:gd name="connsiteY88" fmla="*/ 598714 h 605971"/>
              <a:gd name="connsiteX89" fmla="*/ 2928257 w 4027714"/>
              <a:gd name="connsiteY89" fmla="*/ 591457 h 605971"/>
              <a:gd name="connsiteX90" fmla="*/ 2917371 w 4027714"/>
              <a:gd name="connsiteY90" fmla="*/ 584200 h 605971"/>
              <a:gd name="connsiteX91" fmla="*/ 2895600 w 4027714"/>
              <a:gd name="connsiteY91" fmla="*/ 576943 h 605971"/>
              <a:gd name="connsiteX92" fmla="*/ 2884714 w 4027714"/>
              <a:gd name="connsiteY92" fmla="*/ 573314 h 605971"/>
              <a:gd name="connsiteX93" fmla="*/ 2862943 w 4027714"/>
              <a:gd name="connsiteY93" fmla="*/ 558800 h 605971"/>
              <a:gd name="connsiteX94" fmla="*/ 2852057 w 4027714"/>
              <a:gd name="connsiteY94" fmla="*/ 551543 h 605971"/>
              <a:gd name="connsiteX95" fmla="*/ 2841171 w 4027714"/>
              <a:gd name="connsiteY95" fmla="*/ 547914 h 605971"/>
              <a:gd name="connsiteX96" fmla="*/ 2819400 w 4027714"/>
              <a:gd name="connsiteY96" fmla="*/ 537029 h 605971"/>
              <a:gd name="connsiteX97" fmla="*/ 2808514 w 4027714"/>
              <a:gd name="connsiteY97" fmla="*/ 529771 h 605971"/>
              <a:gd name="connsiteX98" fmla="*/ 2786743 w 4027714"/>
              <a:gd name="connsiteY98" fmla="*/ 522514 h 605971"/>
              <a:gd name="connsiteX99" fmla="*/ 2764971 w 4027714"/>
              <a:gd name="connsiteY99" fmla="*/ 508000 h 605971"/>
              <a:gd name="connsiteX100" fmla="*/ 2746828 w 4027714"/>
              <a:gd name="connsiteY100" fmla="*/ 493486 h 605971"/>
              <a:gd name="connsiteX101" fmla="*/ 2725057 w 4027714"/>
              <a:gd name="connsiteY101" fmla="*/ 478971 h 605971"/>
              <a:gd name="connsiteX102" fmla="*/ 2714171 w 4027714"/>
              <a:gd name="connsiteY102" fmla="*/ 471714 h 605971"/>
              <a:gd name="connsiteX103" fmla="*/ 2685143 w 4027714"/>
              <a:gd name="connsiteY103" fmla="*/ 446314 h 605971"/>
              <a:gd name="connsiteX104" fmla="*/ 2674257 w 4027714"/>
              <a:gd name="connsiteY104" fmla="*/ 435429 h 605971"/>
              <a:gd name="connsiteX105" fmla="*/ 2652486 w 4027714"/>
              <a:gd name="connsiteY105" fmla="*/ 424543 h 605971"/>
              <a:gd name="connsiteX106" fmla="*/ 2612571 w 4027714"/>
              <a:gd name="connsiteY106" fmla="*/ 413657 h 605971"/>
              <a:gd name="connsiteX107" fmla="*/ 2510971 w 4027714"/>
              <a:gd name="connsiteY107" fmla="*/ 417286 h 605971"/>
              <a:gd name="connsiteX108" fmla="*/ 2489200 w 4027714"/>
              <a:gd name="connsiteY108" fmla="*/ 428171 h 605971"/>
              <a:gd name="connsiteX109" fmla="*/ 2478314 w 4027714"/>
              <a:gd name="connsiteY109" fmla="*/ 431800 h 605971"/>
              <a:gd name="connsiteX110" fmla="*/ 2456543 w 4027714"/>
              <a:gd name="connsiteY110" fmla="*/ 446314 h 605971"/>
              <a:gd name="connsiteX111" fmla="*/ 2423886 w 4027714"/>
              <a:gd name="connsiteY111" fmla="*/ 464457 h 605971"/>
              <a:gd name="connsiteX112" fmla="*/ 2413000 w 4027714"/>
              <a:gd name="connsiteY112" fmla="*/ 471714 h 605971"/>
              <a:gd name="connsiteX113" fmla="*/ 2402114 w 4027714"/>
              <a:gd name="connsiteY113" fmla="*/ 478971 h 605971"/>
              <a:gd name="connsiteX114" fmla="*/ 2394857 w 4027714"/>
              <a:gd name="connsiteY114" fmla="*/ 486229 h 605971"/>
              <a:gd name="connsiteX115" fmla="*/ 2383971 w 4027714"/>
              <a:gd name="connsiteY115" fmla="*/ 489857 h 605971"/>
              <a:gd name="connsiteX116" fmla="*/ 2351314 w 4027714"/>
              <a:gd name="connsiteY116" fmla="*/ 504371 h 605971"/>
              <a:gd name="connsiteX117" fmla="*/ 2340428 w 4027714"/>
              <a:gd name="connsiteY117" fmla="*/ 508000 h 605971"/>
              <a:gd name="connsiteX118" fmla="*/ 2318657 w 4027714"/>
              <a:gd name="connsiteY118" fmla="*/ 522514 h 605971"/>
              <a:gd name="connsiteX119" fmla="*/ 2307771 w 4027714"/>
              <a:gd name="connsiteY119" fmla="*/ 526143 h 605971"/>
              <a:gd name="connsiteX120" fmla="*/ 2296886 w 4027714"/>
              <a:gd name="connsiteY120" fmla="*/ 533400 h 605971"/>
              <a:gd name="connsiteX121" fmla="*/ 2275114 w 4027714"/>
              <a:gd name="connsiteY121" fmla="*/ 540657 h 605971"/>
              <a:gd name="connsiteX122" fmla="*/ 2264228 w 4027714"/>
              <a:gd name="connsiteY122" fmla="*/ 544286 h 605971"/>
              <a:gd name="connsiteX123" fmla="*/ 2231571 w 4027714"/>
              <a:gd name="connsiteY123" fmla="*/ 558800 h 605971"/>
              <a:gd name="connsiteX124" fmla="*/ 2220686 w 4027714"/>
              <a:gd name="connsiteY124" fmla="*/ 562429 h 605971"/>
              <a:gd name="connsiteX125" fmla="*/ 2209800 w 4027714"/>
              <a:gd name="connsiteY125" fmla="*/ 566057 h 605971"/>
              <a:gd name="connsiteX126" fmla="*/ 2180771 w 4027714"/>
              <a:gd name="connsiteY126" fmla="*/ 562429 h 605971"/>
              <a:gd name="connsiteX127" fmla="*/ 2151743 w 4027714"/>
              <a:gd name="connsiteY127" fmla="*/ 555171 h 605971"/>
              <a:gd name="connsiteX128" fmla="*/ 2137228 w 4027714"/>
              <a:gd name="connsiteY128" fmla="*/ 551543 h 605971"/>
              <a:gd name="connsiteX129" fmla="*/ 2122714 w 4027714"/>
              <a:gd name="connsiteY129" fmla="*/ 547914 h 605971"/>
              <a:gd name="connsiteX130" fmla="*/ 2100943 w 4027714"/>
              <a:gd name="connsiteY130" fmla="*/ 540657 h 605971"/>
              <a:gd name="connsiteX131" fmla="*/ 2079171 w 4027714"/>
              <a:gd name="connsiteY131" fmla="*/ 526143 h 605971"/>
              <a:gd name="connsiteX132" fmla="*/ 2050143 w 4027714"/>
              <a:gd name="connsiteY132" fmla="*/ 504371 h 605971"/>
              <a:gd name="connsiteX133" fmla="*/ 2039257 w 4027714"/>
              <a:gd name="connsiteY133" fmla="*/ 497114 h 605971"/>
              <a:gd name="connsiteX134" fmla="*/ 2024743 w 4027714"/>
              <a:gd name="connsiteY134" fmla="*/ 475343 h 605971"/>
              <a:gd name="connsiteX135" fmla="*/ 2010228 w 4027714"/>
              <a:gd name="connsiteY135" fmla="*/ 457200 h 605971"/>
              <a:gd name="connsiteX136" fmla="*/ 1999343 w 4027714"/>
              <a:gd name="connsiteY136" fmla="*/ 453571 h 605971"/>
              <a:gd name="connsiteX137" fmla="*/ 1988457 w 4027714"/>
              <a:gd name="connsiteY137" fmla="*/ 442686 h 605971"/>
              <a:gd name="connsiteX138" fmla="*/ 1948543 w 4027714"/>
              <a:gd name="connsiteY138" fmla="*/ 431800 h 605971"/>
              <a:gd name="connsiteX139" fmla="*/ 1879600 w 4027714"/>
              <a:gd name="connsiteY139" fmla="*/ 439057 h 605971"/>
              <a:gd name="connsiteX140" fmla="*/ 1857828 w 4027714"/>
              <a:gd name="connsiteY140" fmla="*/ 446314 h 605971"/>
              <a:gd name="connsiteX141" fmla="*/ 1846943 w 4027714"/>
              <a:gd name="connsiteY141" fmla="*/ 453571 h 605971"/>
              <a:gd name="connsiteX142" fmla="*/ 1836057 w 4027714"/>
              <a:gd name="connsiteY142" fmla="*/ 457200 h 605971"/>
              <a:gd name="connsiteX143" fmla="*/ 1814286 w 4027714"/>
              <a:gd name="connsiteY143" fmla="*/ 471714 h 605971"/>
              <a:gd name="connsiteX144" fmla="*/ 1792514 w 4027714"/>
              <a:gd name="connsiteY144" fmla="*/ 486229 h 605971"/>
              <a:gd name="connsiteX145" fmla="*/ 1770743 w 4027714"/>
              <a:gd name="connsiteY145" fmla="*/ 500743 h 605971"/>
              <a:gd name="connsiteX146" fmla="*/ 1759857 w 4027714"/>
              <a:gd name="connsiteY146" fmla="*/ 508000 h 605971"/>
              <a:gd name="connsiteX147" fmla="*/ 1741714 w 4027714"/>
              <a:gd name="connsiteY147" fmla="*/ 522514 h 605971"/>
              <a:gd name="connsiteX148" fmla="*/ 1730828 w 4027714"/>
              <a:gd name="connsiteY148" fmla="*/ 533400 h 605971"/>
              <a:gd name="connsiteX149" fmla="*/ 1709057 w 4027714"/>
              <a:gd name="connsiteY149" fmla="*/ 547914 h 605971"/>
              <a:gd name="connsiteX150" fmla="*/ 1698171 w 4027714"/>
              <a:gd name="connsiteY150" fmla="*/ 555171 h 605971"/>
              <a:gd name="connsiteX151" fmla="*/ 1687286 w 4027714"/>
              <a:gd name="connsiteY151" fmla="*/ 558800 h 605971"/>
              <a:gd name="connsiteX152" fmla="*/ 1669143 w 4027714"/>
              <a:gd name="connsiteY152" fmla="*/ 569686 h 605971"/>
              <a:gd name="connsiteX153" fmla="*/ 1647371 w 4027714"/>
              <a:gd name="connsiteY153" fmla="*/ 580571 h 605971"/>
              <a:gd name="connsiteX154" fmla="*/ 1636486 w 4027714"/>
              <a:gd name="connsiteY154" fmla="*/ 587829 h 605971"/>
              <a:gd name="connsiteX155" fmla="*/ 1614714 w 4027714"/>
              <a:gd name="connsiteY155" fmla="*/ 595086 h 605971"/>
              <a:gd name="connsiteX156" fmla="*/ 1582057 w 4027714"/>
              <a:gd name="connsiteY156" fmla="*/ 602343 h 605971"/>
              <a:gd name="connsiteX157" fmla="*/ 1520371 w 4027714"/>
              <a:gd name="connsiteY157" fmla="*/ 595086 h 605971"/>
              <a:gd name="connsiteX158" fmla="*/ 1494971 w 4027714"/>
              <a:gd name="connsiteY158" fmla="*/ 587829 h 605971"/>
              <a:gd name="connsiteX159" fmla="*/ 1473200 w 4027714"/>
              <a:gd name="connsiteY159" fmla="*/ 576943 h 605971"/>
              <a:gd name="connsiteX160" fmla="*/ 1462314 w 4027714"/>
              <a:gd name="connsiteY160" fmla="*/ 569686 h 605971"/>
              <a:gd name="connsiteX161" fmla="*/ 1451428 w 4027714"/>
              <a:gd name="connsiteY161" fmla="*/ 566057 h 605971"/>
              <a:gd name="connsiteX162" fmla="*/ 1429657 w 4027714"/>
              <a:gd name="connsiteY162" fmla="*/ 551543 h 605971"/>
              <a:gd name="connsiteX163" fmla="*/ 1407886 w 4027714"/>
              <a:gd name="connsiteY163" fmla="*/ 544286 h 605971"/>
              <a:gd name="connsiteX164" fmla="*/ 1389743 w 4027714"/>
              <a:gd name="connsiteY164" fmla="*/ 533400 h 605971"/>
              <a:gd name="connsiteX165" fmla="*/ 1357086 w 4027714"/>
              <a:gd name="connsiteY165" fmla="*/ 515257 h 605971"/>
              <a:gd name="connsiteX166" fmla="*/ 1338943 w 4027714"/>
              <a:gd name="connsiteY166" fmla="*/ 500743 h 605971"/>
              <a:gd name="connsiteX167" fmla="*/ 1317171 w 4027714"/>
              <a:gd name="connsiteY167" fmla="*/ 486229 h 605971"/>
              <a:gd name="connsiteX168" fmla="*/ 1299028 w 4027714"/>
              <a:gd name="connsiteY168" fmla="*/ 475343 h 605971"/>
              <a:gd name="connsiteX169" fmla="*/ 1277257 w 4027714"/>
              <a:gd name="connsiteY169" fmla="*/ 460829 h 605971"/>
              <a:gd name="connsiteX170" fmla="*/ 1255486 w 4027714"/>
              <a:gd name="connsiteY170" fmla="*/ 453571 h 605971"/>
              <a:gd name="connsiteX171" fmla="*/ 1161143 w 4027714"/>
              <a:gd name="connsiteY171" fmla="*/ 457200 h 605971"/>
              <a:gd name="connsiteX172" fmla="*/ 1124857 w 4027714"/>
              <a:gd name="connsiteY172" fmla="*/ 468086 h 605971"/>
              <a:gd name="connsiteX173" fmla="*/ 1113971 w 4027714"/>
              <a:gd name="connsiteY173" fmla="*/ 471714 h 605971"/>
              <a:gd name="connsiteX174" fmla="*/ 1103086 w 4027714"/>
              <a:gd name="connsiteY174" fmla="*/ 478971 h 605971"/>
              <a:gd name="connsiteX175" fmla="*/ 1084943 w 4027714"/>
              <a:gd name="connsiteY175" fmla="*/ 493486 h 605971"/>
              <a:gd name="connsiteX176" fmla="*/ 1066800 w 4027714"/>
              <a:gd name="connsiteY176" fmla="*/ 508000 h 605971"/>
              <a:gd name="connsiteX177" fmla="*/ 1045028 w 4027714"/>
              <a:gd name="connsiteY177" fmla="*/ 522514 h 605971"/>
              <a:gd name="connsiteX178" fmla="*/ 1023257 w 4027714"/>
              <a:gd name="connsiteY178" fmla="*/ 529771 h 605971"/>
              <a:gd name="connsiteX179" fmla="*/ 976086 w 4027714"/>
              <a:gd name="connsiteY179" fmla="*/ 537029 h 605971"/>
              <a:gd name="connsiteX180" fmla="*/ 903514 w 4027714"/>
              <a:gd name="connsiteY180" fmla="*/ 533400 h 605971"/>
              <a:gd name="connsiteX181" fmla="*/ 870857 w 4027714"/>
              <a:gd name="connsiteY181" fmla="*/ 515257 h 605971"/>
              <a:gd name="connsiteX182" fmla="*/ 849086 w 4027714"/>
              <a:gd name="connsiteY182" fmla="*/ 504371 h 605971"/>
              <a:gd name="connsiteX183" fmla="*/ 841828 w 4027714"/>
              <a:gd name="connsiteY183" fmla="*/ 497114 h 605971"/>
              <a:gd name="connsiteX184" fmla="*/ 820057 w 4027714"/>
              <a:gd name="connsiteY184" fmla="*/ 489857 h 605971"/>
              <a:gd name="connsiteX185" fmla="*/ 798286 w 4027714"/>
              <a:gd name="connsiteY185" fmla="*/ 478971 h 605971"/>
              <a:gd name="connsiteX186" fmla="*/ 769257 w 4027714"/>
              <a:gd name="connsiteY186" fmla="*/ 457200 h 605971"/>
              <a:gd name="connsiteX187" fmla="*/ 758371 w 4027714"/>
              <a:gd name="connsiteY187" fmla="*/ 449943 h 605971"/>
              <a:gd name="connsiteX188" fmla="*/ 736600 w 4027714"/>
              <a:gd name="connsiteY188" fmla="*/ 439057 h 605971"/>
              <a:gd name="connsiteX189" fmla="*/ 689428 w 4027714"/>
              <a:gd name="connsiteY189" fmla="*/ 442686 h 605971"/>
              <a:gd name="connsiteX190" fmla="*/ 656771 w 4027714"/>
              <a:gd name="connsiteY190" fmla="*/ 457200 h 605971"/>
              <a:gd name="connsiteX191" fmla="*/ 635000 w 4027714"/>
              <a:gd name="connsiteY191" fmla="*/ 464457 h 605971"/>
              <a:gd name="connsiteX192" fmla="*/ 624114 w 4027714"/>
              <a:gd name="connsiteY192" fmla="*/ 468086 h 605971"/>
              <a:gd name="connsiteX193" fmla="*/ 602343 w 4027714"/>
              <a:gd name="connsiteY193" fmla="*/ 478971 h 605971"/>
              <a:gd name="connsiteX194" fmla="*/ 595086 w 4027714"/>
              <a:gd name="connsiteY194" fmla="*/ 486229 h 605971"/>
              <a:gd name="connsiteX195" fmla="*/ 569686 w 4027714"/>
              <a:gd name="connsiteY195" fmla="*/ 493486 h 605971"/>
              <a:gd name="connsiteX196" fmla="*/ 547914 w 4027714"/>
              <a:gd name="connsiteY196" fmla="*/ 500743 h 605971"/>
              <a:gd name="connsiteX197" fmla="*/ 515257 w 4027714"/>
              <a:gd name="connsiteY197" fmla="*/ 511629 h 605971"/>
              <a:gd name="connsiteX198" fmla="*/ 504371 w 4027714"/>
              <a:gd name="connsiteY198" fmla="*/ 515257 h 605971"/>
              <a:gd name="connsiteX199" fmla="*/ 471714 w 4027714"/>
              <a:gd name="connsiteY199" fmla="*/ 518886 h 605971"/>
              <a:gd name="connsiteX200" fmla="*/ 431800 w 4027714"/>
              <a:gd name="connsiteY200" fmla="*/ 526143 h 605971"/>
              <a:gd name="connsiteX201" fmla="*/ 337457 w 4027714"/>
              <a:gd name="connsiteY201" fmla="*/ 522514 h 605971"/>
              <a:gd name="connsiteX202" fmla="*/ 315686 w 4027714"/>
              <a:gd name="connsiteY202" fmla="*/ 515257 h 605971"/>
              <a:gd name="connsiteX203" fmla="*/ 293914 w 4027714"/>
              <a:gd name="connsiteY203" fmla="*/ 508000 h 605971"/>
              <a:gd name="connsiteX204" fmla="*/ 283028 w 4027714"/>
              <a:gd name="connsiteY204" fmla="*/ 504371 h 605971"/>
              <a:gd name="connsiteX205" fmla="*/ 272143 w 4027714"/>
              <a:gd name="connsiteY205" fmla="*/ 500743 h 605971"/>
              <a:gd name="connsiteX206" fmla="*/ 250371 w 4027714"/>
              <a:gd name="connsiteY206" fmla="*/ 486229 h 605971"/>
              <a:gd name="connsiteX207" fmla="*/ 243114 w 4027714"/>
              <a:gd name="connsiteY207" fmla="*/ 478971 h 605971"/>
              <a:gd name="connsiteX208" fmla="*/ 210457 w 4027714"/>
              <a:gd name="connsiteY208" fmla="*/ 457200 h 605971"/>
              <a:gd name="connsiteX209" fmla="*/ 199571 w 4027714"/>
              <a:gd name="connsiteY209" fmla="*/ 449943 h 605971"/>
              <a:gd name="connsiteX210" fmla="*/ 188686 w 4027714"/>
              <a:gd name="connsiteY210" fmla="*/ 442686 h 605971"/>
              <a:gd name="connsiteX211" fmla="*/ 177800 w 4027714"/>
              <a:gd name="connsiteY211" fmla="*/ 439057 h 605971"/>
              <a:gd name="connsiteX212" fmla="*/ 166914 w 4027714"/>
              <a:gd name="connsiteY212" fmla="*/ 431800 h 605971"/>
              <a:gd name="connsiteX213" fmla="*/ 130628 w 4027714"/>
              <a:gd name="connsiteY213" fmla="*/ 420914 h 605971"/>
              <a:gd name="connsiteX214" fmla="*/ 101600 w 4027714"/>
              <a:gd name="connsiteY214" fmla="*/ 417286 h 605971"/>
              <a:gd name="connsiteX215" fmla="*/ 90714 w 4027714"/>
              <a:gd name="connsiteY215" fmla="*/ 413657 h 605971"/>
              <a:gd name="connsiteX216" fmla="*/ 21771 w 4027714"/>
              <a:gd name="connsiteY216" fmla="*/ 420914 h 605971"/>
              <a:gd name="connsiteX0" fmla="*/ 21771 w 4027714"/>
              <a:gd name="connsiteY0" fmla="*/ 420914 h 605971"/>
              <a:gd name="connsiteX1" fmla="*/ 7257 w 4027714"/>
              <a:gd name="connsiteY1" fmla="*/ 384629 h 605971"/>
              <a:gd name="connsiteX2" fmla="*/ 0 w 4027714"/>
              <a:gd name="connsiteY2" fmla="*/ 355600 h 605971"/>
              <a:gd name="connsiteX3" fmla="*/ 3628 w 4027714"/>
              <a:gd name="connsiteY3" fmla="*/ 246743 h 605971"/>
              <a:gd name="connsiteX4" fmla="*/ 7257 w 4027714"/>
              <a:gd name="connsiteY4" fmla="*/ 221343 h 605971"/>
              <a:gd name="connsiteX5" fmla="*/ 10886 w 4027714"/>
              <a:gd name="connsiteY5" fmla="*/ 156029 h 605971"/>
              <a:gd name="connsiteX6" fmla="*/ 14514 w 4027714"/>
              <a:gd name="connsiteY6" fmla="*/ 127000 h 605971"/>
              <a:gd name="connsiteX7" fmla="*/ 18143 w 4027714"/>
              <a:gd name="connsiteY7" fmla="*/ 68943 h 605971"/>
              <a:gd name="connsiteX8" fmla="*/ 36286 w 4027714"/>
              <a:gd name="connsiteY8" fmla="*/ 65314 h 605971"/>
              <a:gd name="connsiteX9" fmla="*/ 72571 w 4027714"/>
              <a:gd name="connsiteY9" fmla="*/ 61686 h 605971"/>
              <a:gd name="connsiteX10" fmla="*/ 272143 w 4027714"/>
              <a:gd name="connsiteY10" fmla="*/ 54429 h 605971"/>
              <a:gd name="connsiteX11" fmla="*/ 319314 w 4027714"/>
              <a:gd name="connsiteY11" fmla="*/ 47171 h 605971"/>
              <a:gd name="connsiteX12" fmla="*/ 743857 w 4027714"/>
              <a:gd name="connsiteY12" fmla="*/ 43543 h 605971"/>
              <a:gd name="connsiteX13" fmla="*/ 769257 w 4027714"/>
              <a:gd name="connsiteY13" fmla="*/ 39914 h 605971"/>
              <a:gd name="connsiteX14" fmla="*/ 874486 w 4027714"/>
              <a:gd name="connsiteY14" fmla="*/ 32657 h 605971"/>
              <a:gd name="connsiteX15" fmla="*/ 910771 w 4027714"/>
              <a:gd name="connsiteY15" fmla="*/ 29029 h 605971"/>
              <a:gd name="connsiteX16" fmla="*/ 1364343 w 4027714"/>
              <a:gd name="connsiteY16" fmla="*/ 36286 h 605971"/>
              <a:gd name="connsiteX17" fmla="*/ 1433286 w 4027714"/>
              <a:gd name="connsiteY17" fmla="*/ 29029 h 605971"/>
              <a:gd name="connsiteX18" fmla="*/ 1600200 w 4027714"/>
              <a:gd name="connsiteY18" fmla="*/ 25400 h 605971"/>
              <a:gd name="connsiteX19" fmla="*/ 1868714 w 4027714"/>
              <a:gd name="connsiteY19" fmla="*/ 36286 h 605971"/>
              <a:gd name="connsiteX20" fmla="*/ 1886857 w 4027714"/>
              <a:gd name="connsiteY20" fmla="*/ 32657 h 605971"/>
              <a:gd name="connsiteX21" fmla="*/ 2710543 w 4027714"/>
              <a:gd name="connsiteY21" fmla="*/ 0 h 605971"/>
              <a:gd name="connsiteX22" fmla="*/ 2837543 w 4027714"/>
              <a:gd name="connsiteY22" fmla="*/ 43543 h 605971"/>
              <a:gd name="connsiteX23" fmla="*/ 2913742 w 4027714"/>
              <a:gd name="connsiteY23" fmla="*/ 10886 h 605971"/>
              <a:gd name="connsiteX24" fmla="*/ 2971800 w 4027714"/>
              <a:gd name="connsiteY24" fmla="*/ 36286 h 605971"/>
              <a:gd name="connsiteX25" fmla="*/ 3026228 w 4027714"/>
              <a:gd name="connsiteY25" fmla="*/ 29029 h 605971"/>
              <a:gd name="connsiteX26" fmla="*/ 3095171 w 4027714"/>
              <a:gd name="connsiteY26" fmla="*/ 18143 h 605971"/>
              <a:gd name="connsiteX27" fmla="*/ 3160486 w 4027714"/>
              <a:gd name="connsiteY27" fmla="*/ 10886 h 605971"/>
              <a:gd name="connsiteX28" fmla="*/ 3196771 w 4027714"/>
              <a:gd name="connsiteY28" fmla="*/ 7257 h 605971"/>
              <a:gd name="connsiteX29" fmla="*/ 3817257 w 4027714"/>
              <a:gd name="connsiteY29" fmla="*/ 14514 h 605971"/>
              <a:gd name="connsiteX30" fmla="*/ 3828143 w 4027714"/>
              <a:gd name="connsiteY30" fmla="*/ 18143 h 605971"/>
              <a:gd name="connsiteX31" fmla="*/ 3922486 w 4027714"/>
              <a:gd name="connsiteY31" fmla="*/ 21771 h 605971"/>
              <a:gd name="connsiteX32" fmla="*/ 3976914 w 4027714"/>
              <a:gd name="connsiteY32" fmla="*/ 25400 h 605971"/>
              <a:gd name="connsiteX33" fmla="*/ 4005943 w 4027714"/>
              <a:gd name="connsiteY33" fmla="*/ 32657 h 605971"/>
              <a:gd name="connsiteX34" fmla="*/ 4016828 w 4027714"/>
              <a:gd name="connsiteY34" fmla="*/ 39914 h 605971"/>
              <a:gd name="connsiteX35" fmla="*/ 4020457 w 4027714"/>
              <a:gd name="connsiteY35" fmla="*/ 206829 h 605971"/>
              <a:gd name="connsiteX36" fmla="*/ 4024086 w 4027714"/>
              <a:gd name="connsiteY36" fmla="*/ 232229 h 605971"/>
              <a:gd name="connsiteX37" fmla="*/ 4027714 w 4027714"/>
              <a:gd name="connsiteY37" fmla="*/ 264886 h 605971"/>
              <a:gd name="connsiteX38" fmla="*/ 4024086 w 4027714"/>
              <a:gd name="connsiteY38" fmla="*/ 293914 h 605971"/>
              <a:gd name="connsiteX39" fmla="*/ 4020457 w 4027714"/>
              <a:gd name="connsiteY39" fmla="*/ 453571 h 605971"/>
              <a:gd name="connsiteX40" fmla="*/ 4016828 w 4027714"/>
              <a:gd name="connsiteY40" fmla="*/ 464457 h 605971"/>
              <a:gd name="connsiteX41" fmla="*/ 4009571 w 4027714"/>
              <a:gd name="connsiteY41" fmla="*/ 475343 h 605971"/>
              <a:gd name="connsiteX42" fmla="*/ 4005943 w 4027714"/>
              <a:gd name="connsiteY42" fmla="*/ 486229 h 605971"/>
              <a:gd name="connsiteX43" fmla="*/ 3962400 w 4027714"/>
              <a:gd name="connsiteY43" fmla="*/ 508000 h 605971"/>
              <a:gd name="connsiteX44" fmla="*/ 3937000 w 4027714"/>
              <a:gd name="connsiteY44" fmla="*/ 515257 h 605971"/>
              <a:gd name="connsiteX45" fmla="*/ 3915228 w 4027714"/>
              <a:gd name="connsiteY45" fmla="*/ 522514 h 605971"/>
              <a:gd name="connsiteX46" fmla="*/ 3900714 w 4027714"/>
              <a:gd name="connsiteY46" fmla="*/ 526143 h 605971"/>
              <a:gd name="connsiteX47" fmla="*/ 3860800 w 4027714"/>
              <a:gd name="connsiteY47" fmla="*/ 537029 h 605971"/>
              <a:gd name="connsiteX48" fmla="*/ 3817257 w 4027714"/>
              <a:gd name="connsiteY48" fmla="*/ 540657 h 605971"/>
              <a:gd name="connsiteX49" fmla="*/ 3788228 w 4027714"/>
              <a:gd name="connsiteY49" fmla="*/ 544286 h 605971"/>
              <a:gd name="connsiteX50" fmla="*/ 3708400 w 4027714"/>
              <a:gd name="connsiteY50" fmla="*/ 540657 h 605971"/>
              <a:gd name="connsiteX51" fmla="*/ 3686628 w 4027714"/>
              <a:gd name="connsiteY51" fmla="*/ 533400 h 605971"/>
              <a:gd name="connsiteX52" fmla="*/ 3675743 w 4027714"/>
              <a:gd name="connsiteY52" fmla="*/ 529771 h 605971"/>
              <a:gd name="connsiteX53" fmla="*/ 3650343 w 4027714"/>
              <a:gd name="connsiteY53" fmla="*/ 522514 h 605971"/>
              <a:gd name="connsiteX54" fmla="*/ 3628571 w 4027714"/>
              <a:gd name="connsiteY54" fmla="*/ 511629 h 605971"/>
              <a:gd name="connsiteX55" fmla="*/ 3599543 w 4027714"/>
              <a:gd name="connsiteY55" fmla="*/ 489857 h 605971"/>
              <a:gd name="connsiteX56" fmla="*/ 3588657 w 4027714"/>
              <a:gd name="connsiteY56" fmla="*/ 486229 h 605971"/>
              <a:gd name="connsiteX57" fmla="*/ 3566886 w 4027714"/>
              <a:gd name="connsiteY57" fmla="*/ 471714 h 605971"/>
              <a:gd name="connsiteX58" fmla="*/ 3556000 w 4027714"/>
              <a:gd name="connsiteY58" fmla="*/ 464457 h 605971"/>
              <a:gd name="connsiteX59" fmla="*/ 3545114 w 4027714"/>
              <a:gd name="connsiteY59" fmla="*/ 460829 h 605971"/>
              <a:gd name="connsiteX60" fmla="*/ 3526971 w 4027714"/>
              <a:gd name="connsiteY60" fmla="*/ 449943 h 605971"/>
              <a:gd name="connsiteX61" fmla="*/ 3516086 w 4027714"/>
              <a:gd name="connsiteY61" fmla="*/ 442686 h 605971"/>
              <a:gd name="connsiteX62" fmla="*/ 3494314 w 4027714"/>
              <a:gd name="connsiteY62" fmla="*/ 435429 h 605971"/>
              <a:gd name="connsiteX63" fmla="*/ 3472543 w 4027714"/>
              <a:gd name="connsiteY63" fmla="*/ 428171 h 605971"/>
              <a:gd name="connsiteX64" fmla="*/ 3461657 w 4027714"/>
              <a:gd name="connsiteY64" fmla="*/ 424543 h 605971"/>
              <a:gd name="connsiteX65" fmla="*/ 3447143 w 4027714"/>
              <a:gd name="connsiteY65" fmla="*/ 420914 h 605971"/>
              <a:gd name="connsiteX66" fmla="*/ 3345543 w 4027714"/>
              <a:gd name="connsiteY66" fmla="*/ 428171 h 605971"/>
              <a:gd name="connsiteX67" fmla="*/ 3305628 w 4027714"/>
              <a:gd name="connsiteY67" fmla="*/ 439057 h 605971"/>
              <a:gd name="connsiteX68" fmla="*/ 3294743 w 4027714"/>
              <a:gd name="connsiteY68" fmla="*/ 442686 h 605971"/>
              <a:gd name="connsiteX69" fmla="*/ 3283857 w 4027714"/>
              <a:gd name="connsiteY69" fmla="*/ 446314 h 605971"/>
              <a:gd name="connsiteX70" fmla="*/ 3272971 w 4027714"/>
              <a:gd name="connsiteY70" fmla="*/ 453571 h 605971"/>
              <a:gd name="connsiteX71" fmla="*/ 3262086 w 4027714"/>
              <a:gd name="connsiteY71" fmla="*/ 457200 h 605971"/>
              <a:gd name="connsiteX72" fmla="*/ 3243943 w 4027714"/>
              <a:gd name="connsiteY72" fmla="*/ 468086 h 605971"/>
              <a:gd name="connsiteX73" fmla="*/ 3214914 w 4027714"/>
              <a:gd name="connsiteY73" fmla="*/ 489857 h 605971"/>
              <a:gd name="connsiteX74" fmla="*/ 3193143 w 4027714"/>
              <a:gd name="connsiteY74" fmla="*/ 504371 h 605971"/>
              <a:gd name="connsiteX75" fmla="*/ 3185886 w 4027714"/>
              <a:gd name="connsiteY75" fmla="*/ 511629 h 605971"/>
              <a:gd name="connsiteX76" fmla="*/ 3175000 w 4027714"/>
              <a:gd name="connsiteY76" fmla="*/ 515257 h 605971"/>
              <a:gd name="connsiteX77" fmla="*/ 3156857 w 4027714"/>
              <a:gd name="connsiteY77" fmla="*/ 533400 h 605971"/>
              <a:gd name="connsiteX78" fmla="*/ 3145971 w 4027714"/>
              <a:gd name="connsiteY78" fmla="*/ 544286 h 605971"/>
              <a:gd name="connsiteX79" fmla="*/ 3124200 w 4027714"/>
              <a:gd name="connsiteY79" fmla="*/ 555171 h 605971"/>
              <a:gd name="connsiteX80" fmla="*/ 3106057 w 4027714"/>
              <a:gd name="connsiteY80" fmla="*/ 566057 h 605971"/>
              <a:gd name="connsiteX81" fmla="*/ 3095171 w 4027714"/>
              <a:gd name="connsiteY81" fmla="*/ 573314 h 605971"/>
              <a:gd name="connsiteX82" fmla="*/ 3084286 w 4027714"/>
              <a:gd name="connsiteY82" fmla="*/ 576943 h 605971"/>
              <a:gd name="connsiteX83" fmla="*/ 3073400 w 4027714"/>
              <a:gd name="connsiteY83" fmla="*/ 584200 h 605971"/>
              <a:gd name="connsiteX84" fmla="*/ 3051628 w 4027714"/>
              <a:gd name="connsiteY84" fmla="*/ 591457 h 605971"/>
              <a:gd name="connsiteX85" fmla="*/ 3029857 w 4027714"/>
              <a:gd name="connsiteY85" fmla="*/ 598714 h 605971"/>
              <a:gd name="connsiteX86" fmla="*/ 3018971 w 4027714"/>
              <a:gd name="connsiteY86" fmla="*/ 602343 h 605971"/>
              <a:gd name="connsiteX87" fmla="*/ 3000828 w 4027714"/>
              <a:gd name="connsiteY87" fmla="*/ 605971 h 605971"/>
              <a:gd name="connsiteX88" fmla="*/ 2950028 w 4027714"/>
              <a:gd name="connsiteY88" fmla="*/ 598714 h 605971"/>
              <a:gd name="connsiteX89" fmla="*/ 2928257 w 4027714"/>
              <a:gd name="connsiteY89" fmla="*/ 591457 h 605971"/>
              <a:gd name="connsiteX90" fmla="*/ 2917371 w 4027714"/>
              <a:gd name="connsiteY90" fmla="*/ 584200 h 605971"/>
              <a:gd name="connsiteX91" fmla="*/ 2895600 w 4027714"/>
              <a:gd name="connsiteY91" fmla="*/ 576943 h 605971"/>
              <a:gd name="connsiteX92" fmla="*/ 2884714 w 4027714"/>
              <a:gd name="connsiteY92" fmla="*/ 573314 h 605971"/>
              <a:gd name="connsiteX93" fmla="*/ 2862943 w 4027714"/>
              <a:gd name="connsiteY93" fmla="*/ 558800 h 605971"/>
              <a:gd name="connsiteX94" fmla="*/ 2852057 w 4027714"/>
              <a:gd name="connsiteY94" fmla="*/ 551543 h 605971"/>
              <a:gd name="connsiteX95" fmla="*/ 2841171 w 4027714"/>
              <a:gd name="connsiteY95" fmla="*/ 547914 h 605971"/>
              <a:gd name="connsiteX96" fmla="*/ 2819400 w 4027714"/>
              <a:gd name="connsiteY96" fmla="*/ 537029 h 605971"/>
              <a:gd name="connsiteX97" fmla="*/ 2808514 w 4027714"/>
              <a:gd name="connsiteY97" fmla="*/ 529771 h 605971"/>
              <a:gd name="connsiteX98" fmla="*/ 2786743 w 4027714"/>
              <a:gd name="connsiteY98" fmla="*/ 522514 h 605971"/>
              <a:gd name="connsiteX99" fmla="*/ 2764971 w 4027714"/>
              <a:gd name="connsiteY99" fmla="*/ 508000 h 605971"/>
              <a:gd name="connsiteX100" fmla="*/ 2746828 w 4027714"/>
              <a:gd name="connsiteY100" fmla="*/ 493486 h 605971"/>
              <a:gd name="connsiteX101" fmla="*/ 2725057 w 4027714"/>
              <a:gd name="connsiteY101" fmla="*/ 478971 h 605971"/>
              <a:gd name="connsiteX102" fmla="*/ 2714171 w 4027714"/>
              <a:gd name="connsiteY102" fmla="*/ 471714 h 605971"/>
              <a:gd name="connsiteX103" fmla="*/ 2685143 w 4027714"/>
              <a:gd name="connsiteY103" fmla="*/ 446314 h 605971"/>
              <a:gd name="connsiteX104" fmla="*/ 2674257 w 4027714"/>
              <a:gd name="connsiteY104" fmla="*/ 435429 h 605971"/>
              <a:gd name="connsiteX105" fmla="*/ 2652486 w 4027714"/>
              <a:gd name="connsiteY105" fmla="*/ 424543 h 605971"/>
              <a:gd name="connsiteX106" fmla="*/ 2612571 w 4027714"/>
              <a:gd name="connsiteY106" fmla="*/ 413657 h 605971"/>
              <a:gd name="connsiteX107" fmla="*/ 2510971 w 4027714"/>
              <a:gd name="connsiteY107" fmla="*/ 417286 h 605971"/>
              <a:gd name="connsiteX108" fmla="*/ 2489200 w 4027714"/>
              <a:gd name="connsiteY108" fmla="*/ 428171 h 605971"/>
              <a:gd name="connsiteX109" fmla="*/ 2478314 w 4027714"/>
              <a:gd name="connsiteY109" fmla="*/ 431800 h 605971"/>
              <a:gd name="connsiteX110" fmla="*/ 2456543 w 4027714"/>
              <a:gd name="connsiteY110" fmla="*/ 446314 h 605971"/>
              <a:gd name="connsiteX111" fmla="*/ 2423886 w 4027714"/>
              <a:gd name="connsiteY111" fmla="*/ 464457 h 605971"/>
              <a:gd name="connsiteX112" fmla="*/ 2413000 w 4027714"/>
              <a:gd name="connsiteY112" fmla="*/ 471714 h 605971"/>
              <a:gd name="connsiteX113" fmla="*/ 2402114 w 4027714"/>
              <a:gd name="connsiteY113" fmla="*/ 478971 h 605971"/>
              <a:gd name="connsiteX114" fmla="*/ 2394857 w 4027714"/>
              <a:gd name="connsiteY114" fmla="*/ 486229 h 605971"/>
              <a:gd name="connsiteX115" fmla="*/ 2383971 w 4027714"/>
              <a:gd name="connsiteY115" fmla="*/ 489857 h 605971"/>
              <a:gd name="connsiteX116" fmla="*/ 2351314 w 4027714"/>
              <a:gd name="connsiteY116" fmla="*/ 504371 h 605971"/>
              <a:gd name="connsiteX117" fmla="*/ 2340428 w 4027714"/>
              <a:gd name="connsiteY117" fmla="*/ 508000 h 605971"/>
              <a:gd name="connsiteX118" fmla="*/ 2318657 w 4027714"/>
              <a:gd name="connsiteY118" fmla="*/ 522514 h 605971"/>
              <a:gd name="connsiteX119" fmla="*/ 2307771 w 4027714"/>
              <a:gd name="connsiteY119" fmla="*/ 526143 h 605971"/>
              <a:gd name="connsiteX120" fmla="*/ 2296886 w 4027714"/>
              <a:gd name="connsiteY120" fmla="*/ 533400 h 605971"/>
              <a:gd name="connsiteX121" fmla="*/ 2275114 w 4027714"/>
              <a:gd name="connsiteY121" fmla="*/ 540657 h 605971"/>
              <a:gd name="connsiteX122" fmla="*/ 2264228 w 4027714"/>
              <a:gd name="connsiteY122" fmla="*/ 544286 h 605971"/>
              <a:gd name="connsiteX123" fmla="*/ 2231571 w 4027714"/>
              <a:gd name="connsiteY123" fmla="*/ 558800 h 605971"/>
              <a:gd name="connsiteX124" fmla="*/ 2220686 w 4027714"/>
              <a:gd name="connsiteY124" fmla="*/ 562429 h 605971"/>
              <a:gd name="connsiteX125" fmla="*/ 2209800 w 4027714"/>
              <a:gd name="connsiteY125" fmla="*/ 566057 h 605971"/>
              <a:gd name="connsiteX126" fmla="*/ 2180771 w 4027714"/>
              <a:gd name="connsiteY126" fmla="*/ 562429 h 605971"/>
              <a:gd name="connsiteX127" fmla="*/ 2151743 w 4027714"/>
              <a:gd name="connsiteY127" fmla="*/ 555171 h 605971"/>
              <a:gd name="connsiteX128" fmla="*/ 2137228 w 4027714"/>
              <a:gd name="connsiteY128" fmla="*/ 551543 h 605971"/>
              <a:gd name="connsiteX129" fmla="*/ 2122714 w 4027714"/>
              <a:gd name="connsiteY129" fmla="*/ 547914 h 605971"/>
              <a:gd name="connsiteX130" fmla="*/ 2100943 w 4027714"/>
              <a:gd name="connsiteY130" fmla="*/ 540657 h 605971"/>
              <a:gd name="connsiteX131" fmla="*/ 2079171 w 4027714"/>
              <a:gd name="connsiteY131" fmla="*/ 526143 h 605971"/>
              <a:gd name="connsiteX132" fmla="*/ 2050143 w 4027714"/>
              <a:gd name="connsiteY132" fmla="*/ 504371 h 605971"/>
              <a:gd name="connsiteX133" fmla="*/ 2039257 w 4027714"/>
              <a:gd name="connsiteY133" fmla="*/ 497114 h 605971"/>
              <a:gd name="connsiteX134" fmla="*/ 2024743 w 4027714"/>
              <a:gd name="connsiteY134" fmla="*/ 475343 h 605971"/>
              <a:gd name="connsiteX135" fmla="*/ 2010228 w 4027714"/>
              <a:gd name="connsiteY135" fmla="*/ 457200 h 605971"/>
              <a:gd name="connsiteX136" fmla="*/ 1999343 w 4027714"/>
              <a:gd name="connsiteY136" fmla="*/ 453571 h 605971"/>
              <a:gd name="connsiteX137" fmla="*/ 1988457 w 4027714"/>
              <a:gd name="connsiteY137" fmla="*/ 442686 h 605971"/>
              <a:gd name="connsiteX138" fmla="*/ 1948543 w 4027714"/>
              <a:gd name="connsiteY138" fmla="*/ 431800 h 605971"/>
              <a:gd name="connsiteX139" fmla="*/ 1879600 w 4027714"/>
              <a:gd name="connsiteY139" fmla="*/ 439057 h 605971"/>
              <a:gd name="connsiteX140" fmla="*/ 1857828 w 4027714"/>
              <a:gd name="connsiteY140" fmla="*/ 446314 h 605971"/>
              <a:gd name="connsiteX141" fmla="*/ 1846943 w 4027714"/>
              <a:gd name="connsiteY141" fmla="*/ 453571 h 605971"/>
              <a:gd name="connsiteX142" fmla="*/ 1836057 w 4027714"/>
              <a:gd name="connsiteY142" fmla="*/ 457200 h 605971"/>
              <a:gd name="connsiteX143" fmla="*/ 1814286 w 4027714"/>
              <a:gd name="connsiteY143" fmla="*/ 471714 h 605971"/>
              <a:gd name="connsiteX144" fmla="*/ 1792514 w 4027714"/>
              <a:gd name="connsiteY144" fmla="*/ 486229 h 605971"/>
              <a:gd name="connsiteX145" fmla="*/ 1770743 w 4027714"/>
              <a:gd name="connsiteY145" fmla="*/ 500743 h 605971"/>
              <a:gd name="connsiteX146" fmla="*/ 1759857 w 4027714"/>
              <a:gd name="connsiteY146" fmla="*/ 508000 h 605971"/>
              <a:gd name="connsiteX147" fmla="*/ 1741714 w 4027714"/>
              <a:gd name="connsiteY147" fmla="*/ 522514 h 605971"/>
              <a:gd name="connsiteX148" fmla="*/ 1730828 w 4027714"/>
              <a:gd name="connsiteY148" fmla="*/ 533400 h 605971"/>
              <a:gd name="connsiteX149" fmla="*/ 1709057 w 4027714"/>
              <a:gd name="connsiteY149" fmla="*/ 547914 h 605971"/>
              <a:gd name="connsiteX150" fmla="*/ 1698171 w 4027714"/>
              <a:gd name="connsiteY150" fmla="*/ 555171 h 605971"/>
              <a:gd name="connsiteX151" fmla="*/ 1687286 w 4027714"/>
              <a:gd name="connsiteY151" fmla="*/ 558800 h 605971"/>
              <a:gd name="connsiteX152" fmla="*/ 1669143 w 4027714"/>
              <a:gd name="connsiteY152" fmla="*/ 569686 h 605971"/>
              <a:gd name="connsiteX153" fmla="*/ 1647371 w 4027714"/>
              <a:gd name="connsiteY153" fmla="*/ 580571 h 605971"/>
              <a:gd name="connsiteX154" fmla="*/ 1636486 w 4027714"/>
              <a:gd name="connsiteY154" fmla="*/ 587829 h 605971"/>
              <a:gd name="connsiteX155" fmla="*/ 1614714 w 4027714"/>
              <a:gd name="connsiteY155" fmla="*/ 595086 h 605971"/>
              <a:gd name="connsiteX156" fmla="*/ 1582057 w 4027714"/>
              <a:gd name="connsiteY156" fmla="*/ 602343 h 605971"/>
              <a:gd name="connsiteX157" fmla="*/ 1520371 w 4027714"/>
              <a:gd name="connsiteY157" fmla="*/ 595086 h 605971"/>
              <a:gd name="connsiteX158" fmla="*/ 1494971 w 4027714"/>
              <a:gd name="connsiteY158" fmla="*/ 587829 h 605971"/>
              <a:gd name="connsiteX159" fmla="*/ 1473200 w 4027714"/>
              <a:gd name="connsiteY159" fmla="*/ 576943 h 605971"/>
              <a:gd name="connsiteX160" fmla="*/ 1462314 w 4027714"/>
              <a:gd name="connsiteY160" fmla="*/ 569686 h 605971"/>
              <a:gd name="connsiteX161" fmla="*/ 1451428 w 4027714"/>
              <a:gd name="connsiteY161" fmla="*/ 566057 h 605971"/>
              <a:gd name="connsiteX162" fmla="*/ 1429657 w 4027714"/>
              <a:gd name="connsiteY162" fmla="*/ 551543 h 605971"/>
              <a:gd name="connsiteX163" fmla="*/ 1407886 w 4027714"/>
              <a:gd name="connsiteY163" fmla="*/ 544286 h 605971"/>
              <a:gd name="connsiteX164" fmla="*/ 1389743 w 4027714"/>
              <a:gd name="connsiteY164" fmla="*/ 533400 h 605971"/>
              <a:gd name="connsiteX165" fmla="*/ 1357086 w 4027714"/>
              <a:gd name="connsiteY165" fmla="*/ 515257 h 605971"/>
              <a:gd name="connsiteX166" fmla="*/ 1338943 w 4027714"/>
              <a:gd name="connsiteY166" fmla="*/ 500743 h 605971"/>
              <a:gd name="connsiteX167" fmla="*/ 1317171 w 4027714"/>
              <a:gd name="connsiteY167" fmla="*/ 486229 h 605971"/>
              <a:gd name="connsiteX168" fmla="*/ 1299028 w 4027714"/>
              <a:gd name="connsiteY168" fmla="*/ 475343 h 605971"/>
              <a:gd name="connsiteX169" fmla="*/ 1277257 w 4027714"/>
              <a:gd name="connsiteY169" fmla="*/ 460829 h 605971"/>
              <a:gd name="connsiteX170" fmla="*/ 1255486 w 4027714"/>
              <a:gd name="connsiteY170" fmla="*/ 453571 h 605971"/>
              <a:gd name="connsiteX171" fmla="*/ 1161143 w 4027714"/>
              <a:gd name="connsiteY171" fmla="*/ 457200 h 605971"/>
              <a:gd name="connsiteX172" fmla="*/ 1124857 w 4027714"/>
              <a:gd name="connsiteY172" fmla="*/ 468086 h 605971"/>
              <a:gd name="connsiteX173" fmla="*/ 1113971 w 4027714"/>
              <a:gd name="connsiteY173" fmla="*/ 471714 h 605971"/>
              <a:gd name="connsiteX174" fmla="*/ 1103086 w 4027714"/>
              <a:gd name="connsiteY174" fmla="*/ 478971 h 605971"/>
              <a:gd name="connsiteX175" fmla="*/ 1084943 w 4027714"/>
              <a:gd name="connsiteY175" fmla="*/ 493486 h 605971"/>
              <a:gd name="connsiteX176" fmla="*/ 1066800 w 4027714"/>
              <a:gd name="connsiteY176" fmla="*/ 508000 h 605971"/>
              <a:gd name="connsiteX177" fmla="*/ 1045028 w 4027714"/>
              <a:gd name="connsiteY177" fmla="*/ 522514 h 605971"/>
              <a:gd name="connsiteX178" fmla="*/ 1023257 w 4027714"/>
              <a:gd name="connsiteY178" fmla="*/ 529771 h 605971"/>
              <a:gd name="connsiteX179" fmla="*/ 976086 w 4027714"/>
              <a:gd name="connsiteY179" fmla="*/ 537029 h 605971"/>
              <a:gd name="connsiteX180" fmla="*/ 903514 w 4027714"/>
              <a:gd name="connsiteY180" fmla="*/ 533400 h 605971"/>
              <a:gd name="connsiteX181" fmla="*/ 870857 w 4027714"/>
              <a:gd name="connsiteY181" fmla="*/ 515257 h 605971"/>
              <a:gd name="connsiteX182" fmla="*/ 849086 w 4027714"/>
              <a:gd name="connsiteY182" fmla="*/ 504371 h 605971"/>
              <a:gd name="connsiteX183" fmla="*/ 841828 w 4027714"/>
              <a:gd name="connsiteY183" fmla="*/ 497114 h 605971"/>
              <a:gd name="connsiteX184" fmla="*/ 820057 w 4027714"/>
              <a:gd name="connsiteY184" fmla="*/ 489857 h 605971"/>
              <a:gd name="connsiteX185" fmla="*/ 798286 w 4027714"/>
              <a:gd name="connsiteY185" fmla="*/ 478971 h 605971"/>
              <a:gd name="connsiteX186" fmla="*/ 769257 w 4027714"/>
              <a:gd name="connsiteY186" fmla="*/ 457200 h 605971"/>
              <a:gd name="connsiteX187" fmla="*/ 758371 w 4027714"/>
              <a:gd name="connsiteY187" fmla="*/ 449943 h 605971"/>
              <a:gd name="connsiteX188" fmla="*/ 736600 w 4027714"/>
              <a:gd name="connsiteY188" fmla="*/ 439057 h 605971"/>
              <a:gd name="connsiteX189" fmla="*/ 689428 w 4027714"/>
              <a:gd name="connsiteY189" fmla="*/ 442686 h 605971"/>
              <a:gd name="connsiteX190" fmla="*/ 656771 w 4027714"/>
              <a:gd name="connsiteY190" fmla="*/ 457200 h 605971"/>
              <a:gd name="connsiteX191" fmla="*/ 635000 w 4027714"/>
              <a:gd name="connsiteY191" fmla="*/ 464457 h 605971"/>
              <a:gd name="connsiteX192" fmla="*/ 624114 w 4027714"/>
              <a:gd name="connsiteY192" fmla="*/ 468086 h 605971"/>
              <a:gd name="connsiteX193" fmla="*/ 602343 w 4027714"/>
              <a:gd name="connsiteY193" fmla="*/ 478971 h 605971"/>
              <a:gd name="connsiteX194" fmla="*/ 595086 w 4027714"/>
              <a:gd name="connsiteY194" fmla="*/ 486229 h 605971"/>
              <a:gd name="connsiteX195" fmla="*/ 569686 w 4027714"/>
              <a:gd name="connsiteY195" fmla="*/ 493486 h 605971"/>
              <a:gd name="connsiteX196" fmla="*/ 547914 w 4027714"/>
              <a:gd name="connsiteY196" fmla="*/ 500743 h 605971"/>
              <a:gd name="connsiteX197" fmla="*/ 515257 w 4027714"/>
              <a:gd name="connsiteY197" fmla="*/ 511629 h 605971"/>
              <a:gd name="connsiteX198" fmla="*/ 504371 w 4027714"/>
              <a:gd name="connsiteY198" fmla="*/ 515257 h 605971"/>
              <a:gd name="connsiteX199" fmla="*/ 471714 w 4027714"/>
              <a:gd name="connsiteY199" fmla="*/ 518886 h 605971"/>
              <a:gd name="connsiteX200" fmla="*/ 431800 w 4027714"/>
              <a:gd name="connsiteY200" fmla="*/ 526143 h 605971"/>
              <a:gd name="connsiteX201" fmla="*/ 337457 w 4027714"/>
              <a:gd name="connsiteY201" fmla="*/ 522514 h 605971"/>
              <a:gd name="connsiteX202" fmla="*/ 315686 w 4027714"/>
              <a:gd name="connsiteY202" fmla="*/ 515257 h 605971"/>
              <a:gd name="connsiteX203" fmla="*/ 293914 w 4027714"/>
              <a:gd name="connsiteY203" fmla="*/ 508000 h 605971"/>
              <a:gd name="connsiteX204" fmla="*/ 283028 w 4027714"/>
              <a:gd name="connsiteY204" fmla="*/ 504371 h 605971"/>
              <a:gd name="connsiteX205" fmla="*/ 272143 w 4027714"/>
              <a:gd name="connsiteY205" fmla="*/ 500743 h 605971"/>
              <a:gd name="connsiteX206" fmla="*/ 250371 w 4027714"/>
              <a:gd name="connsiteY206" fmla="*/ 486229 h 605971"/>
              <a:gd name="connsiteX207" fmla="*/ 243114 w 4027714"/>
              <a:gd name="connsiteY207" fmla="*/ 478971 h 605971"/>
              <a:gd name="connsiteX208" fmla="*/ 210457 w 4027714"/>
              <a:gd name="connsiteY208" fmla="*/ 457200 h 605971"/>
              <a:gd name="connsiteX209" fmla="*/ 199571 w 4027714"/>
              <a:gd name="connsiteY209" fmla="*/ 449943 h 605971"/>
              <a:gd name="connsiteX210" fmla="*/ 188686 w 4027714"/>
              <a:gd name="connsiteY210" fmla="*/ 442686 h 605971"/>
              <a:gd name="connsiteX211" fmla="*/ 177800 w 4027714"/>
              <a:gd name="connsiteY211" fmla="*/ 439057 h 605971"/>
              <a:gd name="connsiteX212" fmla="*/ 166914 w 4027714"/>
              <a:gd name="connsiteY212" fmla="*/ 431800 h 605971"/>
              <a:gd name="connsiteX213" fmla="*/ 130628 w 4027714"/>
              <a:gd name="connsiteY213" fmla="*/ 420914 h 605971"/>
              <a:gd name="connsiteX214" fmla="*/ 101600 w 4027714"/>
              <a:gd name="connsiteY214" fmla="*/ 417286 h 605971"/>
              <a:gd name="connsiteX215" fmla="*/ 90714 w 4027714"/>
              <a:gd name="connsiteY215" fmla="*/ 413657 h 605971"/>
              <a:gd name="connsiteX216" fmla="*/ 21771 w 4027714"/>
              <a:gd name="connsiteY216" fmla="*/ 420914 h 605971"/>
              <a:gd name="connsiteX0" fmla="*/ 21771 w 4027714"/>
              <a:gd name="connsiteY0" fmla="*/ 420914 h 605971"/>
              <a:gd name="connsiteX1" fmla="*/ 7257 w 4027714"/>
              <a:gd name="connsiteY1" fmla="*/ 384629 h 605971"/>
              <a:gd name="connsiteX2" fmla="*/ 0 w 4027714"/>
              <a:gd name="connsiteY2" fmla="*/ 355600 h 605971"/>
              <a:gd name="connsiteX3" fmla="*/ 3628 w 4027714"/>
              <a:gd name="connsiteY3" fmla="*/ 246743 h 605971"/>
              <a:gd name="connsiteX4" fmla="*/ 7257 w 4027714"/>
              <a:gd name="connsiteY4" fmla="*/ 221343 h 605971"/>
              <a:gd name="connsiteX5" fmla="*/ 10886 w 4027714"/>
              <a:gd name="connsiteY5" fmla="*/ 156029 h 605971"/>
              <a:gd name="connsiteX6" fmla="*/ 14514 w 4027714"/>
              <a:gd name="connsiteY6" fmla="*/ 127000 h 605971"/>
              <a:gd name="connsiteX7" fmla="*/ 18143 w 4027714"/>
              <a:gd name="connsiteY7" fmla="*/ 68943 h 605971"/>
              <a:gd name="connsiteX8" fmla="*/ 36286 w 4027714"/>
              <a:gd name="connsiteY8" fmla="*/ 65314 h 605971"/>
              <a:gd name="connsiteX9" fmla="*/ 72571 w 4027714"/>
              <a:gd name="connsiteY9" fmla="*/ 61686 h 605971"/>
              <a:gd name="connsiteX10" fmla="*/ 272143 w 4027714"/>
              <a:gd name="connsiteY10" fmla="*/ 54429 h 605971"/>
              <a:gd name="connsiteX11" fmla="*/ 319314 w 4027714"/>
              <a:gd name="connsiteY11" fmla="*/ 47171 h 605971"/>
              <a:gd name="connsiteX12" fmla="*/ 743857 w 4027714"/>
              <a:gd name="connsiteY12" fmla="*/ 43543 h 605971"/>
              <a:gd name="connsiteX13" fmla="*/ 769257 w 4027714"/>
              <a:gd name="connsiteY13" fmla="*/ 39914 h 605971"/>
              <a:gd name="connsiteX14" fmla="*/ 874486 w 4027714"/>
              <a:gd name="connsiteY14" fmla="*/ 32657 h 605971"/>
              <a:gd name="connsiteX15" fmla="*/ 910771 w 4027714"/>
              <a:gd name="connsiteY15" fmla="*/ 29029 h 605971"/>
              <a:gd name="connsiteX16" fmla="*/ 1364343 w 4027714"/>
              <a:gd name="connsiteY16" fmla="*/ 36286 h 605971"/>
              <a:gd name="connsiteX17" fmla="*/ 1433286 w 4027714"/>
              <a:gd name="connsiteY17" fmla="*/ 29029 h 605971"/>
              <a:gd name="connsiteX18" fmla="*/ 1600200 w 4027714"/>
              <a:gd name="connsiteY18" fmla="*/ 25400 h 605971"/>
              <a:gd name="connsiteX19" fmla="*/ 1868714 w 4027714"/>
              <a:gd name="connsiteY19" fmla="*/ 36286 h 605971"/>
              <a:gd name="connsiteX20" fmla="*/ 1886857 w 4027714"/>
              <a:gd name="connsiteY20" fmla="*/ 32657 h 605971"/>
              <a:gd name="connsiteX21" fmla="*/ 2710543 w 4027714"/>
              <a:gd name="connsiteY21" fmla="*/ 0 h 605971"/>
              <a:gd name="connsiteX22" fmla="*/ 2837543 w 4027714"/>
              <a:gd name="connsiteY22" fmla="*/ 7257 h 605971"/>
              <a:gd name="connsiteX23" fmla="*/ 2913742 w 4027714"/>
              <a:gd name="connsiteY23" fmla="*/ 10886 h 605971"/>
              <a:gd name="connsiteX24" fmla="*/ 2971800 w 4027714"/>
              <a:gd name="connsiteY24" fmla="*/ 36286 h 605971"/>
              <a:gd name="connsiteX25" fmla="*/ 3026228 w 4027714"/>
              <a:gd name="connsiteY25" fmla="*/ 29029 h 605971"/>
              <a:gd name="connsiteX26" fmla="*/ 3095171 w 4027714"/>
              <a:gd name="connsiteY26" fmla="*/ 18143 h 605971"/>
              <a:gd name="connsiteX27" fmla="*/ 3160486 w 4027714"/>
              <a:gd name="connsiteY27" fmla="*/ 10886 h 605971"/>
              <a:gd name="connsiteX28" fmla="*/ 3196771 w 4027714"/>
              <a:gd name="connsiteY28" fmla="*/ 7257 h 605971"/>
              <a:gd name="connsiteX29" fmla="*/ 3817257 w 4027714"/>
              <a:gd name="connsiteY29" fmla="*/ 14514 h 605971"/>
              <a:gd name="connsiteX30" fmla="*/ 3828143 w 4027714"/>
              <a:gd name="connsiteY30" fmla="*/ 18143 h 605971"/>
              <a:gd name="connsiteX31" fmla="*/ 3922486 w 4027714"/>
              <a:gd name="connsiteY31" fmla="*/ 21771 h 605971"/>
              <a:gd name="connsiteX32" fmla="*/ 3976914 w 4027714"/>
              <a:gd name="connsiteY32" fmla="*/ 25400 h 605971"/>
              <a:gd name="connsiteX33" fmla="*/ 4005943 w 4027714"/>
              <a:gd name="connsiteY33" fmla="*/ 32657 h 605971"/>
              <a:gd name="connsiteX34" fmla="*/ 4016828 w 4027714"/>
              <a:gd name="connsiteY34" fmla="*/ 39914 h 605971"/>
              <a:gd name="connsiteX35" fmla="*/ 4020457 w 4027714"/>
              <a:gd name="connsiteY35" fmla="*/ 206829 h 605971"/>
              <a:gd name="connsiteX36" fmla="*/ 4024086 w 4027714"/>
              <a:gd name="connsiteY36" fmla="*/ 232229 h 605971"/>
              <a:gd name="connsiteX37" fmla="*/ 4027714 w 4027714"/>
              <a:gd name="connsiteY37" fmla="*/ 264886 h 605971"/>
              <a:gd name="connsiteX38" fmla="*/ 4024086 w 4027714"/>
              <a:gd name="connsiteY38" fmla="*/ 293914 h 605971"/>
              <a:gd name="connsiteX39" fmla="*/ 4020457 w 4027714"/>
              <a:gd name="connsiteY39" fmla="*/ 453571 h 605971"/>
              <a:gd name="connsiteX40" fmla="*/ 4016828 w 4027714"/>
              <a:gd name="connsiteY40" fmla="*/ 464457 h 605971"/>
              <a:gd name="connsiteX41" fmla="*/ 4009571 w 4027714"/>
              <a:gd name="connsiteY41" fmla="*/ 475343 h 605971"/>
              <a:gd name="connsiteX42" fmla="*/ 4005943 w 4027714"/>
              <a:gd name="connsiteY42" fmla="*/ 486229 h 605971"/>
              <a:gd name="connsiteX43" fmla="*/ 3962400 w 4027714"/>
              <a:gd name="connsiteY43" fmla="*/ 508000 h 605971"/>
              <a:gd name="connsiteX44" fmla="*/ 3937000 w 4027714"/>
              <a:gd name="connsiteY44" fmla="*/ 515257 h 605971"/>
              <a:gd name="connsiteX45" fmla="*/ 3915228 w 4027714"/>
              <a:gd name="connsiteY45" fmla="*/ 522514 h 605971"/>
              <a:gd name="connsiteX46" fmla="*/ 3900714 w 4027714"/>
              <a:gd name="connsiteY46" fmla="*/ 526143 h 605971"/>
              <a:gd name="connsiteX47" fmla="*/ 3860800 w 4027714"/>
              <a:gd name="connsiteY47" fmla="*/ 537029 h 605971"/>
              <a:gd name="connsiteX48" fmla="*/ 3817257 w 4027714"/>
              <a:gd name="connsiteY48" fmla="*/ 540657 h 605971"/>
              <a:gd name="connsiteX49" fmla="*/ 3788228 w 4027714"/>
              <a:gd name="connsiteY49" fmla="*/ 544286 h 605971"/>
              <a:gd name="connsiteX50" fmla="*/ 3708400 w 4027714"/>
              <a:gd name="connsiteY50" fmla="*/ 540657 h 605971"/>
              <a:gd name="connsiteX51" fmla="*/ 3686628 w 4027714"/>
              <a:gd name="connsiteY51" fmla="*/ 533400 h 605971"/>
              <a:gd name="connsiteX52" fmla="*/ 3675743 w 4027714"/>
              <a:gd name="connsiteY52" fmla="*/ 529771 h 605971"/>
              <a:gd name="connsiteX53" fmla="*/ 3650343 w 4027714"/>
              <a:gd name="connsiteY53" fmla="*/ 522514 h 605971"/>
              <a:gd name="connsiteX54" fmla="*/ 3628571 w 4027714"/>
              <a:gd name="connsiteY54" fmla="*/ 511629 h 605971"/>
              <a:gd name="connsiteX55" fmla="*/ 3599543 w 4027714"/>
              <a:gd name="connsiteY55" fmla="*/ 489857 h 605971"/>
              <a:gd name="connsiteX56" fmla="*/ 3588657 w 4027714"/>
              <a:gd name="connsiteY56" fmla="*/ 486229 h 605971"/>
              <a:gd name="connsiteX57" fmla="*/ 3566886 w 4027714"/>
              <a:gd name="connsiteY57" fmla="*/ 471714 h 605971"/>
              <a:gd name="connsiteX58" fmla="*/ 3556000 w 4027714"/>
              <a:gd name="connsiteY58" fmla="*/ 464457 h 605971"/>
              <a:gd name="connsiteX59" fmla="*/ 3545114 w 4027714"/>
              <a:gd name="connsiteY59" fmla="*/ 460829 h 605971"/>
              <a:gd name="connsiteX60" fmla="*/ 3526971 w 4027714"/>
              <a:gd name="connsiteY60" fmla="*/ 449943 h 605971"/>
              <a:gd name="connsiteX61" fmla="*/ 3516086 w 4027714"/>
              <a:gd name="connsiteY61" fmla="*/ 442686 h 605971"/>
              <a:gd name="connsiteX62" fmla="*/ 3494314 w 4027714"/>
              <a:gd name="connsiteY62" fmla="*/ 435429 h 605971"/>
              <a:gd name="connsiteX63" fmla="*/ 3472543 w 4027714"/>
              <a:gd name="connsiteY63" fmla="*/ 428171 h 605971"/>
              <a:gd name="connsiteX64" fmla="*/ 3461657 w 4027714"/>
              <a:gd name="connsiteY64" fmla="*/ 424543 h 605971"/>
              <a:gd name="connsiteX65" fmla="*/ 3447143 w 4027714"/>
              <a:gd name="connsiteY65" fmla="*/ 420914 h 605971"/>
              <a:gd name="connsiteX66" fmla="*/ 3345543 w 4027714"/>
              <a:gd name="connsiteY66" fmla="*/ 428171 h 605971"/>
              <a:gd name="connsiteX67" fmla="*/ 3305628 w 4027714"/>
              <a:gd name="connsiteY67" fmla="*/ 439057 h 605971"/>
              <a:gd name="connsiteX68" fmla="*/ 3294743 w 4027714"/>
              <a:gd name="connsiteY68" fmla="*/ 442686 h 605971"/>
              <a:gd name="connsiteX69" fmla="*/ 3283857 w 4027714"/>
              <a:gd name="connsiteY69" fmla="*/ 446314 h 605971"/>
              <a:gd name="connsiteX70" fmla="*/ 3272971 w 4027714"/>
              <a:gd name="connsiteY70" fmla="*/ 453571 h 605971"/>
              <a:gd name="connsiteX71" fmla="*/ 3262086 w 4027714"/>
              <a:gd name="connsiteY71" fmla="*/ 457200 h 605971"/>
              <a:gd name="connsiteX72" fmla="*/ 3243943 w 4027714"/>
              <a:gd name="connsiteY72" fmla="*/ 468086 h 605971"/>
              <a:gd name="connsiteX73" fmla="*/ 3214914 w 4027714"/>
              <a:gd name="connsiteY73" fmla="*/ 489857 h 605971"/>
              <a:gd name="connsiteX74" fmla="*/ 3193143 w 4027714"/>
              <a:gd name="connsiteY74" fmla="*/ 504371 h 605971"/>
              <a:gd name="connsiteX75" fmla="*/ 3185886 w 4027714"/>
              <a:gd name="connsiteY75" fmla="*/ 511629 h 605971"/>
              <a:gd name="connsiteX76" fmla="*/ 3175000 w 4027714"/>
              <a:gd name="connsiteY76" fmla="*/ 515257 h 605971"/>
              <a:gd name="connsiteX77" fmla="*/ 3156857 w 4027714"/>
              <a:gd name="connsiteY77" fmla="*/ 533400 h 605971"/>
              <a:gd name="connsiteX78" fmla="*/ 3145971 w 4027714"/>
              <a:gd name="connsiteY78" fmla="*/ 544286 h 605971"/>
              <a:gd name="connsiteX79" fmla="*/ 3124200 w 4027714"/>
              <a:gd name="connsiteY79" fmla="*/ 555171 h 605971"/>
              <a:gd name="connsiteX80" fmla="*/ 3106057 w 4027714"/>
              <a:gd name="connsiteY80" fmla="*/ 566057 h 605971"/>
              <a:gd name="connsiteX81" fmla="*/ 3095171 w 4027714"/>
              <a:gd name="connsiteY81" fmla="*/ 573314 h 605971"/>
              <a:gd name="connsiteX82" fmla="*/ 3084286 w 4027714"/>
              <a:gd name="connsiteY82" fmla="*/ 576943 h 605971"/>
              <a:gd name="connsiteX83" fmla="*/ 3073400 w 4027714"/>
              <a:gd name="connsiteY83" fmla="*/ 584200 h 605971"/>
              <a:gd name="connsiteX84" fmla="*/ 3051628 w 4027714"/>
              <a:gd name="connsiteY84" fmla="*/ 591457 h 605971"/>
              <a:gd name="connsiteX85" fmla="*/ 3029857 w 4027714"/>
              <a:gd name="connsiteY85" fmla="*/ 598714 h 605971"/>
              <a:gd name="connsiteX86" fmla="*/ 3018971 w 4027714"/>
              <a:gd name="connsiteY86" fmla="*/ 602343 h 605971"/>
              <a:gd name="connsiteX87" fmla="*/ 3000828 w 4027714"/>
              <a:gd name="connsiteY87" fmla="*/ 605971 h 605971"/>
              <a:gd name="connsiteX88" fmla="*/ 2950028 w 4027714"/>
              <a:gd name="connsiteY88" fmla="*/ 598714 h 605971"/>
              <a:gd name="connsiteX89" fmla="*/ 2928257 w 4027714"/>
              <a:gd name="connsiteY89" fmla="*/ 591457 h 605971"/>
              <a:gd name="connsiteX90" fmla="*/ 2917371 w 4027714"/>
              <a:gd name="connsiteY90" fmla="*/ 584200 h 605971"/>
              <a:gd name="connsiteX91" fmla="*/ 2895600 w 4027714"/>
              <a:gd name="connsiteY91" fmla="*/ 576943 h 605971"/>
              <a:gd name="connsiteX92" fmla="*/ 2884714 w 4027714"/>
              <a:gd name="connsiteY92" fmla="*/ 573314 h 605971"/>
              <a:gd name="connsiteX93" fmla="*/ 2862943 w 4027714"/>
              <a:gd name="connsiteY93" fmla="*/ 558800 h 605971"/>
              <a:gd name="connsiteX94" fmla="*/ 2852057 w 4027714"/>
              <a:gd name="connsiteY94" fmla="*/ 551543 h 605971"/>
              <a:gd name="connsiteX95" fmla="*/ 2841171 w 4027714"/>
              <a:gd name="connsiteY95" fmla="*/ 547914 h 605971"/>
              <a:gd name="connsiteX96" fmla="*/ 2819400 w 4027714"/>
              <a:gd name="connsiteY96" fmla="*/ 537029 h 605971"/>
              <a:gd name="connsiteX97" fmla="*/ 2808514 w 4027714"/>
              <a:gd name="connsiteY97" fmla="*/ 529771 h 605971"/>
              <a:gd name="connsiteX98" fmla="*/ 2786743 w 4027714"/>
              <a:gd name="connsiteY98" fmla="*/ 522514 h 605971"/>
              <a:gd name="connsiteX99" fmla="*/ 2764971 w 4027714"/>
              <a:gd name="connsiteY99" fmla="*/ 508000 h 605971"/>
              <a:gd name="connsiteX100" fmla="*/ 2746828 w 4027714"/>
              <a:gd name="connsiteY100" fmla="*/ 493486 h 605971"/>
              <a:gd name="connsiteX101" fmla="*/ 2725057 w 4027714"/>
              <a:gd name="connsiteY101" fmla="*/ 478971 h 605971"/>
              <a:gd name="connsiteX102" fmla="*/ 2714171 w 4027714"/>
              <a:gd name="connsiteY102" fmla="*/ 471714 h 605971"/>
              <a:gd name="connsiteX103" fmla="*/ 2685143 w 4027714"/>
              <a:gd name="connsiteY103" fmla="*/ 446314 h 605971"/>
              <a:gd name="connsiteX104" fmla="*/ 2674257 w 4027714"/>
              <a:gd name="connsiteY104" fmla="*/ 435429 h 605971"/>
              <a:gd name="connsiteX105" fmla="*/ 2652486 w 4027714"/>
              <a:gd name="connsiteY105" fmla="*/ 424543 h 605971"/>
              <a:gd name="connsiteX106" fmla="*/ 2612571 w 4027714"/>
              <a:gd name="connsiteY106" fmla="*/ 413657 h 605971"/>
              <a:gd name="connsiteX107" fmla="*/ 2510971 w 4027714"/>
              <a:gd name="connsiteY107" fmla="*/ 417286 h 605971"/>
              <a:gd name="connsiteX108" fmla="*/ 2489200 w 4027714"/>
              <a:gd name="connsiteY108" fmla="*/ 428171 h 605971"/>
              <a:gd name="connsiteX109" fmla="*/ 2478314 w 4027714"/>
              <a:gd name="connsiteY109" fmla="*/ 431800 h 605971"/>
              <a:gd name="connsiteX110" fmla="*/ 2456543 w 4027714"/>
              <a:gd name="connsiteY110" fmla="*/ 446314 h 605971"/>
              <a:gd name="connsiteX111" fmla="*/ 2423886 w 4027714"/>
              <a:gd name="connsiteY111" fmla="*/ 464457 h 605971"/>
              <a:gd name="connsiteX112" fmla="*/ 2413000 w 4027714"/>
              <a:gd name="connsiteY112" fmla="*/ 471714 h 605971"/>
              <a:gd name="connsiteX113" fmla="*/ 2402114 w 4027714"/>
              <a:gd name="connsiteY113" fmla="*/ 478971 h 605971"/>
              <a:gd name="connsiteX114" fmla="*/ 2394857 w 4027714"/>
              <a:gd name="connsiteY114" fmla="*/ 486229 h 605971"/>
              <a:gd name="connsiteX115" fmla="*/ 2383971 w 4027714"/>
              <a:gd name="connsiteY115" fmla="*/ 489857 h 605971"/>
              <a:gd name="connsiteX116" fmla="*/ 2351314 w 4027714"/>
              <a:gd name="connsiteY116" fmla="*/ 504371 h 605971"/>
              <a:gd name="connsiteX117" fmla="*/ 2340428 w 4027714"/>
              <a:gd name="connsiteY117" fmla="*/ 508000 h 605971"/>
              <a:gd name="connsiteX118" fmla="*/ 2318657 w 4027714"/>
              <a:gd name="connsiteY118" fmla="*/ 522514 h 605971"/>
              <a:gd name="connsiteX119" fmla="*/ 2307771 w 4027714"/>
              <a:gd name="connsiteY119" fmla="*/ 526143 h 605971"/>
              <a:gd name="connsiteX120" fmla="*/ 2296886 w 4027714"/>
              <a:gd name="connsiteY120" fmla="*/ 533400 h 605971"/>
              <a:gd name="connsiteX121" fmla="*/ 2275114 w 4027714"/>
              <a:gd name="connsiteY121" fmla="*/ 540657 h 605971"/>
              <a:gd name="connsiteX122" fmla="*/ 2264228 w 4027714"/>
              <a:gd name="connsiteY122" fmla="*/ 544286 h 605971"/>
              <a:gd name="connsiteX123" fmla="*/ 2231571 w 4027714"/>
              <a:gd name="connsiteY123" fmla="*/ 558800 h 605971"/>
              <a:gd name="connsiteX124" fmla="*/ 2220686 w 4027714"/>
              <a:gd name="connsiteY124" fmla="*/ 562429 h 605971"/>
              <a:gd name="connsiteX125" fmla="*/ 2209800 w 4027714"/>
              <a:gd name="connsiteY125" fmla="*/ 566057 h 605971"/>
              <a:gd name="connsiteX126" fmla="*/ 2180771 w 4027714"/>
              <a:gd name="connsiteY126" fmla="*/ 562429 h 605971"/>
              <a:gd name="connsiteX127" fmla="*/ 2151743 w 4027714"/>
              <a:gd name="connsiteY127" fmla="*/ 555171 h 605971"/>
              <a:gd name="connsiteX128" fmla="*/ 2137228 w 4027714"/>
              <a:gd name="connsiteY128" fmla="*/ 551543 h 605971"/>
              <a:gd name="connsiteX129" fmla="*/ 2122714 w 4027714"/>
              <a:gd name="connsiteY129" fmla="*/ 547914 h 605971"/>
              <a:gd name="connsiteX130" fmla="*/ 2100943 w 4027714"/>
              <a:gd name="connsiteY130" fmla="*/ 540657 h 605971"/>
              <a:gd name="connsiteX131" fmla="*/ 2079171 w 4027714"/>
              <a:gd name="connsiteY131" fmla="*/ 526143 h 605971"/>
              <a:gd name="connsiteX132" fmla="*/ 2050143 w 4027714"/>
              <a:gd name="connsiteY132" fmla="*/ 504371 h 605971"/>
              <a:gd name="connsiteX133" fmla="*/ 2039257 w 4027714"/>
              <a:gd name="connsiteY133" fmla="*/ 497114 h 605971"/>
              <a:gd name="connsiteX134" fmla="*/ 2024743 w 4027714"/>
              <a:gd name="connsiteY134" fmla="*/ 475343 h 605971"/>
              <a:gd name="connsiteX135" fmla="*/ 2010228 w 4027714"/>
              <a:gd name="connsiteY135" fmla="*/ 457200 h 605971"/>
              <a:gd name="connsiteX136" fmla="*/ 1999343 w 4027714"/>
              <a:gd name="connsiteY136" fmla="*/ 453571 h 605971"/>
              <a:gd name="connsiteX137" fmla="*/ 1988457 w 4027714"/>
              <a:gd name="connsiteY137" fmla="*/ 442686 h 605971"/>
              <a:gd name="connsiteX138" fmla="*/ 1948543 w 4027714"/>
              <a:gd name="connsiteY138" fmla="*/ 431800 h 605971"/>
              <a:gd name="connsiteX139" fmla="*/ 1879600 w 4027714"/>
              <a:gd name="connsiteY139" fmla="*/ 439057 h 605971"/>
              <a:gd name="connsiteX140" fmla="*/ 1857828 w 4027714"/>
              <a:gd name="connsiteY140" fmla="*/ 446314 h 605971"/>
              <a:gd name="connsiteX141" fmla="*/ 1846943 w 4027714"/>
              <a:gd name="connsiteY141" fmla="*/ 453571 h 605971"/>
              <a:gd name="connsiteX142" fmla="*/ 1836057 w 4027714"/>
              <a:gd name="connsiteY142" fmla="*/ 457200 h 605971"/>
              <a:gd name="connsiteX143" fmla="*/ 1814286 w 4027714"/>
              <a:gd name="connsiteY143" fmla="*/ 471714 h 605971"/>
              <a:gd name="connsiteX144" fmla="*/ 1792514 w 4027714"/>
              <a:gd name="connsiteY144" fmla="*/ 486229 h 605971"/>
              <a:gd name="connsiteX145" fmla="*/ 1770743 w 4027714"/>
              <a:gd name="connsiteY145" fmla="*/ 500743 h 605971"/>
              <a:gd name="connsiteX146" fmla="*/ 1759857 w 4027714"/>
              <a:gd name="connsiteY146" fmla="*/ 508000 h 605971"/>
              <a:gd name="connsiteX147" fmla="*/ 1741714 w 4027714"/>
              <a:gd name="connsiteY147" fmla="*/ 522514 h 605971"/>
              <a:gd name="connsiteX148" fmla="*/ 1730828 w 4027714"/>
              <a:gd name="connsiteY148" fmla="*/ 533400 h 605971"/>
              <a:gd name="connsiteX149" fmla="*/ 1709057 w 4027714"/>
              <a:gd name="connsiteY149" fmla="*/ 547914 h 605971"/>
              <a:gd name="connsiteX150" fmla="*/ 1698171 w 4027714"/>
              <a:gd name="connsiteY150" fmla="*/ 555171 h 605971"/>
              <a:gd name="connsiteX151" fmla="*/ 1687286 w 4027714"/>
              <a:gd name="connsiteY151" fmla="*/ 558800 h 605971"/>
              <a:gd name="connsiteX152" fmla="*/ 1669143 w 4027714"/>
              <a:gd name="connsiteY152" fmla="*/ 569686 h 605971"/>
              <a:gd name="connsiteX153" fmla="*/ 1647371 w 4027714"/>
              <a:gd name="connsiteY153" fmla="*/ 580571 h 605971"/>
              <a:gd name="connsiteX154" fmla="*/ 1636486 w 4027714"/>
              <a:gd name="connsiteY154" fmla="*/ 587829 h 605971"/>
              <a:gd name="connsiteX155" fmla="*/ 1614714 w 4027714"/>
              <a:gd name="connsiteY155" fmla="*/ 595086 h 605971"/>
              <a:gd name="connsiteX156" fmla="*/ 1582057 w 4027714"/>
              <a:gd name="connsiteY156" fmla="*/ 602343 h 605971"/>
              <a:gd name="connsiteX157" fmla="*/ 1520371 w 4027714"/>
              <a:gd name="connsiteY157" fmla="*/ 595086 h 605971"/>
              <a:gd name="connsiteX158" fmla="*/ 1494971 w 4027714"/>
              <a:gd name="connsiteY158" fmla="*/ 587829 h 605971"/>
              <a:gd name="connsiteX159" fmla="*/ 1473200 w 4027714"/>
              <a:gd name="connsiteY159" fmla="*/ 576943 h 605971"/>
              <a:gd name="connsiteX160" fmla="*/ 1462314 w 4027714"/>
              <a:gd name="connsiteY160" fmla="*/ 569686 h 605971"/>
              <a:gd name="connsiteX161" fmla="*/ 1451428 w 4027714"/>
              <a:gd name="connsiteY161" fmla="*/ 566057 h 605971"/>
              <a:gd name="connsiteX162" fmla="*/ 1429657 w 4027714"/>
              <a:gd name="connsiteY162" fmla="*/ 551543 h 605971"/>
              <a:gd name="connsiteX163" fmla="*/ 1407886 w 4027714"/>
              <a:gd name="connsiteY163" fmla="*/ 544286 h 605971"/>
              <a:gd name="connsiteX164" fmla="*/ 1389743 w 4027714"/>
              <a:gd name="connsiteY164" fmla="*/ 533400 h 605971"/>
              <a:gd name="connsiteX165" fmla="*/ 1357086 w 4027714"/>
              <a:gd name="connsiteY165" fmla="*/ 515257 h 605971"/>
              <a:gd name="connsiteX166" fmla="*/ 1338943 w 4027714"/>
              <a:gd name="connsiteY166" fmla="*/ 500743 h 605971"/>
              <a:gd name="connsiteX167" fmla="*/ 1317171 w 4027714"/>
              <a:gd name="connsiteY167" fmla="*/ 486229 h 605971"/>
              <a:gd name="connsiteX168" fmla="*/ 1299028 w 4027714"/>
              <a:gd name="connsiteY168" fmla="*/ 475343 h 605971"/>
              <a:gd name="connsiteX169" fmla="*/ 1277257 w 4027714"/>
              <a:gd name="connsiteY169" fmla="*/ 460829 h 605971"/>
              <a:gd name="connsiteX170" fmla="*/ 1255486 w 4027714"/>
              <a:gd name="connsiteY170" fmla="*/ 453571 h 605971"/>
              <a:gd name="connsiteX171" fmla="*/ 1161143 w 4027714"/>
              <a:gd name="connsiteY171" fmla="*/ 457200 h 605971"/>
              <a:gd name="connsiteX172" fmla="*/ 1124857 w 4027714"/>
              <a:gd name="connsiteY172" fmla="*/ 468086 h 605971"/>
              <a:gd name="connsiteX173" fmla="*/ 1113971 w 4027714"/>
              <a:gd name="connsiteY173" fmla="*/ 471714 h 605971"/>
              <a:gd name="connsiteX174" fmla="*/ 1103086 w 4027714"/>
              <a:gd name="connsiteY174" fmla="*/ 478971 h 605971"/>
              <a:gd name="connsiteX175" fmla="*/ 1084943 w 4027714"/>
              <a:gd name="connsiteY175" fmla="*/ 493486 h 605971"/>
              <a:gd name="connsiteX176" fmla="*/ 1066800 w 4027714"/>
              <a:gd name="connsiteY176" fmla="*/ 508000 h 605971"/>
              <a:gd name="connsiteX177" fmla="*/ 1045028 w 4027714"/>
              <a:gd name="connsiteY177" fmla="*/ 522514 h 605971"/>
              <a:gd name="connsiteX178" fmla="*/ 1023257 w 4027714"/>
              <a:gd name="connsiteY178" fmla="*/ 529771 h 605971"/>
              <a:gd name="connsiteX179" fmla="*/ 976086 w 4027714"/>
              <a:gd name="connsiteY179" fmla="*/ 537029 h 605971"/>
              <a:gd name="connsiteX180" fmla="*/ 903514 w 4027714"/>
              <a:gd name="connsiteY180" fmla="*/ 533400 h 605971"/>
              <a:gd name="connsiteX181" fmla="*/ 870857 w 4027714"/>
              <a:gd name="connsiteY181" fmla="*/ 515257 h 605971"/>
              <a:gd name="connsiteX182" fmla="*/ 849086 w 4027714"/>
              <a:gd name="connsiteY182" fmla="*/ 504371 h 605971"/>
              <a:gd name="connsiteX183" fmla="*/ 841828 w 4027714"/>
              <a:gd name="connsiteY183" fmla="*/ 497114 h 605971"/>
              <a:gd name="connsiteX184" fmla="*/ 820057 w 4027714"/>
              <a:gd name="connsiteY184" fmla="*/ 489857 h 605971"/>
              <a:gd name="connsiteX185" fmla="*/ 798286 w 4027714"/>
              <a:gd name="connsiteY185" fmla="*/ 478971 h 605971"/>
              <a:gd name="connsiteX186" fmla="*/ 769257 w 4027714"/>
              <a:gd name="connsiteY186" fmla="*/ 457200 h 605971"/>
              <a:gd name="connsiteX187" fmla="*/ 758371 w 4027714"/>
              <a:gd name="connsiteY187" fmla="*/ 449943 h 605971"/>
              <a:gd name="connsiteX188" fmla="*/ 736600 w 4027714"/>
              <a:gd name="connsiteY188" fmla="*/ 439057 h 605971"/>
              <a:gd name="connsiteX189" fmla="*/ 689428 w 4027714"/>
              <a:gd name="connsiteY189" fmla="*/ 442686 h 605971"/>
              <a:gd name="connsiteX190" fmla="*/ 656771 w 4027714"/>
              <a:gd name="connsiteY190" fmla="*/ 457200 h 605971"/>
              <a:gd name="connsiteX191" fmla="*/ 635000 w 4027714"/>
              <a:gd name="connsiteY191" fmla="*/ 464457 h 605971"/>
              <a:gd name="connsiteX192" fmla="*/ 624114 w 4027714"/>
              <a:gd name="connsiteY192" fmla="*/ 468086 h 605971"/>
              <a:gd name="connsiteX193" fmla="*/ 602343 w 4027714"/>
              <a:gd name="connsiteY193" fmla="*/ 478971 h 605971"/>
              <a:gd name="connsiteX194" fmla="*/ 595086 w 4027714"/>
              <a:gd name="connsiteY194" fmla="*/ 486229 h 605971"/>
              <a:gd name="connsiteX195" fmla="*/ 569686 w 4027714"/>
              <a:gd name="connsiteY195" fmla="*/ 493486 h 605971"/>
              <a:gd name="connsiteX196" fmla="*/ 547914 w 4027714"/>
              <a:gd name="connsiteY196" fmla="*/ 500743 h 605971"/>
              <a:gd name="connsiteX197" fmla="*/ 515257 w 4027714"/>
              <a:gd name="connsiteY197" fmla="*/ 511629 h 605971"/>
              <a:gd name="connsiteX198" fmla="*/ 504371 w 4027714"/>
              <a:gd name="connsiteY198" fmla="*/ 515257 h 605971"/>
              <a:gd name="connsiteX199" fmla="*/ 471714 w 4027714"/>
              <a:gd name="connsiteY199" fmla="*/ 518886 h 605971"/>
              <a:gd name="connsiteX200" fmla="*/ 431800 w 4027714"/>
              <a:gd name="connsiteY200" fmla="*/ 526143 h 605971"/>
              <a:gd name="connsiteX201" fmla="*/ 337457 w 4027714"/>
              <a:gd name="connsiteY201" fmla="*/ 522514 h 605971"/>
              <a:gd name="connsiteX202" fmla="*/ 315686 w 4027714"/>
              <a:gd name="connsiteY202" fmla="*/ 515257 h 605971"/>
              <a:gd name="connsiteX203" fmla="*/ 293914 w 4027714"/>
              <a:gd name="connsiteY203" fmla="*/ 508000 h 605971"/>
              <a:gd name="connsiteX204" fmla="*/ 283028 w 4027714"/>
              <a:gd name="connsiteY204" fmla="*/ 504371 h 605971"/>
              <a:gd name="connsiteX205" fmla="*/ 272143 w 4027714"/>
              <a:gd name="connsiteY205" fmla="*/ 500743 h 605971"/>
              <a:gd name="connsiteX206" fmla="*/ 250371 w 4027714"/>
              <a:gd name="connsiteY206" fmla="*/ 486229 h 605971"/>
              <a:gd name="connsiteX207" fmla="*/ 243114 w 4027714"/>
              <a:gd name="connsiteY207" fmla="*/ 478971 h 605971"/>
              <a:gd name="connsiteX208" fmla="*/ 210457 w 4027714"/>
              <a:gd name="connsiteY208" fmla="*/ 457200 h 605971"/>
              <a:gd name="connsiteX209" fmla="*/ 199571 w 4027714"/>
              <a:gd name="connsiteY209" fmla="*/ 449943 h 605971"/>
              <a:gd name="connsiteX210" fmla="*/ 188686 w 4027714"/>
              <a:gd name="connsiteY210" fmla="*/ 442686 h 605971"/>
              <a:gd name="connsiteX211" fmla="*/ 177800 w 4027714"/>
              <a:gd name="connsiteY211" fmla="*/ 439057 h 605971"/>
              <a:gd name="connsiteX212" fmla="*/ 166914 w 4027714"/>
              <a:gd name="connsiteY212" fmla="*/ 431800 h 605971"/>
              <a:gd name="connsiteX213" fmla="*/ 130628 w 4027714"/>
              <a:gd name="connsiteY213" fmla="*/ 420914 h 605971"/>
              <a:gd name="connsiteX214" fmla="*/ 101600 w 4027714"/>
              <a:gd name="connsiteY214" fmla="*/ 417286 h 605971"/>
              <a:gd name="connsiteX215" fmla="*/ 90714 w 4027714"/>
              <a:gd name="connsiteY215" fmla="*/ 413657 h 605971"/>
              <a:gd name="connsiteX216" fmla="*/ 21771 w 4027714"/>
              <a:gd name="connsiteY216" fmla="*/ 420914 h 605971"/>
              <a:gd name="connsiteX0" fmla="*/ 21771 w 4027714"/>
              <a:gd name="connsiteY0" fmla="*/ 420914 h 605971"/>
              <a:gd name="connsiteX1" fmla="*/ 7257 w 4027714"/>
              <a:gd name="connsiteY1" fmla="*/ 384629 h 605971"/>
              <a:gd name="connsiteX2" fmla="*/ 0 w 4027714"/>
              <a:gd name="connsiteY2" fmla="*/ 355600 h 605971"/>
              <a:gd name="connsiteX3" fmla="*/ 3628 w 4027714"/>
              <a:gd name="connsiteY3" fmla="*/ 246743 h 605971"/>
              <a:gd name="connsiteX4" fmla="*/ 7257 w 4027714"/>
              <a:gd name="connsiteY4" fmla="*/ 221343 h 605971"/>
              <a:gd name="connsiteX5" fmla="*/ 10886 w 4027714"/>
              <a:gd name="connsiteY5" fmla="*/ 156029 h 605971"/>
              <a:gd name="connsiteX6" fmla="*/ 14514 w 4027714"/>
              <a:gd name="connsiteY6" fmla="*/ 127000 h 605971"/>
              <a:gd name="connsiteX7" fmla="*/ 18143 w 4027714"/>
              <a:gd name="connsiteY7" fmla="*/ 68943 h 605971"/>
              <a:gd name="connsiteX8" fmla="*/ 36286 w 4027714"/>
              <a:gd name="connsiteY8" fmla="*/ 65314 h 605971"/>
              <a:gd name="connsiteX9" fmla="*/ 72571 w 4027714"/>
              <a:gd name="connsiteY9" fmla="*/ 61686 h 605971"/>
              <a:gd name="connsiteX10" fmla="*/ 272143 w 4027714"/>
              <a:gd name="connsiteY10" fmla="*/ 54429 h 605971"/>
              <a:gd name="connsiteX11" fmla="*/ 319314 w 4027714"/>
              <a:gd name="connsiteY11" fmla="*/ 47171 h 605971"/>
              <a:gd name="connsiteX12" fmla="*/ 743857 w 4027714"/>
              <a:gd name="connsiteY12" fmla="*/ 43543 h 605971"/>
              <a:gd name="connsiteX13" fmla="*/ 769257 w 4027714"/>
              <a:gd name="connsiteY13" fmla="*/ 39914 h 605971"/>
              <a:gd name="connsiteX14" fmla="*/ 874486 w 4027714"/>
              <a:gd name="connsiteY14" fmla="*/ 32657 h 605971"/>
              <a:gd name="connsiteX15" fmla="*/ 910771 w 4027714"/>
              <a:gd name="connsiteY15" fmla="*/ 29029 h 605971"/>
              <a:gd name="connsiteX16" fmla="*/ 1364343 w 4027714"/>
              <a:gd name="connsiteY16" fmla="*/ 36286 h 605971"/>
              <a:gd name="connsiteX17" fmla="*/ 1433286 w 4027714"/>
              <a:gd name="connsiteY17" fmla="*/ 29029 h 605971"/>
              <a:gd name="connsiteX18" fmla="*/ 1600200 w 4027714"/>
              <a:gd name="connsiteY18" fmla="*/ 25400 h 605971"/>
              <a:gd name="connsiteX19" fmla="*/ 1868714 w 4027714"/>
              <a:gd name="connsiteY19" fmla="*/ 36286 h 605971"/>
              <a:gd name="connsiteX20" fmla="*/ 1886857 w 4027714"/>
              <a:gd name="connsiteY20" fmla="*/ 32657 h 605971"/>
              <a:gd name="connsiteX21" fmla="*/ 2710543 w 4027714"/>
              <a:gd name="connsiteY21" fmla="*/ 0 h 605971"/>
              <a:gd name="connsiteX22" fmla="*/ 2837543 w 4027714"/>
              <a:gd name="connsiteY22" fmla="*/ 7257 h 605971"/>
              <a:gd name="connsiteX23" fmla="*/ 2913742 w 4027714"/>
              <a:gd name="connsiteY23" fmla="*/ 10886 h 605971"/>
              <a:gd name="connsiteX24" fmla="*/ 2971800 w 4027714"/>
              <a:gd name="connsiteY24" fmla="*/ 36286 h 605971"/>
              <a:gd name="connsiteX25" fmla="*/ 3019878 w 4027714"/>
              <a:gd name="connsiteY25" fmla="*/ 3629 h 605971"/>
              <a:gd name="connsiteX26" fmla="*/ 3095171 w 4027714"/>
              <a:gd name="connsiteY26" fmla="*/ 18143 h 605971"/>
              <a:gd name="connsiteX27" fmla="*/ 3160486 w 4027714"/>
              <a:gd name="connsiteY27" fmla="*/ 10886 h 605971"/>
              <a:gd name="connsiteX28" fmla="*/ 3196771 w 4027714"/>
              <a:gd name="connsiteY28" fmla="*/ 7257 h 605971"/>
              <a:gd name="connsiteX29" fmla="*/ 3817257 w 4027714"/>
              <a:gd name="connsiteY29" fmla="*/ 14514 h 605971"/>
              <a:gd name="connsiteX30" fmla="*/ 3828143 w 4027714"/>
              <a:gd name="connsiteY30" fmla="*/ 18143 h 605971"/>
              <a:gd name="connsiteX31" fmla="*/ 3922486 w 4027714"/>
              <a:gd name="connsiteY31" fmla="*/ 21771 h 605971"/>
              <a:gd name="connsiteX32" fmla="*/ 3976914 w 4027714"/>
              <a:gd name="connsiteY32" fmla="*/ 25400 h 605971"/>
              <a:gd name="connsiteX33" fmla="*/ 4005943 w 4027714"/>
              <a:gd name="connsiteY33" fmla="*/ 32657 h 605971"/>
              <a:gd name="connsiteX34" fmla="*/ 4016828 w 4027714"/>
              <a:gd name="connsiteY34" fmla="*/ 39914 h 605971"/>
              <a:gd name="connsiteX35" fmla="*/ 4020457 w 4027714"/>
              <a:gd name="connsiteY35" fmla="*/ 206829 h 605971"/>
              <a:gd name="connsiteX36" fmla="*/ 4024086 w 4027714"/>
              <a:gd name="connsiteY36" fmla="*/ 232229 h 605971"/>
              <a:gd name="connsiteX37" fmla="*/ 4027714 w 4027714"/>
              <a:gd name="connsiteY37" fmla="*/ 264886 h 605971"/>
              <a:gd name="connsiteX38" fmla="*/ 4024086 w 4027714"/>
              <a:gd name="connsiteY38" fmla="*/ 293914 h 605971"/>
              <a:gd name="connsiteX39" fmla="*/ 4020457 w 4027714"/>
              <a:gd name="connsiteY39" fmla="*/ 453571 h 605971"/>
              <a:gd name="connsiteX40" fmla="*/ 4016828 w 4027714"/>
              <a:gd name="connsiteY40" fmla="*/ 464457 h 605971"/>
              <a:gd name="connsiteX41" fmla="*/ 4009571 w 4027714"/>
              <a:gd name="connsiteY41" fmla="*/ 475343 h 605971"/>
              <a:gd name="connsiteX42" fmla="*/ 4005943 w 4027714"/>
              <a:gd name="connsiteY42" fmla="*/ 486229 h 605971"/>
              <a:gd name="connsiteX43" fmla="*/ 3962400 w 4027714"/>
              <a:gd name="connsiteY43" fmla="*/ 508000 h 605971"/>
              <a:gd name="connsiteX44" fmla="*/ 3937000 w 4027714"/>
              <a:gd name="connsiteY44" fmla="*/ 515257 h 605971"/>
              <a:gd name="connsiteX45" fmla="*/ 3915228 w 4027714"/>
              <a:gd name="connsiteY45" fmla="*/ 522514 h 605971"/>
              <a:gd name="connsiteX46" fmla="*/ 3900714 w 4027714"/>
              <a:gd name="connsiteY46" fmla="*/ 526143 h 605971"/>
              <a:gd name="connsiteX47" fmla="*/ 3860800 w 4027714"/>
              <a:gd name="connsiteY47" fmla="*/ 537029 h 605971"/>
              <a:gd name="connsiteX48" fmla="*/ 3817257 w 4027714"/>
              <a:gd name="connsiteY48" fmla="*/ 540657 h 605971"/>
              <a:gd name="connsiteX49" fmla="*/ 3788228 w 4027714"/>
              <a:gd name="connsiteY49" fmla="*/ 544286 h 605971"/>
              <a:gd name="connsiteX50" fmla="*/ 3708400 w 4027714"/>
              <a:gd name="connsiteY50" fmla="*/ 540657 h 605971"/>
              <a:gd name="connsiteX51" fmla="*/ 3686628 w 4027714"/>
              <a:gd name="connsiteY51" fmla="*/ 533400 h 605971"/>
              <a:gd name="connsiteX52" fmla="*/ 3675743 w 4027714"/>
              <a:gd name="connsiteY52" fmla="*/ 529771 h 605971"/>
              <a:gd name="connsiteX53" fmla="*/ 3650343 w 4027714"/>
              <a:gd name="connsiteY53" fmla="*/ 522514 h 605971"/>
              <a:gd name="connsiteX54" fmla="*/ 3628571 w 4027714"/>
              <a:gd name="connsiteY54" fmla="*/ 511629 h 605971"/>
              <a:gd name="connsiteX55" fmla="*/ 3599543 w 4027714"/>
              <a:gd name="connsiteY55" fmla="*/ 489857 h 605971"/>
              <a:gd name="connsiteX56" fmla="*/ 3588657 w 4027714"/>
              <a:gd name="connsiteY56" fmla="*/ 486229 h 605971"/>
              <a:gd name="connsiteX57" fmla="*/ 3566886 w 4027714"/>
              <a:gd name="connsiteY57" fmla="*/ 471714 h 605971"/>
              <a:gd name="connsiteX58" fmla="*/ 3556000 w 4027714"/>
              <a:gd name="connsiteY58" fmla="*/ 464457 h 605971"/>
              <a:gd name="connsiteX59" fmla="*/ 3545114 w 4027714"/>
              <a:gd name="connsiteY59" fmla="*/ 460829 h 605971"/>
              <a:gd name="connsiteX60" fmla="*/ 3526971 w 4027714"/>
              <a:gd name="connsiteY60" fmla="*/ 449943 h 605971"/>
              <a:gd name="connsiteX61" fmla="*/ 3516086 w 4027714"/>
              <a:gd name="connsiteY61" fmla="*/ 442686 h 605971"/>
              <a:gd name="connsiteX62" fmla="*/ 3494314 w 4027714"/>
              <a:gd name="connsiteY62" fmla="*/ 435429 h 605971"/>
              <a:gd name="connsiteX63" fmla="*/ 3472543 w 4027714"/>
              <a:gd name="connsiteY63" fmla="*/ 428171 h 605971"/>
              <a:gd name="connsiteX64" fmla="*/ 3461657 w 4027714"/>
              <a:gd name="connsiteY64" fmla="*/ 424543 h 605971"/>
              <a:gd name="connsiteX65" fmla="*/ 3447143 w 4027714"/>
              <a:gd name="connsiteY65" fmla="*/ 420914 h 605971"/>
              <a:gd name="connsiteX66" fmla="*/ 3345543 w 4027714"/>
              <a:gd name="connsiteY66" fmla="*/ 428171 h 605971"/>
              <a:gd name="connsiteX67" fmla="*/ 3305628 w 4027714"/>
              <a:gd name="connsiteY67" fmla="*/ 439057 h 605971"/>
              <a:gd name="connsiteX68" fmla="*/ 3294743 w 4027714"/>
              <a:gd name="connsiteY68" fmla="*/ 442686 h 605971"/>
              <a:gd name="connsiteX69" fmla="*/ 3283857 w 4027714"/>
              <a:gd name="connsiteY69" fmla="*/ 446314 h 605971"/>
              <a:gd name="connsiteX70" fmla="*/ 3272971 w 4027714"/>
              <a:gd name="connsiteY70" fmla="*/ 453571 h 605971"/>
              <a:gd name="connsiteX71" fmla="*/ 3262086 w 4027714"/>
              <a:gd name="connsiteY71" fmla="*/ 457200 h 605971"/>
              <a:gd name="connsiteX72" fmla="*/ 3243943 w 4027714"/>
              <a:gd name="connsiteY72" fmla="*/ 468086 h 605971"/>
              <a:gd name="connsiteX73" fmla="*/ 3214914 w 4027714"/>
              <a:gd name="connsiteY73" fmla="*/ 489857 h 605971"/>
              <a:gd name="connsiteX74" fmla="*/ 3193143 w 4027714"/>
              <a:gd name="connsiteY74" fmla="*/ 504371 h 605971"/>
              <a:gd name="connsiteX75" fmla="*/ 3185886 w 4027714"/>
              <a:gd name="connsiteY75" fmla="*/ 511629 h 605971"/>
              <a:gd name="connsiteX76" fmla="*/ 3175000 w 4027714"/>
              <a:gd name="connsiteY76" fmla="*/ 515257 h 605971"/>
              <a:gd name="connsiteX77" fmla="*/ 3156857 w 4027714"/>
              <a:gd name="connsiteY77" fmla="*/ 533400 h 605971"/>
              <a:gd name="connsiteX78" fmla="*/ 3145971 w 4027714"/>
              <a:gd name="connsiteY78" fmla="*/ 544286 h 605971"/>
              <a:gd name="connsiteX79" fmla="*/ 3124200 w 4027714"/>
              <a:gd name="connsiteY79" fmla="*/ 555171 h 605971"/>
              <a:gd name="connsiteX80" fmla="*/ 3106057 w 4027714"/>
              <a:gd name="connsiteY80" fmla="*/ 566057 h 605971"/>
              <a:gd name="connsiteX81" fmla="*/ 3095171 w 4027714"/>
              <a:gd name="connsiteY81" fmla="*/ 573314 h 605971"/>
              <a:gd name="connsiteX82" fmla="*/ 3084286 w 4027714"/>
              <a:gd name="connsiteY82" fmla="*/ 576943 h 605971"/>
              <a:gd name="connsiteX83" fmla="*/ 3073400 w 4027714"/>
              <a:gd name="connsiteY83" fmla="*/ 584200 h 605971"/>
              <a:gd name="connsiteX84" fmla="*/ 3051628 w 4027714"/>
              <a:gd name="connsiteY84" fmla="*/ 591457 h 605971"/>
              <a:gd name="connsiteX85" fmla="*/ 3029857 w 4027714"/>
              <a:gd name="connsiteY85" fmla="*/ 598714 h 605971"/>
              <a:gd name="connsiteX86" fmla="*/ 3018971 w 4027714"/>
              <a:gd name="connsiteY86" fmla="*/ 602343 h 605971"/>
              <a:gd name="connsiteX87" fmla="*/ 3000828 w 4027714"/>
              <a:gd name="connsiteY87" fmla="*/ 605971 h 605971"/>
              <a:gd name="connsiteX88" fmla="*/ 2950028 w 4027714"/>
              <a:gd name="connsiteY88" fmla="*/ 598714 h 605971"/>
              <a:gd name="connsiteX89" fmla="*/ 2928257 w 4027714"/>
              <a:gd name="connsiteY89" fmla="*/ 591457 h 605971"/>
              <a:gd name="connsiteX90" fmla="*/ 2917371 w 4027714"/>
              <a:gd name="connsiteY90" fmla="*/ 584200 h 605971"/>
              <a:gd name="connsiteX91" fmla="*/ 2895600 w 4027714"/>
              <a:gd name="connsiteY91" fmla="*/ 576943 h 605971"/>
              <a:gd name="connsiteX92" fmla="*/ 2884714 w 4027714"/>
              <a:gd name="connsiteY92" fmla="*/ 573314 h 605971"/>
              <a:gd name="connsiteX93" fmla="*/ 2862943 w 4027714"/>
              <a:gd name="connsiteY93" fmla="*/ 558800 h 605971"/>
              <a:gd name="connsiteX94" fmla="*/ 2852057 w 4027714"/>
              <a:gd name="connsiteY94" fmla="*/ 551543 h 605971"/>
              <a:gd name="connsiteX95" fmla="*/ 2841171 w 4027714"/>
              <a:gd name="connsiteY95" fmla="*/ 547914 h 605971"/>
              <a:gd name="connsiteX96" fmla="*/ 2819400 w 4027714"/>
              <a:gd name="connsiteY96" fmla="*/ 537029 h 605971"/>
              <a:gd name="connsiteX97" fmla="*/ 2808514 w 4027714"/>
              <a:gd name="connsiteY97" fmla="*/ 529771 h 605971"/>
              <a:gd name="connsiteX98" fmla="*/ 2786743 w 4027714"/>
              <a:gd name="connsiteY98" fmla="*/ 522514 h 605971"/>
              <a:gd name="connsiteX99" fmla="*/ 2764971 w 4027714"/>
              <a:gd name="connsiteY99" fmla="*/ 508000 h 605971"/>
              <a:gd name="connsiteX100" fmla="*/ 2746828 w 4027714"/>
              <a:gd name="connsiteY100" fmla="*/ 493486 h 605971"/>
              <a:gd name="connsiteX101" fmla="*/ 2725057 w 4027714"/>
              <a:gd name="connsiteY101" fmla="*/ 478971 h 605971"/>
              <a:gd name="connsiteX102" fmla="*/ 2714171 w 4027714"/>
              <a:gd name="connsiteY102" fmla="*/ 471714 h 605971"/>
              <a:gd name="connsiteX103" fmla="*/ 2685143 w 4027714"/>
              <a:gd name="connsiteY103" fmla="*/ 446314 h 605971"/>
              <a:gd name="connsiteX104" fmla="*/ 2674257 w 4027714"/>
              <a:gd name="connsiteY104" fmla="*/ 435429 h 605971"/>
              <a:gd name="connsiteX105" fmla="*/ 2652486 w 4027714"/>
              <a:gd name="connsiteY105" fmla="*/ 424543 h 605971"/>
              <a:gd name="connsiteX106" fmla="*/ 2612571 w 4027714"/>
              <a:gd name="connsiteY106" fmla="*/ 413657 h 605971"/>
              <a:gd name="connsiteX107" fmla="*/ 2510971 w 4027714"/>
              <a:gd name="connsiteY107" fmla="*/ 417286 h 605971"/>
              <a:gd name="connsiteX108" fmla="*/ 2489200 w 4027714"/>
              <a:gd name="connsiteY108" fmla="*/ 428171 h 605971"/>
              <a:gd name="connsiteX109" fmla="*/ 2478314 w 4027714"/>
              <a:gd name="connsiteY109" fmla="*/ 431800 h 605971"/>
              <a:gd name="connsiteX110" fmla="*/ 2456543 w 4027714"/>
              <a:gd name="connsiteY110" fmla="*/ 446314 h 605971"/>
              <a:gd name="connsiteX111" fmla="*/ 2423886 w 4027714"/>
              <a:gd name="connsiteY111" fmla="*/ 464457 h 605971"/>
              <a:gd name="connsiteX112" fmla="*/ 2413000 w 4027714"/>
              <a:gd name="connsiteY112" fmla="*/ 471714 h 605971"/>
              <a:gd name="connsiteX113" fmla="*/ 2402114 w 4027714"/>
              <a:gd name="connsiteY113" fmla="*/ 478971 h 605971"/>
              <a:gd name="connsiteX114" fmla="*/ 2394857 w 4027714"/>
              <a:gd name="connsiteY114" fmla="*/ 486229 h 605971"/>
              <a:gd name="connsiteX115" fmla="*/ 2383971 w 4027714"/>
              <a:gd name="connsiteY115" fmla="*/ 489857 h 605971"/>
              <a:gd name="connsiteX116" fmla="*/ 2351314 w 4027714"/>
              <a:gd name="connsiteY116" fmla="*/ 504371 h 605971"/>
              <a:gd name="connsiteX117" fmla="*/ 2340428 w 4027714"/>
              <a:gd name="connsiteY117" fmla="*/ 508000 h 605971"/>
              <a:gd name="connsiteX118" fmla="*/ 2318657 w 4027714"/>
              <a:gd name="connsiteY118" fmla="*/ 522514 h 605971"/>
              <a:gd name="connsiteX119" fmla="*/ 2307771 w 4027714"/>
              <a:gd name="connsiteY119" fmla="*/ 526143 h 605971"/>
              <a:gd name="connsiteX120" fmla="*/ 2296886 w 4027714"/>
              <a:gd name="connsiteY120" fmla="*/ 533400 h 605971"/>
              <a:gd name="connsiteX121" fmla="*/ 2275114 w 4027714"/>
              <a:gd name="connsiteY121" fmla="*/ 540657 h 605971"/>
              <a:gd name="connsiteX122" fmla="*/ 2264228 w 4027714"/>
              <a:gd name="connsiteY122" fmla="*/ 544286 h 605971"/>
              <a:gd name="connsiteX123" fmla="*/ 2231571 w 4027714"/>
              <a:gd name="connsiteY123" fmla="*/ 558800 h 605971"/>
              <a:gd name="connsiteX124" fmla="*/ 2220686 w 4027714"/>
              <a:gd name="connsiteY124" fmla="*/ 562429 h 605971"/>
              <a:gd name="connsiteX125" fmla="*/ 2209800 w 4027714"/>
              <a:gd name="connsiteY125" fmla="*/ 566057 h 605971"/>
              <a:gd name="connsiteX126" fmla="*/ 2180771 w 4027714"/>
              <a:gd name="connsiteY126" fmla="*/ 562429 h 605971"/>
              <a:gd name="connsiteX127" fmla="*/ 2151743 w 4027714"/>
              <a:gd name="connsiteY127" fmla="*/ 555171 h 605971"/>
              <a:gd name="connsiteX128" fmla="*/ 2137228 w 4027714"/>
              <a:gd name="connsiteY128" fmla="*/ 551543 h 605971"/>
              <a:gd name="connsiteX129" fmla="*/ 2122714 w 4027714"/>
              <a:gd name="connsiteY129" fmla="*/ 547914 h 605971"/>
              <a:gd name="connsiteX130" fmla="*/ 2100943 w 4027714"/>
              <a:gd name="connsiteY130" fmla="*/ 540657 h 605971"/>
              <a:gd name="connsiteX131" fmla="*/ 2079171 w 4027714"/>
              <a:gd name="connsiteY131" fmla="*/ 526143 h 605971"/>
              <a:gd name="connsiteX132" fmla="*/ 2050143 w 4027714"/>
              <a:gd name="connsiteY132" fmla="*/ 504371 h 605971"/>
              <a:gd name="connsiteX133" fmla="*/ 2039257 w 4027714"/>
              <a:gd name="connsiteY133" fmla="*/ 497114 h 605971"/>
              <a:gd name="connsiteX134" fmla="*/ 2024743 w 4027714"/>
              <a:gd name="connsiteY134" fmla="*/ 475343 h 605971"/>
              <a:gd name="connsiteX135" fmla="*/ 2010228 w 4027714"/>
              <a:gd name="connsiteY135" fmla="*/ 457200 h 605971"/>
              <a:gd name="connsiteX136" fmla="*/ 1999343 w 4027714"/>
              <a:gd name="connsiteY136" fmla="*/ 453571 h 605971"/>
              <a:gd name="connsiteX137" fmla="*/ 1988457 w 4027714"/>
              <a:gd name="connsiteY137" fmla="*/ 442686 h 605971"/>
              <a:gd name="connsiteX138" fmla="*/ 1948543 w 4027714"/>
              <a:gd name="connsiteY138" fmla="*/ 431800 h 605971"/>
              <a:gd name="connsiteX139" fmla="*/ 1879600 w 4027714"/>
              <a:gd name="connsiteY139" fmla="*/ 439057 h 605971"/>
              <a:gd name="connsiteX140" fmla="*/ 1857828 w 4027714"/>
              <a:gd name="connsiteY140" fmla="*/ 446314 h 605971"/>
              <a:gd name="connsiteX141" fmla="*/ 1846943 w 4027714"/>
              <a:gd name="connsiteY141" fmla="*/ 453571 h 605971"/>
              <a:gd name="connsiteX142" fmla="*/ 1836057 w 4027714"/>
              <a:gd name="connsiteY142" fmla="*/ 457200 h 605971"/>
              <a:gd name="connsiteX143" fmla="*/ 1814286 w 4027714"/>
              <a:gd name="connsiteY143" fmla="*/ 471714 h 605971"/>
              <a:gd name="connsiteX144" fmla="*/ 1792514 w 4027714"/>
              <a:gd name="connsiteY144" fmla="*/ 486229 h 605971"/>
              <a:gd name="connsiteX145" fmla="*/ 1770743 w 4027714"/>
              <a:gd name="connsiteY145" fmla="*/ 500743 h 605971"/>
              <a:gd name="connsiteX146" fmla="*/ 1759857 w 4027714"/>
              <a:gd name="connsiteY146" fmla="*/ 508000 h 605971"/>
              <a:gd name="connsiteX147" fmla="*/ 1741714 w 4027714"/>
              <a:gd name="connsiteY147" fmla="*/ 522514 h 605971"/>
              <a:gd name="connsiteX148" fmla="*/ 1730828 w 4027714"/>
              <a:gd name="connsiteY148" fmla="*/ 533400 h 605971"/>
              <a:gd name="connsiteX149" fmla="*/ 1709057 w 4027714"/>
              <a:gd name="connsiteY149" fmla="*/ 547914 h 605971"/>
              <a:gd name="connsiteX150" fmla="*/ 1698171 w 4027714"/>
              <a:gd name="connsiteY150" fmla="*/ 555171 h 605971"/>
              <a:gd name="connsiteX151" fmla="*/ 1687286 w 4027714"/>
              <a:gd name="connsiteY151" fmla="*/ 558800 h 605971"/>
              <a:gd name="connsiteX152" fmla="*/ 1669143 w 4027714"/>
              <a:gd name="connsiteY152" fmla="*/ 569686 h 605971"/>
              <a:gd name="connsiteX153" fmla="*/ 1647371 w 4027714"/>
              <a:gd name="connsiteY153" fmla="*/ 580571 h 605971"/>
              <a:gd name="connsiteX154" fmla="*/ 1636486 w 4027714"/>
              <a:gd name="connsiteY154" fmla="*/ 587829 h 605971"/>
              <a:gd name="connsiteX155" fmla="*/ 1614714 w 4027714"/>
              <a:gd name="connsiteY155" fmla="*/ 595086 h 605971"/>
              <a:gd name="connsiteX156" fmla="*/ 1582057 w 4027714"/>
              <a:gd name="connsiteY156" fmla="*/ 602343 h 605971"/>
              <a:gd name="connsiteX157" fmla="*/ 1520371 w 4027714"/>
              <a:gd name="connsiteY157" fmla="*/ 595086 h 605971"/>
              <a:gd name="connsiteX158" fmla="*/ 1494971 w 4027714"/>
              <a:gd name="connsiteY158" fmla="*/ 587829 h 605971"/>
              <a:gd name="connsiteX159" fmla="*/ 1473200 w 4027714"/>
              <a:gd name="connsiteY159" fmla="*/ 576943 h 605971"/>
              <a:gd name="connsiteX160" fmla="*/ 1462314 w 4027714"/>
              <a:gd name="connsiteY160" fmla="*/ 569686 h 605971"/>
              <a:gd name="connsiteX161" fmla="*/ 1451428 w 4027714"/>
              <a:gd name="connsiteY161" fmla="*/ 566057 h 605971"/>
              <a:gd name="connsiteX162" fmla="*/ 1429657 w 4027714"/>
              <a:gd name="connsiteY162" fmla="*/ 551543 h 605971"/>
              <a:gd name="connsiteX163" fmla="*/ 1407886 w 4027714"/>
              <a:gd name="connsiteY163" fmla="*/ 544286 h 605971"/>
              <a:gd name="connsiteX164" fmla="*/ 1389743 w 4027714"/>
              <a:gd name="connsiteY164" fmla="*/ 533400 h 605971"/>
              <a:gd name="connsiteX165" fmla="*/ 1357086 w 4027714"/>
              <a:gd name="connsiteY165" fmla="*/ 515257 h 605971"/>
              <a:gd name="connsiteX166" fmla="*/ 1338943 w 4027714"/>
              <a:gd name="connsiteY166" fmla="*/ 500743 h 605971"/>
              <a:gd name="connsiteX167" fmla="*/ 1317171 w 4027714"/>
              <a:gd name="connsiteY167" fmla="*/ 486229 h 605971"/>
              <a:gd name="connsiteX168" fmla="*/ 1299028 w 4027714"/>
              <a:gd name="connsiteY168" fmla="*/ 475343 h 605971"/>
              <a:gd name="connsiteX169" fmla="*/ 1277257 w 4027714"/>
              <a:gd name="connsiteY169" fmla="*/ 460829 h 605971"/>
              <a:gd name="connsiteX170" fmla="*/ 1255486 w 4027714"/>
              <a:gd name="connsiteY170" fmla="*/ 453571 h 605971"/>
              <a:gd name="connsiteX171" fmla="*/ 1161143 w 4027714"/>
              <a:gd name="connsiteY171" fmla="*/ 457200 h 605971"/>
              <a:gd name="connsiteX172" fmla="*/ 1124857 w 4027714"/>
              <a:gd name="connsiteY172" fmla="*/ 468086 h 605971"/>
              <a:gd name="connsiteX173" fmla="*/ 1113971 w 4027714"/>
              <a:gd name="connsiteY173" fmla="*/ 471714 h 605971"/>
              <a:gd name="connsiteX174" fmla="*/ 1103086 w 4027714"/>
              <a:gd name="connsiteY174" fmla="*/ 478971 h 605971"/>
              <a:gd name="connsiteX175" fmla="*/ 1084943 w 4027714"/>
              <a:gd name="connsiteY175" fmla="*/ 493486 h 605971"/>
              <a:gd name="connsiteX176" fmla="*/ 1066800 w 4027714"/>
              <a:gd name="connsiteY176" fmla="*/ 508000 h 605971"/>
              <a:gd name="connsiteX177" fmla="*/ 1045028 w 4027714"/>
              <a:gd name="connsiteY177" fmla="*/ 522514 h 605971"/>
              <a:gd name="connsiteX178" fmla="*/ 1023257 w 4027714"/>
              <a:gd name="connsiteY178" fmla="*/ 529771 h 605971"/>
              <a:gd name="connsiteX179" fmla="*/ 976086 w 4027714"/>
              <a:gd name="connsiteY179" fmla="*/ 537029 h 605971"/>
              <a:gd name="connsiteX180" fmla="*/ 903514 w 4027714"/>
              <a:gd name="connsiteY180" fmla="*/ 533400 h 605971"/>
              <a:gd name="connsiteX181" fmla="*/ 870857 w 4027714"/>
              <a:gd name="connsiteY181" fmla="*/ 515257 h 605971"/>
              <a:gd name="connsiteX182" fmla="*/ 849086 w 4027714"/>
              <a:gd name="connsiteY182" fmla="*/ 504371 h 605971"/>
              <a:gd name="connsiteX183" fmla="*/ 841828 w 4027714"/>
              <a:gd name="connsiteY183" fmla="*/ 497114 h 605971"/>
              <a:gd name="connsiteX184" fmla="*/ 820057 w 4027714"/>
              <a:gd name="connsiteY184" fmla="*/ 489857 h 605971"/>
              <a:gd name="connsiteX185" fmla="*/ 798286 w 4027714"/>
              <a:gd name="connsiteY185" fmla="*/ 478971 h 605971"/>
              <a:gd name="connsiteX186" fmla="*/ 769257 w 4027714"/>
              <a:gd name="connsiteY186" fmla="*/ 457200 h 605971"/>
              <a:gd name="connsiteX187" fmla="*/ 758371 w 4027714"/>
              <a:gd name="connsiteY187" fmla="*/ 449943 h 605971"/>
              <a:gd name="connsiteX188" fmla="*/ 736600 w 4027714"/>
              <a:gd name="connsiteY188" fmla="*/ 439057 h 605971"/>
              <a:gd name="connsiteX189" fmla="*/ 689428 w 4027714"/>
              <a:gd name="connsiteY189" fmla="*/ 442686 h 605971"/>
              <a:gd name="connsiteX190" fmla="*/ 656771 w 4027714"/>
              <a:gd name="connsiteY190" fmla="*/ 457200 h 605971"/>
              <a:gd name="connsiteX191" fmla="*/ 635000 w 4027714"/>
              <a:gd name="connsiteY191" fmla="*/ 464457 h 605971"/>
              <a:gd name="connsiteX192" fmla="*/ 624114 w 4027714"/>
              <a:gd name="connsiteY192" fmla="*/ 468086 h 605971"/>
              <a:gd name="connsiteX193" fmla="*/ 602343 w 4027714"/>
              <a:gd name="connsiteY193" fmla="*/ 478971 h 605971"/>
              <a:gd name="connsiteX194" fmla="*/ 595086 w 4027714"/>
              <a:gd name="connsiteY194" fmla="*/ 486229 h 605971"/>
              <a:gd name="connsiteX195" fmla="*/ 569686 w 4027714"/>
              <a:gd name="connsiteY195" fmla="*/ 493486 h 605971"/>
              <a:gd name="connsiteX196" fmla="*/ 547914 w 4027714"/>
              <a:gd name="connsiteY196" fmla="*/ 500743 h 605971"/>
              <a:gd name="connsiteX197" fmla="*/ 515257 w 4027714"/>
              <a:gd name="connsiteY197" fmla="*/ 511629 h 605971"/>
              <a:gd name="connsiteX198" fmla="*/ 504371 w 4027714"/>
              <a:gd name="connsiteY198" fmla="*/ 515257 h 605971"/>
              <a:gd name="connsiteX199" fmla="*/ 471714 w 4027714"/>
              <a:gd name="connsiteY199" fmla="*/ 518886 h 605971"/>
              <a:gd name="connsiteX200" fmla="*/ 431800 w 4027714"/>
              <a:gd name="connsiteY200" fmla="*/ 526143 h 605971"/>
              <a:gd name="connsiteX201" fmla="*/ 337457 w 4027714"/>
              <a:gd name="connsiteY201" fmla="*/ 522514 h 605971"/>
              <a:gd name="connsiteX202" fmla="*/ 315686 w 4027714"/>
              <a:gd name="connsiteY202" fmla="*/ 515257 h 605971"/>
              <a:gd name="connsiteX203" fmla="*/ 293914 w 4027714"/>
              <a:gd name="connsiteY203" fmla="*/ 508000 h 605971"/>
              <a:gd name="connsiteX204" fmla="*/ 283028 w 4027714"/>
              <a:gd name="connsiteY204" fmla="*/ 504371 h 605971"/>
              <a:gd name="connsiteX205" fmla="*/ 272143 w 4027714"/>
              <a:gd name="connsiteY205" fmla="*/ 500743 h 605971"/>
              <a:gd name="connsiteX206" fmla="*/ 250371 w 4027714"/>
              <a:gd name="connsiteY206" fmla="*/ 486229 h 605971"/>
              <a:gd name="connsiteX207" fmla="*/ 243114 w 4027714"/>
              <a:gd name="connsiteY207" fmla="*/ 478971 h 605971"/>
              <a:gd name="connsiteX208" fmla="*/ 210457 w 4027714"/>
              <a:gd name="connsiteY208" fmla="*/ 457200 h 605971"/>
              <a:gd name="connsiteX209" fmla="*/ 199571 w 4027714"/>
              <a:gd name="connsiteY209" fmla="*/ 449943 h 605971"/>
              <a:gd name="connsiteX210" fmla="*/ 188686 w 4027714"/>
              <a:gd name="connsiteY210" fmla="*/ 442686 h 605971"/>
              <a:gd name="connsiteX211" fmla="*/ 177800 w 4027714"/>
              <a:gd name="connsiteY211" fmla="*/ 439057 h 605971"/>
              <a:gd name="connsiteX212" fmla="*/ 166914 w 4027714"/>
              <a:gd name="connsiteY212" fmla="*/ 431800 h 605971"/>
              <a:gd name="connsiteX213" fmla="*/ 130628 w 4027714"/>
              <a:gd name="connsiteY213" fmla="*/ 420914 h 605971"/>
              <a:gd name="connsiteX214" fmla="*/ 101600 w 4027714"/>
              <a:gd name="connsiteY214" fmla="*/ 417286 h 605971"/>
              <a:gd name="connsiteX215" fmla="*/ 90714 w 4027714"/>
              <a:gd name="connsiteY215" fmla="*/ 413657 h 605971"/>
              <a:gd name="connsiteX216" fmla="*/ 21771 w 4027714"/>
              <a:gd name="connsiteY216" fmla="*/ 420914 h 605971"/>
              <a:gd name="connsiteX0" fmla="*/ 21771 w 4027714"/>
              <a:gd name="connsiteY0" fmla="*/ 420914 h 605971"/>
              <a:gd name="connsiteX1" fmla="*/ 7257 w 4027714"/>
              <a:gd name="connsiteY1" fmla="*/ 384629 h 605971"/>
              <a:gd name="connsiteX2" fmla="*/ 0 w 4027714"/>
              <a:gd name="connsiteY2" fmla="*/ 355600 h 605971"/>
              <a:gd name="connsiteX3" fmla="*/ 3628 w 4027714"/>
              <a:gd name="connsiteY3" fmla="*/ 246743 h 605971"/>
              <a:gd name="connsiteX4" fmla="*/ 7257 w 4027714"/>
              <a:gd name="connsiteY4" fmla="*/ 221343 h 605971"/>
              <a:gd name="connsiteX5" fmla="*/ 10886 w 4027714"/>
              <a:gd name="connsiteY5" fmla="*/ 156029 h 605971"/>
              <a:gd name="connsiteX6" fmla="*/ 14514 w 4027714"/>
              <a:gd name="connsiteY6" fmla="*/ 127000 h 605971"/>
              <a:gd name="connsiteX7" fmla="*/ 18143 w 4027714"/>
              <a:gd name="connsiteY7" fmla="*/ 68943 h 605971"/>
              <a:gd name="connsiteX8" fmla="*/ 36286 w 4027714"/>
              <a:gd name="connsiteY8" fmla="*/ 65314 h 605971"/>
              <a:gd name="connsiteX9" fmla="*/ 72571 w 4027714"/>
              <a:gd name="connsiteY9" fmla="*/ 61686 h 605971"/>
              <a:gd name="connsiteX10" fmla="*/ 272143 w 4027714"/>
              <a:gd name="connsiteY10" fmla="*/ 54429 h 605971"/>
              <a:gd name="connsiteX11" fmla="*/ 319314 w 4027714"/>
              <a:gd name="connsiteY11" fmla="*/ 47171 h 605971"/>
              <a:gd name="connsiteX12" fmla="*/ 743857 w 4027714"/>
              <a:gd name="connsiteY12" fmla="*/ 43543 h 605971"/>
              <a:gd name="connsiteX13" fmla="*/ 769257 w 4027714"/>
              <a:gd name="connsiteY13" fmla="*/ 39914 h 605971"/>
              <a:gd name="connsiteX14" fmla="*/ 874486 w 4027714"/>
              <a:gd name="connsiteY14" fmla="*/ 32657 h 605971"/>
              <a:gd name="connsiteX15" fmla="*/ 910771 w 4027714"/>
              <a:gd name="connsiteY15" fmla="*/ 29029 h 605971"/>
              <a:gd name="connsiteX16" fmla="*/ 1364343 w 4027714"/>
              <a:gd name="connsiteY16" fmla="*/ 36286 h 605971"/>
              <a:gd name="connsiteX17" fmla="*/ 1433286 w 4027714"/>
              <a:gd name="connsiteY17" fmla="*/ 29029 h 605971"/>
              <a:gd name="connsiteX18" fmla="*/ 1600200 w 4027714"/>
              <a:gd name="connsiteY18" fmla="*/ 25400 h 605971"/>
              <a:gd name="connsiteX19" fmla="*/ 1868714 w 4027714"/>
              <a:gd name="connsiteY19" fmla="*/ 36286 h 605971"/>
              <a:gd name="connsiteX20" fmla="*/ 1886857 w 4027714"/>
              <a:gd name="connsiteY20" fmla="*/ 32657 h 605971"/>
              <a:gd name="connsiteX21" fmla="*/ 2710543 w 4027714"/>
              <a:gd name="connsiteY21" fmla="*/ 0 h 605971"/>
              <a:gd name="connsiteX22" fmla="*/ 2837543 w 4027714"/>
              <a:gd name="connsiteY22" fmla="*/ 7257 h 605971"/>
              <a:gd name="connsiteX23" fmla="*/ 2913742 w 4027714"/>
              <a:gd name="connsiteY23" fmla="*/ 10886 h 605971"/>
              <a:gd name="connsiteX24" fmla="*/ 2968625 w 4027714"/>
              <a:gd name="connsiteY24" fmla="*/ 10886 h 605971"/>
              <a:gd name="connsiteX25" fmla="*/ 3019878 w 4027714"/>
              <a:gd name="connsiteY25" fmla="*/ 3629 h 605971"/>
              <a:gd name="connsiteX26" fmla="*/ 3095171 w 4027714"/>
              <a:gd name="connsiteY26" fmla="*/ 18143 h 605971"/>
              <a:gd name="connsiteX27" fmla="*/ 3160486 w 4027714"/>
              <a:gd name="connsiteY27" fmla="*/ 10886 h 605971"/>
              <a:gd name="connsiteX28" fmla="*/ 3196771 w 4027714"/>
              <a:gd name="connsiteY28" fmla="*/ 7257 h 605971"/>
              <a:gd name="connsiteX29" fmla="*/ 3817257 w 4027714"/>
              <a:gd name="connsiteY29" fmla="*/ 14514 h 605971"/>
              <a:gd name="connsiteX30" fmla="*/ 3828143 w 4027714"/>
              <a:gd name="connsiteY30" fmla="*/ 18143 h 605971"/>
              <a:gd name="connsiteX31" fmla="*/ 3922486 w 4027714"/>
              <a:gd name="connsiteY31" fmla="*/ 21771 h 605971"/>
              <a:gd name="connsiteX32" fmla="*/ 3976914 w 4027714"/>
              <a:gd name="connsiteY32" fmla="*/ 25400 h 605971"/>
              <a:gd name="connsiteX33" fmla="*/ 4005943 w 4027714"/>
              <a:gd name="connsiteY33" fmla="*/ 32657 h 605971"/>
              <a:gd name="connsiteX34" fmla="*/ 4016828 w 4027714"/>
              <a:gd name="connsiteY34" fmla="*/ 39914 h 605971"/>
              <a:gd name="connsiteX35" fmla="*/ 4020457 w 4027714"/>
              <a:gd name="connsiteY35" fmla="*/ 206829 h 605971"/>
              <a:gd name="connsiteX36" fmla="*/ 4024086 w 4027714"/>
              <a:gd name="connsiteY36" fmla="*/ 232229 h 605971"/>
              <a:gd name="connsiteX37" fmla="*/ 4027714 w 4027714"/>
              <a:gd name="connsiteY37" fmla="*/ 264886 h 605971"/>
              <a:gd name="connsiteX38" fmla="*/ 4024086 w 4027714"/>
              <a:gd name="connsiteY38" fmla="*/ 293914 h 605971"/>
              <a:gd name="connsiteX39" fmla="*/ 4020457 w 4027714"/>
              <a:gd name="connsiteY39" fmla="*/ 453571 h 605971"/>
              <a:gd name="connsiteX40" fmla="*/ 4016828 w 4027714"/>
              <a:gd name="connsiteY40" fmla="*/ 464457 h 605971"/>
              <a:gd name="connsiteX41" fmla="*/ 4009571 w 4027714"/>
              <a:gd name="connsiteY41" fmla="*/ 475343 h 605971"/>
              <a:gd name="connsiteX42" fmla="*/ 4005943 w 4027714"/>
              <a:gd name="connsiteY42" fmla="*/ 486229 h 605971"/>
              <a:gd name="connsiteX43" fmla="*/ 3962400 w 4027714"/>
              <a:gd name="connsiteY43" fmla="*/ 508000 h 605971"/>
              <a:gd name="connsiteX44" fmla="*/ 3937000 w 4027714"/>
              <a:gd name="connsiteY44" fmla="*/ 515257 h 605971"/>
              <a:gd name="connsiteX45" fmla="*/ 3915228 w 4027714"/>
              <a:gd name="connsiteY45" fmla="*/ 522514 h 605971"/>
              <a:gd name="connsiteX46" fmla="*/ 3900714 w 4027714"/>
              <a:gd name="connsiteY46" fmla="*/ 526143 h 605971"/>
              <a:gd name="connsiteX47" fmla="*/ 3860800 w 4027714"/>
              <a:gd name="connsiteY47" fmla="*/ 537029 h 605971"/>
              <a:gd name="connsiteX48" fmla="*/ 3817257 w 4027714"/>
              <a:gd name="connsiteY48" fmla="*/ 540657 h 605971"/>
              <a:gd name="connsiteX49" fmla="*/ 3788228 w 4027714"/>
              <a:gd name="connsiteY49" fmla="*/ 544286 h 605971"/>
              <a:gd name="connsiteX50" fmla="*/ 3708400 w 4027714"/>
              <a:gd name="connsiteY50" fmla="*/ 540657 h 605971"/>
              <a:gd name="connsiteX51" fmla="*/ 3686628 w 4027714"/>
              <a:gd name="connsiteY51" fmla="*/ 533400 h 605971"/>
              <a:gd name="connsiteX52" fmla="*/ 3675743 w 4027714"/>
              <a:gd name="connsiteY52" fmla="*/ 529771 h 605971"/>
              <a:gd name="connsiteX53" fmla="*/ 3650343 w 4027714"/>
              <a:gd name="connsiteY53" fmla="*/ 522514 h 605971"/>
              <a:gd name="connsiteX54" fmla="*/ 3628571 w 4027714"/>
              <a:gd name="connsiteY54" fmla="*/ 511629 h 605971"/>
              <a:gd name="connsiteX55" fmla="*/ 3599543 w 4027714"/>
              <a:gd name="connsiteY55" fmla="*/ 489857 h 605971"/>
              <a:gd name="connsiteX56" fmla="*/ 3588657 w 4027714"/>
              <a:gd name="connsiteY56" fmla="*/ 486229 h 605971"/>
              <a:gd name="connsiteX57" fmla="*/ 3566886 w 4027714"/>
              <a:gd name="connsiteY57" fmla="*/ 471714 h 605971"/>
              <a:gd name="connsiteX58" fmla="*/ 3556000 w 4027714"/>
              <a:gd name="connsiteY58" fmla="*/ 464457 h 605971"/>
              <a:gd name="connsiteX59" fmla="*/ 3545114 w 4027714"/>
              <a:gd name="connsiteY59" fmla="*/ 460829 h 605971"/>
              <a:gd name="connsiteX60" fmla="*/ 3526971 w 4027714"/>
              <a:gd name="connsiteY60" fmla="*/ 449943 h 605971"/>
              <a:gd name="connsiteX61" fmla="*/ 3516086 w 4027714"/>
              <a:gd name="connsiteY61" fmla="*/ 442686 h 605971"/>
              <a:gd name="connsiteX62" fmla="*/ 3494314 w 4027714"/>
              <a:gd name="connsiteY62" fmla="*/ 435429 h 605971"/>
              <a:gd name="connsiteX63" fmla="*/ 3472543 w 4027714"/>
              <a:gd name="connsiteY63" fmla="*/ 428171 h 605971"/>
              <a:gd name="connsiteX64" fmla="*/ 3461657 w 4027714"/>
              <a:gd name="connsiteY64" fmla="*/ 424543 h 605971"/>
              <a:gd name="connsiteX65" fmla="*/ 3447143 w 4027714"/>
              <a:gd name="connsiteY65" fmla="*/ 420914 h 605971"/>
              <a:gd name="connsiteX66" fmla="*/ 3345543 w 4027714"/>
              <a:gd name="connsiteY66" fmla="*/ 428171 h 605971"/>
              <a:gd name="connsiteX67" fmla="*/ 3305628 w 4027714"/>
              <a:gd name="connsiteY67" fmla="*/ 439057 h 605971"/>
              <a:gd name="connsiteX68" fmla="*/ 3294743 w 4027714"/>
              <a:gd name="connsiteY68" fmla="*/ 442686 h 605971"/>
              <a:gd name="connsiteX69" fmla="*/ 3283857 w 4027714"/>
              <a:gd name="connsiteY69" fmla="*/ 446314 h 605971"/>
              <a:gd name="connsiteX70" fmla="*/ 3272971 w 4027714"/>
              <a:gd name="connsiteY70" fmla="*/ 453571 h 605971"/>
              <a:gd name="connsiteX71" fmla="*/ 3262086 w 4027714"/>
              <a:gd name="connsiteY71" fmla="*/ 457200 h 605971"/>
              <a:gd name="connsiteX72" fmla="*/ 3243943 w 4027714"/>
              <a:gd name="connsiteY72" fmla="*/ 468086 h 605971"/>
              <a:gd name="connsiteX73" fmla="*/ 3214914 w 4027714"/>
              <a:gd name="connsiteY73" fmla="*/ 489857 h 605971"/>
              <a:gd name="connsiteX74" fmla="*/ 3193143 w 4027714"/>
              <a:gd name="connsiteY74" fmla="*/ 504371 h 605971"/>
              <a:gd name="connsiteX75" fmla="*/ 3185886 w 4027714"/>
              <a:gd name="connsiteY75" fmla="*/ 511629 h 605971"/>
              <a:gd name="connsiteX76" fmla="*/ 3175000 w 4027714"/>
              <a:gd name="connsiteY76" fmla="*/ 515257 h 605971"/>
              <a:gd name="connsiteX77" fmla="*/ 3156857 w 4027714"/>
              <a:gd name="connsiteY77" fmla="*/ 533400 h 605971"/>
              <a:gd name="connsiteX78" fmla="*/ 3145971 w 4027714"/>
              <a:gd name="connsiteY78" fmla="*/ 544286 h 605971"/>
              <a:gd name="connsiteX79" fmla="*/ 3124200 w 4027714"/>
              <a:gd name="connsiteY79" fmla="*/ 555171 h 605971"/>
              <a:gd name="connsiteX80" fmla="*/ 3106057 w 4027714"/>
              <a:gd name="connsiteY80" fmla="*/ 566057 h 605971"/>
              <a:gd name="connsiteX81" fmla="*/ 3095171 w 4027714"/>
              <a:gd name="connsiteY81" fmla="*/ 573314 h 605971"/>
              <a:gd name="connsiteX82" fmla="*/ 3084286 w 4027714"/>
              <a:gd name="connsiteY82" fmla="*/ 576943 h 605971"/>
              <a:gd name="connsiteX83" fmla="*/ 3073400 w 4027714"/>
              <a:gd name="connsiteY83" fmla="*/ 584200 h 605971"/>
              <a:gd name="connsiteX84" fmla="*/ 3051628 w 4027714"/>
              <a:gd name="connsiteY84" fmla="*/ 591457 h 605971"/>
              <a:gd name="connsiteX85" fmla="*/ 3029857 w 4027714"/>
              <a:gd name="connsiteY85" fmla="*/ 598714 h 605971"/>
              <a:gd name="connsiteX86" fmla="*/ 3018971 w 4027714"/>
              <a:gd name="connsiteY86" fmla="*/ 602343 h 605971"/>
              <a:gd name="connsiteX87" fmla="*/ 3000828 w 4027714"/>
              <a:gd name="connsiteY87" fmla="*/ 605971 h 605971"/>
              <a:gd name="connsiteX88" fmla="*/ 2950028 w 4027714"/>
              <a:gd name="connsiteY88" fmla="*/ 598714 h 605971"/>
              <a:gd name="connsiteX89" fmla="*/ 2928257 w 4027714"/>
              <a:gd name="connsiteY89" fmla="*/ 591457 h 605971"/>
              <a:gd name="connsiteX90" fmla="*/ 2917371 w 4027714"/>
              <a:gd name="connsiteY90" fmla="*/ 584200 h 605971"/>
              <a:gd name="connsiteX91" fmla="*/ 2895600 w 4027714"/>
              <a:gd name="connsiteY91" fmla="*/ 576943 h 605971"/>
              <a:gd name="connsiteX92" fmla="*/ 2884714 w 4027714"/>
              <a:gd name="connsiteY92" fmla="*/ 573314 h 605971"/>
              <a:gd name="connsiteX93" fmla="*/ 2862943 w 4027714"/>
              <a:gd name="connsiteY93" fmla="*/ 558800 h 605971"/>
              <a:gd name="connsiteX94" fmla="*/ 2852057 w 4027714"/>
              <a:gd name="connsiteY94" fmla="*/ 551543 h 605971"/>
              <a:gd name="connsiteX95" fmla="*/ 2841171 w 4027714"/>
              <a:gd name="connsiteY95" fmla="*/ 547914 h 605971"/>
              <a:gd name="connsiteX96" fmla="*/ 2819400 w 4027714"/>
              <a:gd name="connsiteY96" fmla="*/ 537029 h 605971"/>
              <a:gd name="connsiteX97" fmla="*/ 2808514 w 4027714"/>
              <a:gd name="connsiteY97" fmla="*/ 529771 h 605971"/>
              <a:gd name="connsiteX98" fmla="*/ 2786743 w 4027714"/>
              <a:gd name="connsiteY98" fmla="*/ 522514 h 605971"/>
              <a:gd name="connsiteX99" fmla="*/ 2764971 w 4027714"/>
              <a:gd name="connsiteY99" fmla="*/ 508000 h 605971"/>
              <a:gd name="connsiteX100" fmla="*/ 2746828 w 4027714"/>
              <a:gd name="connsiteY100" fmla="*/ 493486 h 605971"/>
              <a:gd name="connsiteX101" fmla="*/ 2725057 w 4027714"/>
              <a:gd name="connsiteY101" fmla="*/ 478971 h 605971"/>
              <a:gd name="connsiteX102" fmla="*/ 2714171 w 4027714"/>
              <a:gd name="connsiteY102" fmla="*/ 471714 h 605971"/>
              <a:gd name="connsiteX103" fmla="*/ 2685143 w 4027714"/>
              <a:gd name="connsiteY103" fmla="*/ 446314 h 605971"/>
              <a:gd name="connsiteX104" fmla="*/ 2674257 w 4027714"/>
              <a:gd name="connsiteY104" fmla="*/ 435429 h 605971"/>
              <a:gd name="connsiteX105" fmla="*/ 2652486 w 4027714"/>
              <a:gd name="connsiteY105" fmla="*/ 424543 h 605971"/>
              <a:gd name="connsiteX106" fmla="*/ 2612571 w 4027714"/>
              <a:gd name="connsiteY106" fmla="*/ 413657 h 605971"/>
              <a:gd name="connsiteX107" fmla="*/ 2510971 w 4027714"/>
              <a:gd name="connsiteY107" fmla="*/ 417286 h 605971"/>
              <a:gd name="connsiteX108" fmla="*/ 2489200 w 4027714"/>
              <a:gd name="connsiteY108" fmla="*/ 428171 h 605971"/>
              <a:gd name="connsiteX109" fmla="*/ 2478314 w 4027714"/>
              <a:gd name="connsiteY109" fmla="*/ 431800 h 605971"/>
              <a:gd name="connsiteX110" fmla="*/ 2456543 w 4027714"/>
              <a:gd name="connsiteY110" fmla="*/ 446314 h 605971"/>
              <a:gd name="connsiteX111" fmla="*/ 2423886 w 4027714"/>
              <a:gd name="connsiteY111" fmla="*/ 464457 h 605971"/>
              <a:gd name="connsiteX112" fmla="*/ 2413000 w 4027714"/>
              <a:gd name="connsiteY112" fmla="*/ 471714 h 605971"/>
              <a:gd name="connsiteX113" fmla="*/ 2402114 w 4027714"/>
              <a:gd name="connsiteY113" fmla="*/ 478971 h 605971"/>
              <a:gd name="connsiteX114" fmla="*/ 2394857 w 4027714"/>
              <a:gd name="connsiteY114" fmla="*/ 486229 h 605971"/>
              <a:gd name="connsiteX115" fmla="*/ 2383971 w 4027714"/>
              <a:gd name="connsiteY115" fmla="*/ 489857 h 605971"/>
              <a:gd name="connsiteX116" fmla="*/ 2351314 w 4027714"/>
              <a:gd name="connsiteY116" fmla="*/ 504371 h 605971"/>
              <a:gd name="connsiteX117" fmla="*/ 2340428 w 4027714"/>
              <a:gd name="connsiteY117" fmla="*/ 508000 h 605971"/>
              <a:gd name="connsiteX118" fmla="*/ 2318657 w 4027714"/>
              <a:gd name="connsiteY118" fmla="*/ 522514 h 605971"/>
              <a:gd name="connsiteX119" fmla="*/ 2307771 w 4027714"/>
              <a:gd name="connsiteY119" fmla="*/ 526143 h 605971"/>
              <a:gd name="connsiteX120" fmla="*/ 2296886 w 4027714"/>
              <a:gd name="connsiteY120" fmla="*/ 533400 h 605971"/>
              <a:gd name="connsiteX121" fmla="*/ 2275114 w 4027714"/>
              <a:gd name="connsiteY121" fmla="*/ 540657 h 605971"/>
              <a:gd name="connsiteX122" fmla="*/ 2264228 w 4027714"/>
              <a:gd name="connsiteY122" fmla="*/ 544286 h 605971"/>
              <a:gd name="connsiteX123" fmla="*/ 2231571 w 4027714"/>
              <a:gd name="connsiteY123" fmla="*/ 558800 h 605971"/>
              <a:gd name="connsiteX124" fmla="*/ 2220686 w 4027714"/>
              <a:gd name="connsiteY124" fmla="*/ 562429 h 605971"/>
              <a:gd name="connsiteX125" fmla="*/ 2209800 w 4027714"/>
              <a:gd name="connsiteY125" fmla="*/ 566057 h 605971"/>
              <a:gd name="connsiteX126" fmla="*/ 2180771 w 4027714"/>
              <a:gd name="connsiteY126" fmla="*/ 562429 h 605971"/>
              <a:gd name="connsiteX127" fmla="*/ 2151743 w 4027714"/>
              <a:gd name="connsiteY127" fmla="*/ 555171 h 605971"/>
              <a:gd name="connsiteX128" fmla="*/ 2137228 w 4027714"/>
              <a:gd name="connsiteY128" fmla="*/ 551543 h 605971"/>
              <a:gd name="connsiteX129" fmla="*/ 2122714 w 4027714"/>
              <a:gd name="connsiteY129" fmla="*/ 547914 h 605971"/>
              <a:gd name="connsiteX130" fmla="*/ 2100943 w 4027714"/>
              <a:gd name="connsiteY130" fmla="*/ 540657 h 605971"/>
              <a:gd name="connsiteX131" fmla="*/ 2079171 w 4027714"/>
              <a:gd name="connsiteY131" fmla="*/ 526143 h 605971"/>
              <a:gd name="connsiteX132" fmla="*/ 2050143 w 4027714"/>
              <a:gd name="connsiteY132" fmla="*/ 504371 h 605971"/>
              <a:gd name="connsiteX133" fmla="*/ 2039257 w 4027714"/>
              <a:gd name="connsiteY133" fmla="*/ 497114 h 605971"/>
              <a:gd name="connsiteX134" fmla="*/ 2024743 w 4027714"/>
              <a:gd name="connsiteY134" fmla="*/ 475343 h 605971"/>
              <a:gd name="connsiteX135" fmla="*/ 2010228 w 4027714"/>
              <a:gd name="connsiteY135" fmla="*/ 457200 h 605971"/>
              <a:gd name="connsiteX136" fmla="*/ 1999343 w 4027714"/>
              <a:gd name="connsiteY136" fmla="*/ 453571 h 605971"/>
              <a:gd name="connsiteX137" fmla="*/ 1988457 w 4027714"/>
              <a:gd name="connsiteY137" fmla="*/ 442686 h 605971"/>
              <a:gd name="connsiteX138" fmla="*/ 1948543 w 4027714"/>
              <a:gd name="connsiteY138" fmla="*/ 431800 h 605971"/>
              <a:gd name="connsiteX139" fmla="*/ 1879600 w 4027714"/>
              <a:gd name="connsiteY139" fmla="*/ 439057 h 605971"/>
              <a:gd name="connsiteX140" fmla="*/ 1857828 w 4027714"/>
              <a:gd name="connsiteY140" fmla="*/ 446314 h 605971"/>
              <a:gd name="connsiteX141" fmla="*/ 1846943 w 4027714"/>
              <a:gd name="connsiteY141" fmla="*/ 453571 h 605971"/>
              <a:gd name="connsiteX142" fmla="*/ 1836057 w 4027714"/>
              <a:gd name="connsiteY142" fmla="*/ 457200 h 605971"/>
              <a:gd name="connsiteX143" fmla="*/ 1814286 w 4027714"/>
              <a:gd name="connsiteY143" fmla="*/ 471714 h 605971"/>
              <a:gd name="connsiteX144" fmla="*/ 1792514 w 4027714"/>
              <a:gd name="connsiteY144" fmla="*/ 486229 h 605971"/>
              <a:gd name="connsiteX145" fmla="*/ 1770743 w 4027714"/>
              <a:gd name="connsiteY145" fmla="*/ 500743 h 605971"/>
              <a:gd name="connsiteX146" fmla="*/ 1759857 w 4027714"/>
              <a:gd name="connsiteY146" fmla="*/ 508000 h 605971"/>
              <a:gd name="connsiteX147" fmla="*/ 1741714 w 4027714"/>
              <a:gd name="connsiteY147" fmla="*/ 522514 h 605971"/>
              <a:gd name="connsiteX148" fmla="*/ 1730828 w 4027714"/>
              <a:gd name="connsiteY148" fmla="*/ 533400 h 605971"/>
              <a:gd name="connsiteX149" fmla="*/ 1709057 w 4027714"/>
              <a:gd name="connsiteY149" fmla="*/ 547914 h 605971"/>
              <a:gd name="connsiteX150" fmla="*/ 1698171 w 4027714"/>
              <a:gd name="connsiteY150" fmla="*/ 555171 h 605971"/>
              <a:gd name="connsiteX151" fmla="*/ 1687286 w 4027714"/>
              <a:gd name="connsiteY151" fmla="*/ 558800 h 605971"/>
              <a:gd name="connsiteX152" fmla="*/ 1669143 w 4027714"/>
              <a:gd name="connsiteY152" fmla="*/ 569686 h 605971"/>
              <a:gd name="connsiteX153" fmla="*/ 1647371 w 4027714"/>
              <a:gd name="connsiteY153" fmla="*/ 580571 h 605971"/>
              <a:gd name="connsiteX154" fmla="*/ 1636486 w 4027714"/>
              <a:gd name="connsiteY154" fmla="*/ 587829 h 605971"/>
              <a:gd name="connsiteX155" fmla="*/ 1614714 w 4027714"/>
              <a:gd name="connsiteY155" fmla="*/ 595086 h 605971"/>
              <a:gd name="connsiteX156" fmla="*/ 1582057 w 4027714"/>
              <a:gd name="connsiteY156" fmla="*/ 602343 h 605971"/>
              <a:gd name="connsiteX157" fmla="*/ 1520371 w 4027714"/>
              <a:gd name="connsiteY157" fmla="*/ 595086 h 605971"/>
              <a:gd name="connsiteX158" fmla="*/ 1494971 w 4027714"/>
              <a:gd name="connsiteY158" fmla="*/ 587829 h 605971"/>
              <a:gd name="connsiteX159" fmla="*/ 1473200 w 4027714"/>
              <a:gd name="connsiteY159" fmla="*/ 576943 h 605971"/>
              <a:gd name="connsiteX160" fmla="*/ 1462314 w 4027714"/>
              <a:gd name="connsiteY160" fmla="*/ 569686 h 605971"/>
              <a:gd name="connsiteX161" fmla="*/ 1451428 w 4027714"/>
              <a:gd name="connsiteY161" fmla="*/ 566057 h 605971"/>
              <a:gd name="connsiteX162" fmla="*/ 1429657 w 4027714"/>
              <a:gd name="connsiteY162" fmla="*/ 551543 h 605971"/>
              <a:gd name="connsiteX163" fmla="*/ 1407886 w 4027714"/>
              <a:gd name="connsiteY163" fmla="*/ 544286 h 605971"/>
              <a:gd name="connsiteX164" fmla="*/ 1389743 w 4027714"/>
              <a:gd name="connsiteY164" fmla="*/ 533400 h 605971"/>
              <a:gd name="connsiteX165" fmla="*/ 1357086 w 4027714"/>
              <a:gd name="connsiteY165" fmla="*/ 515257 h 605971"/>
              <a:gd name="connsiteX166" fmla="*/ 1338943 w 4027714"/>
              <a:gd name="connsiteY166" fmla="*/ 500743 h 605971"/>
              <a:gd name="connsiteX167" fmla="*/ 1317171 w 4027714"/>
              <a:gd name="connsiteY167" fmla="*/ 486229 h 605971"/>
              <a:gd name="connsiteX168" fmla="*/ 1299028 w 4027714"/>
              <a:gd name="connsiteY168" fmla="*/ 475343 h 605971"/>
              <a:gd name="connsiteX169" fmla="*/ 1277257 w 4027714"/>
              <a:gd name="connsiteY169" fmla="*/ 460829 h 605971"/>
              <a:gd name="connsiteX170" fmla="*/ 1255486 w 4027714"/>
              <a:gd name="connsiteY170" fmla="*/ 453571 h 605971"/>
              <a:gd name="connsiteX171" fmla="*/ 1161143 w 4027714"/>
              <a:gd name="connsiteY171" fmla="*/ 457200 h 605971"/>
              <a:gd name="connsiteX172" fmla="*/ 1124857 w 4027714"/>
              <a:gd name="connsiteY172" fmla="*/ 468086 h 605971"/>
              <a:gd name="connsiteX173" fmla="*/ 1113971 w 4027714"/>
              <a:gd name="connsiteY173" fmla="*/ 471714 h 605971"/>
              <a:gd name="connsiteX174" fmla="*/ 1103086 w 4027714"/>
              <a:gd name="connsiteY174" fmla="*/ 478971 h 605971"/>
              <a:gd name="connsiteX175" fmla="*/ 1084943 w 4027714"/>
              <a:gd name="connsiteY175" fmla="*/ 493486 h 605971"/>
              <a:gd name="connsiteX176" fmla="*/ 1066800 w 4027714"/>
              <a:gd name="connsiteY176" fmla="*/ 508000 h 605971"/>
              <a:gd name="connsiteX177" fmla="*/ 1045028 w 4027714"/>
              <a:gd name="connsiteY177" fmla="*/ 522514 h 605971"/>
              <a:gd name="connsiteX178" fmla="*/ 1023257 w 4027714"/>
              <a:gd name="connsiteY178" fmla="*/ 529771 h 605971"/>
              <a:gd name="connsiteX179" fmla="*/ 976086 w 4027714"/>
              <a:gd name="connsiteY179" fmla="*/ 537029 h 605971"/>
              <a:gd name="connsiteX180" fmla="*/ 903514 w 4027714"/>
              <a:gd name="connsiteY180" fmla="*/ 533400 h 605971"/>
              <a:gd name="connsiteX181" fmla="*/ 870857 w 4027714"/>
              <a:gd name="connsiteY181" fmla="*/ 515257 h 605971"/>
              <a:gd name="connsiteX182" fmla="*/ 849086 w 4027714"/>
              <a:gd name="connsiteY182" fmla="*/ 504371 h 605971"/>
              <a:gd name="connsiteX183" fmla="*/ 841828 w 4027714"/>
              <a:gd name="connsiteY183" fmla="*/ 497114 h 605971"/>
              <a:gd name="connsiteX184" fmla="*/ 820057 w 4027714"/>
              <a:gd name="connsiteY184" fmla="*/ 489857 h 605971"/>
              <a:gd name="connsiteX185" fmla="*/ 798286 w 4027714"/>
              <a:gd name="connsiteY185" fmla="*/ 478971 h 605971"/>
              <a:gd name="connsiteX186" fmla="*/ 769257 w 4027714"/>
              <a:gd name="connsiteY186" fmla="*/ 457200 h 605971"/>
              <a:gd name="connsiteX187" fmla="*/ 758371 w 4027714"/>
              <a:gd name="connsiteY187" fmla="*/ 449943 h 605971"/>
              <a:gd name="connsiteX188" fmla="*/ 736600 w 4027714"/>
              <a:gd name="connsiteY188" fmla="*/ 439057 h 605971"/>
              <a:gd name="connsiteX189" fmla="*/ 689428 w 4027714"/>
              <a:gd name="connsiteY189" fmla="*/ 442686 h 605971"/>
              <a:gd name="connsiteX190" fmla="*/ 656771 w 4027714"/>
              <a:gd name="connsiteY190" fmla="*/ 457200 h 605971"/>
              <a:gd name="connsiteX191" fmla="*/ 635000 w 4027714"/>
              <a:gd name="connsiteY191" fmla="*/ 464457 h 605971"/>
              <a:gd name="connsiteX192" fmla="*/ 624114 w 4027714"/>
              <a:gd name="connsiteY192" fmla="*/ 468086 h 605971"/>
              <a:gd name="connsiteX193" fmla="*/ 602343 w 4027714"/>
              <a:gd name="connsiteY193" fmla="*/ 478971 h 605971"/>
              <a:gd name="connsiteX194" fmla="*/ 595086 w 4027714"/>
              <a:gd name="connsiteY194" fmla="*/ 486229 h 605971"/>
              <a:gd name="connsiteX195" fmla="*/ 569686 w 4027714"/>
              <a:gd name="connsiteY195" fmla="*/ 493486 h 605971"/>
              <a:gd name="connsiteX196" fmla="*/ 547914 w 4027714"/>
              <a:gd name="connsiteY196" fmla="*/ 500743 h 605971"/>
              <a:gd name="connsiteX197" fmla="*/ 515257 w 4027714"/>
              <a:gd name="connsiteY197" fmla="*/ 511629 h 605971"/>
              <a:gd name="connsiteX198" fmla="*/ 504371 w 4027714"/>
              <a:gd name="connsiteY198" fmla="*/ 515257 h 605971"/>
              <a:gd name="connsiteX199" fmla="*/ 471714 w 4027714"/>
              <a:gd name="connsiteY199" fmla="*/ 518886 h 605971"/>
              <a:gd name="connsiteX200" fmla="*/ 431800 w 4027714"/>
              <a:gd name="connsiteY200" fmla="*/ 526143 h 605971"/>
              <a:gd name="connsiteX201" fmla="*/ 337457 w 4027714"/>
              <a:gd name="connsiteY201" fmla="*/ 522514 h 605971"/>
              <a:gd name="connsiteX202" fmla="*/ 315686 w 4027714"/>
              <a:gd name="connsiteY202" fmla="*/ 515257 h 605971"/>
              <a:gd name="connsiteX203" fmla="*/ 293914 w 4027714"/>
              <a:gd name="connsiteY203" fmla="*/ 508000 h 605971"/>
              <a:gd name="connsiteX204" fmla="*/ 283028 w 4027714"/>
              <a:gd name="connsiteY204" fmla="*/ 504371 h 605971"/>
              <a:gd name="connsiteX205" fmla="*/ 272143 w 4027714"/>
              <a:gd name="connsiteY205" fmla="*/ 500743 h 605971"/>
              <a:gd name="connsiteX206" fmla="*/ 250371 w 4027714"/>
              <a:gd name="connsiteY206" fmla="*/ 486229 h 605971"/>
              <a:gd name="connsiteX207" fmla="*/ 243114 w 4027714"/>
              <a:gd name="connsiteY207" fmla="*/ 478971 h 605971"/>
              <a:gd name="connsiteX208" fmla="*/ 210457 w 4027714"/>
              <a:gd name="connsiteY208" fmla="*/ 457200 h 605971"/>
              <a:gd name="connsiteX209" fmla="*/ 199571 w 4027714"/>
              <a:gd name="connsiteY209" fmla="*/ 449943 h 605971"/>
              <a:gd name="connsiteX210" fmla="*/ 188686 w 4027714"/>
              <a:gd name="connsiteY210" fmla="*/ 442686 h 605971"/>
              <a:gd name="connsiteX211" fmla="*/ 177800 w 4027714"/>
              <a:gd name="connsiteY211" fmla="*/ 439057 h 605971"/>
              <a:gd name="connsiteX212" fmla="*/ 166914 w 4027714"/>
              <a:gd name="connsiteY212" fmla="*/ 431800 h 605971"/>
              <a:gd name="connsiteX213" fmla="*/ 130628 w 4027714"/>
              <a:gd name="connsiteY213" fmla="*/ 420914 h 605971"/>
              <a:gd name="connsiteX214" fmla="*/ 101600 w 4027714"/>
              <a:gd name="connsiteY214" fmla="*/ 417286 h 605971"/>
              <a:gd name="connsiteX215" fmla="*/ 90714 w 4027714"/>
              <a:gd name="connsiteY215" fmla="*/ 413657 h 605971"/>
              <a:gd name="connsiteX216" fmla="*/ 21771 w 4027714"/>
              <a:gd name="connsiteY216" fmla="*/ 420914 h 605971"/>
              <a:gd name="connsiteX0" fmla="*/ 21771 w 4027714"/>
              <a:gd name="connsiteY0" fmla="*/ 420914 h 605971"/>
              <a:gd name="connsiteX1" fmla="*/ 7257 w 4027714"/>
              <a:gd name="connsiteY1" fmla="*/ 384629 h 605971"/>
              <a:gd name="connsiteX2" fmla="*/ 0 w 4027714"/>
              <a:gd name="connsiteY2" fmla="*/ 355600 h 605971"/>
              <a:gd name="connsiteX3" fmla="*/ 3628 w 4027714"/>
              <a:gd name="connsiteY3" fmla="*/ 246743 h 605971"/>
              <a:gd name="connsiteX4" fmla="*/ 7257 w 4027714"/>
              <a:gd name="connsiteY4" fmla="*/ 221343 h 605971"/>
              <a:gd name="connsiteX5" fmla="*/ 10886 w 4027714"/>
              <a:gd name="connsiteY5" fmla="*/ 156029 h 605971"/>
              <a:gd name="connsiteX6" fmla="*/ 14514 w 4027714"/>
              <a:gd name="connsiteY6" fmla="*/ 127000 h 605971"/>
              <a:gd name="connsiteX7" fmla="*/ 18143 w 4027714"/>
              <a:gd name="connsiteY7" fmla="*/ 68943 h 605971"/>
              <a:gd name="connsiteX8" fmla="*/ 36286 w 4027714"/>
              <a:gd name="connsiteY8" fmla="*/ 65314 h 605971"/>
              <a:gd name="connsiteX9" fmla="*/ 72571 w 4027714"/>
              <a:gd name="connsiteY9" fmla="*/ 61686 h 605971"/>
              <a:gd name="connsiteX10" fmla="*/ 272143 w 4027714"/>
              <a:gd name="connsiteY10" fmla="*/ 54429 h 605971"/>
              <a:gd name="connsiteX11" fmla="*/ 319314 w 4027714"/>
              <a:gd name="connsiteY11" fmla="*/ 47171 h 605971"/>
              <a:gd name="connsiteX12" fmla="*/ 743857 w 4027714"/>
              <a:gd name="connsiteY12" fmla="*/ 43543 h 605971"/>
              <a:gd name="connsiteX13" fmla="*/ 769257 w 4027714"/>
              <a:gd name="connsiteY13" fmla="*/ 39914 h 605971"/>
              <a:gd name="connsiteX14" fmla="*/ 874486 w 4027714"/>
              <a:gd name="connsiteY14" fmla="*/ 32657 h 605971"/>
              <a:gd name="connsiteX15" fmla="*/ 910771 w 4027714"/>
              <a:gd name="connsiteY15" fmla="*/ 29029 h 605971"/>
              <a:gd name="connsiteX16" fmla="*/ 1364343 w 4027714"/>
              <a:gd name="connsiteY16" fmla="*/ 36286 h 605971"/>
              <a:gd name="connsiteX17" fmla="*/ 1433286 w 4027714"/>
              <a:gd name="connsiteY17" fmla="*/ 29029 h 605971"/>
              <a:gd name="connsiteX18" fmla="*/ 1600200 w 4027714"/>
              <a:gd name="connsiteY18" fmla="*/ 25400 h 605971"/>
              <a:gd name="connsiteX19" fmla="*/ 1868714 w 4027714"/>
              <a:gd name="connsiteY19" fmla="*/ 36286 h 605971"/>
              <a:gd name="connsiteX20" fmla="*/ 1886857 w 4027714"/>
              <a:gd name="connsiteY20" fmla="*/ 32657 h 605971"/>
              <a:gd name="connsiteX21" fmla="*/ 2710543 w 4027714"/>
              <a:gd name="connsiteY21" fmla="*/ 0 h 605971"/>
              <a:gd name="connsiteX22" fmla="*/ 2837543 w 4027714"/>
              <a:gd name="connsiteY22" fmla="*/ 7257 h 605971"/>
              <a:gd name="connsiteX23" fmla="*/ 2913742 w 4027714"/>
              <a:gd name="connsiteY23" fmla="*/ 10886 h 605971"/>
              <a:gd name="connsiteX24" fmla="*/ 2968625 w 4027714"/>
              <a:gd name="connsiteY24" fmla="*/ 10886 h 605971"/>
              <a:gd name="connsiteX25" fmla="*/ 3019878 w 4027714"/>
              <a:gd name="connsiteY25" fmla="*/ 3629 h 605971"/>
              <a:gd name="connsiteX26" fmla="*/ 3095171 w 4027714"/>
              <a:gd name="connsiteY26" fmla="*/ 2268 h 605971"/>
              <a:gd name="connsiteX27" fmla="*/ 3160486 w 4027714"/>
              <a:gd name="connsiteY27" fmla="*/ 10886 h 605971"/>
              <a:gd name="connsiteX28" fmla="*/ 3196771 w 4027714"/>
              <a:gd name="connsiteY28" fmla="*/ 7257 h 605971"/>
              <a:gd name="connsiteX29" fmla="*/ 3817257 w 4027714"/>
              <a:gd name="connsiteY29" fmla="*/ 14514 h 605971"/>
              <a:gd name="connsiteX30" fmla="*/ 3828143 w 4027714"/>
              <a:gd name="connsiteY30" fmla="*/ 18143 h 605971"/>
              <a:gd name="connsiteX31" fmla="*/ 3922486 w 4027714"/>
              <a:gd name="connsiteY31" fmla="*/ 21771 h 605971"/>
              <a:gd name="connsiteX32" fmla="*/ 3976914 w 4027714"/>
              <a:gd name="connsiteY32" fmla="*/ 25400 h 605971"/>
              <a:gd name="connsiteX33" fmla="*/ 4005943 w 4027714"/>
              <a:gd name="connsiteY33" fmla="*/ 32657 h 605971"/>
              <a:gd name="connsiteX34" fmla="*/ 4016828 w 4027714"/>
              <a:gd name="connsiteY34" fmla="*/ 39914 h 605971"/>
              <a:gd name="connsiteX35" fmla="*/ 4020457 w 4027714"/>
              <a:gd name="connsiteY35" fmla="*/ 206829 h 605971"/>
              <a:gd name="connsiteX36" fmla="*/ 4024086 w 4027714"/>
              <a:gd name="connsiteY36" fmla="*/ 232229 h 605971"/>
              <a:gd name="connsiteX37" fmla="*/ 4027714 w 4027714"/>
              <a:gd name="connsiteY37" fmla="*/ 264886 h 605971"/>
              <a:gd name="connsiteX38" fmla="*/ 4024086 w 4027714"/>
              <a:gd name="connsiteY38" fmla="*/ 293914 h 605971"/>
              <a:gd name="connsiteX39" fmla="*/ 4020457 w 4027714"/>
              <a:gd name="connsiteY39" fmla="*/ 453571 h 605971"/>
              <a:gd name="connsiteX40" fmla="*/ 4016828 w 4027714"/>
              <a:gd name="connsiteY40" fmla="*/ 464457 h 605971"/>
              <a:gd name="connsiteX41" fmla="*/ 4009571 w 4027714"/>
              <a:gd name="connsiteY41" fmla="*/ 475343 h 605971"/>
              <a:gd name="connsiteX42" fmla="*/ 4005943 w 4027714"/>
              <a:gd name="connsiteY42" fmla="*/ 486229 h 605971"/>
              <a:gd name="connsiteX43" fmla="*/ 3962400 w 4027714"/>
              <a:gd name="connsiteY43" fmla="*/ 508000 h 605971"/>
              <a:gd name="connsiteX44" fmla="*/ 3937000 w 4027714"/>
              <a:gd name="connsiteY44" fmla="*/ 515257 h 605971"/>
              <a:gd name="connsiteX45" fmla="*/ 3915228 w 4027714"/>
              <a:gd name="connsiteY45" fmla="*/ 522514 h 605971"/>
              <a:gd name="connsiteX46" fmla="*/ 3900714 w 4027714"/>
              <a:gd name="connsiteY46" fmla="*/ 526143 h 605971"/>
              <a:gd name="connsiteX47" fmla="*/ 3860800 w 4027714"/>
              <a:gd name="connsiteY47" fmla="*/ 537029 h 605971"/>
              <a:gd name="connsiteX48" fmla="*/ 3817257 w 4027714"/>
              <a:gd name="connsiteY48" fmla="*/ 540657 h 605971"/>
              <a:gd name="connsiteX49" fmla="*/ 3788228 w 4027714"/>
              <a:gd name="connsiteY49" fmla="*/ 544286 h 605971"/>
              <a:gd name="connsiteX50" fmla="*/ 3708400 w 4027714"/>
              <a:gd name="connsiteY50" fmla="*/ 540657 h 605971"/>
              <a:gd name="connsiteX51" fmla="*/ 3686628 w 4027714"/>
              <a:gd name="connsiteY51" fmla="*/ 533400 h 605971"/>
              <a:gd name="connsiteX52" fmla="*/ 3675743 w 4027714"/>
              <a:gd name="connsiteY52" fmla="*/ 529771 h 605971"/>
              <a:gd name="connsiteX53" fmla="*/ 3650343 w 4027714"/>
              <a:gd name="connsiteY53" fmla="*/ 522514 h 605971"/>
              <a:gd name="connsiteX54" fmla="*/ 3628571 w 4027714"/>
              <a:gd name="connsiteY54" fmla="*/ 511629 h 605971"/>
              <a:gd name="connsiteX55" fmla="*/ 3599543 w 4027714"/>
              <a:gd name="connsiteY55" fmla="*/ 489857 h 605971"/>
              <a:gd name="connsiteX56" fmla="*/ 3588657 w 4027714"/>
              <a:gd name="connsiteY56" fmla="*/ 486229 h 605971"/>
              <a:gd name="connsiteX57" fmla="*/ 3566886 w 4027714"/>
              <a:gd name="connsiteY57" fmla="*/ 471714 h 605971"/>
              <a:gd name="connsiteX58" fmla="*/ 3556000 w 4027714"/>
              <a:gd name="connsiteY58" fmla="*/ 464457 h 605971"/>
              <a:gd name="connsiteX59" fmla="*/ 3545114 w 4027714"/>
              <a:gd name="connsiteY59" fmla="*/ 460829 h 605971"/>
              <a:gd name="connsiteX60" fmla="*/ 3526971 w 4027714"/>
              <a:gd name="connsiteY60" fmla="*/ 449943 h 605971"/>
              <a:gd name="connsiteX61" fmla="*/ 3516086 w 4027714"/>
              <a:gd name="connsiteY61" fmla="*/ 442686 h 605971"/>
              <a:gd name="connsiteX62" fmla="*/ 3494314 w 4027714"/>
              <a:gd name="connsiteY62" fmla="*/ 435429 h 605971"/>
              <a:gd name="connsiteX63" fmla="*/ 3472543 w 4027714"/>
              <a:gd name="connsiteY63" fmla="*/ 428171 h 605971"/>
              <a:gd name="connsiteX64" fmla="*/ 3461657 w 4027714"/>
              <a:gd name="connsiteY64" fmla="*/ 424543 h 605971"/>
              <a:gd name="connsiteX65" fmla="*/ 3447143 w 4027714"/>
              <a:gd name="connsiteY65" fmla="*/ 420914 h 605971"/>
              <a:gd name="connsiteX66" fmla="*/ 3345543 w 4027714"/>
              <a:gd name="connsiteY66" fmla="*/ 428171 h 605971"/>
              <a:gd name="connsiteX67" fmla="*/ 3305628 w 4027714"/>
              <a:gd name="connsiteY67" fmla="*/ 439057 h 605971"/>
              <a:gd name="connsiteX68" fmla="*/ 3294743 w 4027714"/>
              <a:gd name="connsiteY68" fmla="*/ 442686 h 605971"/>
              <a:gd name="connsiteX69" fmla="*/ 3283857 w 4027714"/>
              <a:gd name="connsiteY69" fmla="*/ 446314 h 605971"/>
              <a:gd name="connsiteX70" fmla="*/ 3272971 w 4027714"/>
              <a:gd name="connsiteY70" fmla="*/ 453571 h 605971"/>
              <a:gd name="connsiteX71" fmla="*/ 3262086 w 4027714"/>
              <a:gd name="connsiteY71" fmla="*/ 457200 h 605971"/>
              <a:gd name="connsiteX72" fmla="*/ 3243943 w 4027714"/>
              <a:gd name="connsiteY72" fmla="*/ 468086 h 605971"/>
              <a:gd name="connsiteX73" fmla="*/ 3214914 w 4027714"/>
              <a:gd name="connsiteY73" fmla="*/ 489857 h 605971"/>
              <a:gd name="connsiteX74" fmla="*/ 3193143 w 4027714"/>
              <a:gd name="connsiteY74" fmla="*/ 504371 h 605971"/>
              <a:gd name="connsiteX75" fmla="*/ 3185886 w 4027714"/>
              <a:gd name="connsiteY75" fmla="*/ 511629 h 605971"/>
              <a:gd name="connsiteX76" fmla="*/ 3175000 w 4027714"/>
              <a:gd name="connsiteY76" fmla="*/ 515257 h 605971"/>
              <a:gd name="connsiteX77" fmla="*/ 3156857 w 4027714"/>
              <a:gd name="connsiteY77" fmla="*/ 533400 h 605971"/>
              <a:gd name="connsiteX78" fmla="*/ 3145971 w 4027714"/>
              <a:gd name="connsiteY78" fmla="*/ 544286 h 605971"/>
              <a:gd name="connsiteX79" fmla="*/ 3124200 w 4027714"/>
              <a:gd name="connsiteY79" fmla="*/ 555171 h 605971"/>
              <a:gd name="connsiteX80" fmla="*/ 3106057 w 4027714"/>
              <a:gd name="connsiteY80" fmla="*/ 566057 h 605971"/>
              <a:gd name="connsiteX81" fmla="*/ 3095171 w 4027714"/>
              <a:gd name="connsiteY81" fmla="*/ 573314 h 605971"/>
              <a:gd name="connsiteX82" fmla="*/ 3084286 w 4027714"/>
              <a:gd name="connsiteY82" fmla="*/ 576943 h 605971"/>
              <a:gd name="connsiteX83" fmla="*/ 3073400 w 4027714"/>
              <a:gd name="connsiteY83" fmla="*/ 584200 h 605971"/>
              <a:gd name="connsiteX84" fmla="*/ 3051628 w 4027714"/>
              <a:gd name="connsiteY84" fmla="*/ 591457 h 605971"/>
              <a:gd name="connsiteX85" fmla="*/ 3029857 w 4027714"/>
              <a:gd name="connsiteY85" fmla="*/ 598714 h 605971"/>
              <a:gd name="connsiteX86" fmla="*/ 3018971 w 4027714"/>
              <a:gd name="connsiteY86" fmla="*/ 602343 h 605971"/>
              <a:gd name="connsiteX87" fmla="*/ 3000828 w 4027714"/>
              <a:gd name="connsiteY87" fmla="*/ 605971 h 605971"/>
              <a:gd name="connsiteX88" fmla="*/ 2950028 w 4027714"/>
              <a:gd name="connsiteY88" fmla="*/ 598714 h 605971"/>
              <a:gd name="connsiteX89" fmla="*/ 2928257 w 4027714"/>
              <a:gd name="connsiteY89" fmla="*/ 591457 h 605971"/>
              <a:gd name="connsiteX90" fmla="*/ 2917371 w 4027714"/>
              <a:gd name="connsiteY90" fmla="*/ 584200 h 605971"/>
              <a:gd name="connsiteX91" fmla="*/ 2895600 w 4027714"/>
              <a:gd name="connsiteY91" fmla="*/ 576943 h 605971"/>
              <a:gd name="connsiteX92" fmla="*/ 2884714 w 4027714"/>
              <a:gd name="connsiteY92" fmla="*/ 573314 h 605971"/>
              <a:gd name="connsiteX93" fmla="*/ 2862943 w 4027714"/>
              <a:gd name="connsiteY93" fmla="*/ 558800 h 605971"/>
              <a:gd name="connsiteX94" fmla="*/ 2852057 w 4027714"/>
              <a:gd name="connsiteY94" fmla="*/ 551543 h 605971"/>
              <a:gd name="connsiteX95" fmla="*/ 2841171 w 4027714"/>
              <a:gd name="connsiteY95" fmla="*/ 547914 h 605971"/>
              <a:gd name="connsiteX96" fmla="*/ 2819400 w 4027714"/>
              <a:gd name="connsiteY96" fmla="*/ 537029 h 605971"/>
              <a:gd name="connsiteX97" fmla="*/ 2808514 w 4027714"/>
              <a:gd name="connsiteY97" fmla="*/ 529771 h 605971"/>
              <a:gd name="connsiteX98" fmla="*/ 2786743 w 4027714"/>
              <a:gd name="connsiteY98" fmla="*/ 522514 h 605971"/>
              <a:gd name="connsiteX99" fmla="*/ 2764971 w 4027714"/>
              <a:gd name="connsiteY99" fmla="*/ 508000 h 605971"/>
              <a:gd name="connsiteX100" fmla="*/ 2746828 w 4027714"/>
              <a:gd name="connsiteY100" fmla="*/ 493486 h 605971"/>
              <a:gd name="connsiteX101" fmla="*/ 2725057 w 4027714"/>
              <a:gd name="connsiteY101" fmla="*/ 478971 h 605971"/>
              <a:gd name="connsiteX102" fmla="*/ 2714171 w 4027714"/>
              <a:gd name="connsiteY102" fmla="*/ 471714 h 605971"/>
              <a:gd name="connsiteX103" fmla="*/ 2685143 w 4027714"/>
              <a:gd name="connsiteY103" fmla="*/ 446314 h 605971"/>
              <a:gd name="connsiteX104" fmla="*/ 2674257 w 4027714"/>
              <a:gd name="connsiteY104" fmla="*/ 435429 h 605971"/>
              <a:gd name="connsiteX105" fmla="*/ 2652486 w 4027714"/>
              <a:gd name="connsiteY105" fmla="*/ 424543 h 605971"/>
              <a:gd name="connsiteX106" fmla="*/ 2612571 w 4027714"/>
              <a:gd name="connsiteY106" fmla="*/ 413657 h 605971"/>
              <a:gd name="connsiteX107" fmla="*/ 2510971 w 4027714"/>
              <a:gd name="connsiteY107" fmla="*/ 417286 h 605971"/>
              <a:gd name="connsiteX108" fmla="*/ 2489200 w 4027714"/>
              <a:gd name="connsiteY108" fmla="*/ 428171 h 605971"/>
              <a:gd name="connsiteX109" fmla="*/ 2478314 w 4027714"/>
              <a:gd name="connsiteY109" fmla="*/ 431800 h 605971"/>
              <a:gd name="connsiteX110" fmla="*/ 2456543 w 4027714"/>
              <a:gd name="connsiteY110" fmla="*/ 446314 h 605971"/>
              <a:gd name="connsiteX111" fmla="*/ 2423886 w 4027714"/>
              <a:gd name="connsiteY111" fmla="*/ 464457 h 605971"/>
              <a:gd name="connsiteX112" fmla="*/ 2413000 w 4027714"/>
              <a:gd name="connsiteY112" fmla="*/ 471714 h 605971"/>
              <a:gd name="connsiteX113" fmla="*/ 2402114 w 4027714"/>
              <a:gd name="connsiteY113" fmla="*/ 478971 h 605971"/>
              <a:gd name="connsiteX114" fmla="*/ 2394857 w 4027714"/>
              <a:gd name="connsiteY114" fmla="*/ 486229 h 605971"/>
              <a:gd name="connsiteX115" fmla="*/ 2383971 w 4027714"/>
              <a:gd name="connsiteY115" fmla="*/ 489857 h 605971"/>
              <a:gd name="connsiteX116" fmla="*/ 2351314 w 4027714"/>
              <a:gd name="connsiteY116" fmla="*/ 504371 h 605971"/>
              <a:gd name="connsiteX117" fmla="*/ 2340428 w 4027714"/>
              <a:gd name="connsiteY117" fmla="*/ 508000 h 605971"/>
              <a:gd name="connsiteX118" fmla="*/ 2318657 w 4027714"/>
              <a:gd name="connsiteY118" fmla="*/ 522514 h 605971"/>
              <a:gd name="connsiteX119" fmla="*/ 2307771 w 4027714"/>
              <a:gd name="connsiteY119" fmla="*/ 526143 h 605971"/>
              <a:gd name="connsiteX120" fmla="*/ 2296886 w 4027714"/>
              <a:gd name="connsiteY120" fmla="*/ 533400 h 605971"/>
              <a:gd name="connsiteX121" fmla="*/ 2275114 w 4027714"/>
              <a:gd name="connsiteY121" fmla="*/ 540657 h 605971"/>
              <a:gd name="connsiteX122" fmla="*/ 2264228 w 4027714"/>
              <a:gd name="connsiteY122" fmla="*/ 544286 h 605971"/>
              <a:gd name="connsiteX123" fmla="*/ 2231571 w 4027714"/>
              <a:gd name="connsiteY123" fmla="*/ 558800 h 605971"/>
              <a:gd name="connsiteX124" fmla="*/ 2220686 w 4027714"/>
              <a:gd name="connsiteY124" fmla="*/ 562429 h 605971"/>
              <a:gd name="connsiteX125" fmla="*/ 2209800 w 4027714"/>
              <a:gd name="connsiteY125" fmla="*/ 566057 h 605971"/>
              <a:gd name="connsiteX126" fmla="*/ 2180771 w 4027714"/>
              <a:gd name="connsiteY126" fmla="*/ 562429 h 605971"/>
              <a:gd name="connsiteX127" fmla="*/ 2151743 w 4027714"/>
              <a:gd name="connsiteY127" fmla="*/ 555171 h 605971"/>
              <a:gd name="connsiteX128" fmla="*/ 2137228 w 4027714"/>
              <a:gd name="connsiteY128" fmla="*/ 551543 h 605971"/>
              <a:gd name="connsiteX129" fmla="*/ 2122714 w 4027714"/>
              <a:gd name="connsiteY129" fmla="*/ 547914 h 605971"/>
              <a:gd name="connsiteX130" fmla="*/ 2100943 w 4027714"/>
              <a:gd name="connsiteY130" fmla="*/ 540657 h 605971"/>
              <a:gd name="connsiteX131" fmla="*/ 2079171 w 4027714"/>
              <a:gd name="connsiteY131" fmla="*/ 526143 h 605971"/>
              <a:gd name="connsiteX132" fmla="*/ 2050143 w 4027714"/>
              <a:gd name="connsiteY132" fmla="*/ 504371 h 605971"/>
              <a:gd name="connsiteX133" fmla="*/ 2039257 w 4027714"/>
              <a:gd name="connsiteY133" fmla="*/ 497114 h 605971"/>
              <a:gd name="connsiteX134" fmla="*/ 2024743 w 4027714"/>
              <a:gd name="connsiteY134" fmla="*/ 475343 h 605971"/>
              <a:gd name="connsiteX135" fmla="*/ 2010228 w 4027714"/>
              <a:gd name="connsiteY135" fmla="*/ 457200 h 605971"/>
              <a:gd name="connsiteX136" fmla="*/ 1999343 w 4027714"/>
              <a:gd name="connsiteY136" fmla="*/ 453571 h 605971"/>
              <a:gd name="connsiteX137" fmla="*/ 1988457 w 4027714"/>
              <a:gd name="connsiteY137" fmla="*/ 442686 h 605971"/>
              <a:gd name="connsiteX138" fmla="*/ 1948543 w 4027714"/>
              <a:gd name="connsiteY138" fmla="*/ 431800 h 605971"/>
              <a:gd name="connsiteX139" fmla="*/ 1879600 w 4027714"/>
              <a:gd name="connsiteY139" fmla="*/ 439057 h 605971"/>
              <a:gd name="connsiteX140" fmla="*/ 1857828 w 4027714"/>
              <a:gd name="connsiteY140" fmla="*/ 446314 h 605971"/>
              <a:gd name="connsiteX141" fmla="*/ 1846943 w 4027714"/>
              <a:gd name="connsiteY141" fmla="*/ 453571 h 605971"/>
              <a:gd name="connsiteX142" fmla="*/ 1836057 w 4027714"/>
              <a:gd name="connsiteY142" fmla="*/ 457200 h 605971"/>
              <a:gd name="connsiteX143" fmla="*/ 1814286 w 4027714"/>
              <a:gd name="connsiteY143" fmla="*/ 471714 h 605971"/>
              <a:gd name="connsiteX144" fmla="*/ 1792514 w 4027714"/>
              <a:gd name="connsiteY144" fmla="*/ 486229 h 605971"/>
              <a:gd name="connsiteX145" fmla="*/ 1770743 w 4027714"/>
              <a:gd name="connsiteY145" fmla="*/ 500743 h 605971"/>
              <a:gd name="connsiteX146" fmla="*/ 1759857 w 4027714"/>
              <a:gd name="connsiteY146" fmla="*/ 508000 h 605971"/>
              <a:gd name="connsiteX147" fmla="*/ 1741714 w 4027714"/>
              <a:gd name="connsiteY147" fmla="*/ 522514 h 605971"/>
              <a:gd name="connsiteX148" fmla="*/ 1730828 w 4027714"/>
              <a:gd name="connsiteY148" fmla="*/ 533400 h 605971"/>
              <a:gd name="connsiteX149" fmla="*/ 1709057 w 4027714"/>
              <a:gd name="connsiteY149" fmla="*/ 547914 h 605971"/>
              <a:gd name="connsiteX150" fmla="*/ 1698171 w 4027714"/>
              <a:gd name="connsiteY150" fmla="*/ 555171 h 605971"/>
              <a:gd name="connsiteX151" fmla="*/ 1687286 w 4027714"/>
              <a:gd name="connsiteY151" fmla="*/ 558800 h 605971"/>
              <a:gd name="connsiteX152" fmla="*/ 1669143 w 4027714"/>
              <a:gd name="connsiteY152" fmla="*/ 569686 h 605971"/>
              <a:gd name="connsiteX153" fmla="*/ 1647371 w 4027714"/>
              <a:gd name="connsiteY153" fmla="*/ 580571 h 605971"/>
              <a:gd name="connsiteX154" fmla="*/ 1636486 w 4027714"/>
              <a:gd name="connsiteY154" fmla="*/ 587829 h 605971"/>
              <a:gd name="connsiteX155" fmla="*/ 1614714 w 4027714"/>
              <a:gd name="connsiteY155" fmla="*/ 595086 h 605971"/>
              <a:gd name="connsiteX156" fmla="*/ 1582057 w 4027714"/>
              <a:gd name="connsiteY156" fmla="*/ 602343 h 605971"/>
              <a:gd name="connsiteX157" fmla="*/ 1520371 w 4027714"/>
              <a:gd name="connsiteY157" fmla="*/ 595086 h 605971"/>
              <a:gd name="connsiteX158" fmla="*/ 1494971 w 4027714"/>
              <a:gd name="connsiteY158" fmla="*/ 587829 h 605971"/>
              <a:gd name="connsiteX159" fmla="*/ 1473200 w 4027714"/>
              <a:gd name="connsiteY159" fmla="*/ 576943 h 605971"/>
              <a:gd name="connsiteX160" fmla="*/ 1462314 w 4027714"/>
              <a:gd name="connsiteY160" fmla="*/ 569686 h 605971"/>
              <a:gd name="connsiteX161" fmla="*/ 1451428 w 4027714"/>
              <a:gd name="connsiteY161" fmla="*/ 566057 h 605971"/>
              <a:gd name="connsiteX162" fmla="*/ 1429657 w 4027714"/>
              <a:gd name="connsiteY162" fmla="*/ 551543 h 605971"/>
              <a:gd name="connsiteX163" fmla="*/ 1407886 w 4027714"/>
              <a:gd name="connsiteY163" fmla="*/ 544286 h 605971"/>
              <a:gd name="connsiteX164" fmla="*/ 1389743 w 4027714"/>
              <a:gd name="connsiteY164" fmla="*/ 533400 h 605971"/>
              <a:gd name="connsiteX165" fmla="*/ 1357086 w 4027714"/>
              <a:gd name="connsiteY165" fmla="*/ 515257 h 605971"/>
              <a:gd name="connsiteX166" fmla="*/ 1338943 w 4027714"/>
              <a:gd name="connsiteY166" fmla="*/ 500743 h 605971"/>
              <a:gd name="connsiteX167" fmla="*/ 1317171 w 4027714"/>
              <a:gd name="connsiteY167" fmla="*/ 486229 h 605971"/>
              <a:gd name="connsiteX168" fmla="*/ 1299028 w 4027714"/>
              <a:gd name="connsiteY168" fmla="*/ 475343 h 605971"/>
              <a:gd name="connsiteX169" fmla="*/ 1277257 w 4027714"/>
              <a:gd name="connsiteY169" fmla="*/ 460829 h 605971"/>
              <a:gd name="connsiteX170" fmla="*/ 1255486 w 4027714"/>
              <a:gd name="connsiteY170" fmla="*/ 453571 h 605971"/>
              <a:gd name="connsiteX171" fmla="*/ 1161143 w 4027714"/>
              <a:gd name="connsiteY171" fmla="*/ 457200 h 605971"/>
              <a:gd name="connsiteX172" fmla="*/ 1124857 w 4027714"/>
              <a:gd name="connsiteY172" fmla="*/ 468086 h 605971"/>
              <a:gd name="connsiteX173" fmla="*/ 1113971 w 4027714"/>
              <a:gd name="connsiteY173" fmla="*/ 471714 h 605971"/>
              <a:gd name="connsiteX174" fmla="*/ 1103086 w 4027714"/>
              <a:gd name="connsiteY174" fmla="*/ 478971 h 605971"/>
              <a:gd name="connsiteX175" fmla="*/ 1084943 w 4027714"/>
              <a:gd name="connsiteY175" fmla="*/ 493486 h 605971"/>
              <a:gd name="connsiteX176" fmla="*/ 1066800 w 4027714"/>
              <a:gd name="connsiteY176" fmla="*/ 508000 h 605971"/>
              <a:gd name="connsiteX177" fmla="*/ 1045028 w 4027714"/>
              <a:gd name="connsiteY177" fmla="*/ 522514 h 605971"/>
              <a:gd name="connsiteX178" fmla="*/ 1023257 w 4027714"/>
              <a:gd name="connsiteY178" fmla="*/ 529771 h 605971"/>
              <a:gd name="connsiteX179" fmla="*/ 976086 w 4027714"/>
              <a:gd name="connsiteY179" fmla="*/ 537029 h 605971"/>
              <a:gd name="connsiteX180" fmla="*/ 903514 w 4027714"/>
              <a:gd name="connsiteY180" fmla="*/ 533400 h 605971"/>
              <a:gd name="connsiteX181" fmla="*/ 870857 w 4027714"/>
              <a:gd name="connsiteY181" fmla="*/ 515257 h 605971"/>
              <a:gd name="connsiteX182" fmla="*/ 849086 w 4027714"/>
              <a:gd name="connsiteY182" fmla="*/ 504371 h 605971"/>
              <a:gd name="connsiteX183" fmla="*/ 841828 w 4027714"/>
              <a:gd name="connsiteY183" fmla="*/ 497114 h 605971"/>
              <a:gd name="connsiteX184" fmla="*/ 820057 w 4027714"/>
              <a:gd name="connsiteY184" fmla="*/ 489857 h 605971"/>
              <a:gd name="connsiteX185" fmla="*/ 798286 w 4027714"/>
              <a:gd name="connsiteY185" fmla="*/ 478971 h 605971"/>
              <a:gd name="connsiteX186" fmla="*/ 769257 w 4027714"/>
              <a:gd name="connsiteY186" fmla="*/ 457200 h 605971"/>
              <a:gd name="connsiteX187" fmla="*/ 758371 w 4027714"/>
              <a:gd name="connsiteY187" fmla="*/ 449943 h 605971"/>
              <a:gd name="connsiteX188" fmla="*/ 736600 w 4027714"/>
              <a:gd name="connsiteY188" fmla="*/ 439057 h 605971"/>
              <a:gd name="connsiteX189" fmla="*/ 689428 w 4027714"/>
              <a:gd name="connsiteY189" fmla="*/ 442686 h 605971"/>
              <a:gd name="connsiteX190" fmla="*/ 656771 w 4027714"/>
              <a:gd name="connsiteY190" fmla="*/ 457200 h 605971"/>
              <a:gd name="connsiteX191" fmla="*/ 635000 w 4027714"/>
              <a:gd name="connsiteY191" fmla="*/ 464457 h 605971"/>
              <a:gd name="connsiteX192" fmla="*/ 624114 w 4027714"/>
              <a:gd name="connsiteY192" fmla="*/ 468086 h 605971"/>
              <a:gd name="connsiteX193" fmla="*/ 602343 w 4027714"/>
              <a:gd name="connsiteY193" fmla="*/ 478971 h 605971"/>
              <a:gd name="connsiteX194" fmla="*/ 595086 w 4027714"/>
              <a:gd name="connsiteY194" fmla="*/ 486229 h 605971"/>
              <a:gd name="connsiteX195" fmla="*/ 569686 w 4027714"/>
              <a:gd name="connsiteY195" fmla="*/ 493486 h 605971"/>
              <a:gd name="connsiteX196" fmla="*/ 547914 w 4027714"/>
              <a:gd name="connsiteY196" fmla="*/ 500743 h 605971"/>
              <a:gd name="connsiteX197" fmla="*/ 515257 w 4027714"/>
              <a:gd name="connsiteY197" fmla="*/ 511629 h 605971"/>
              <a:gd name="connsiteX198" fmla="*/ 504371 w 4027714"/>
              <a:gd name="connsiteY198" fmla="*/ 515257 h 605971"/>
              <a:gd name="connsiteX199" fmla="*/ 471714 w 4027714"/>
              <a:gd name="connsiteY199" fmla="*/ 518886 h 605971"/>
              <a:gd name="connsiteX200" fmla="*/ 431800 w 4027714"/>
              <a:gd name="connsiteY200" fmla="*/ 526143 h 605971"/>
              <a:gd name="connsiteX201" fmla="*/ 337457 w 4027714"/>
              <a:gd name="connsiteY201" fmla="*/ 522514 h 605971"/>
              <a:gd name="connsiteX202" fmla="*/ 315686 w 4027714"/>
              <a:gd name="connsiteY202" fmla="*/ 515257 h 605971"/>
              <a:gd name="connsiteX203" fmla="*/ 293914 w 4027714"/>
              <a:gd name="connsiteY203" fmla="*/ 508000 h 605971"/>
              <a:gd name="connsiteX204" fmla="*/ 283028 w 4027714"/>
              <a:gd name="connsiteY204" fmla="*/ 504371 h 605971"/>
              <a:gd name="connsiteX205" fmla="*/ 272143 w 4027714"/>
              <a:gd name="connsiteY205" fmla="*/ 500743 h 605971"/>
              <a:gd name="connsiteX206" fmla="*/ 250371 w 4027714"/>
              <a:gd name="connsiteY206" fmla="*/ 486229 h 605971"/>
              <a:gd name="connsiteX207" fmla="*/ 243114 w 4027714"/>
              <a:gd name="connsiteY207" fmla="*/ 478971 h 605971"/>
              <a:gd name="connsiteX208" fmla="*/ 210457 w 4027714"/>
              <a:gd name="connsiteY208" fmla="*/ 457200 h 605971"/>
              <a:gd name="connsiteX209" fmla="*/ 199571 w 4027714"/>
              <a:gd name="connsiteY209" fmla="*/ 449943 h 605971"/>
              <a:gd name="connsiteX210" fmla="*/ 188686 w 4027714"/>
              <a:gd name="connsiteY210" fmla="*/ 442686 h 605971"/>
              <a:gd name="connsiteX211" fmla="*/ 177800 w 4027714"/>
              <a:gd name="connsiteY211" fmla="*/ 439057 h 605971"/>
              <a:gd name="connsiteX212" fmla="*/ 166914 w 4027714"/>
              <a:gd name="connsiteY212" fmla="*/ 431800 h 605971"/>
              <a:gd name="connsiteX213" fmla="*/ 130628 w 4027714"/>
              <a:gd name="connsiteY213" fmla="*/ 420914 h 605971"/>
              <a:gd name="connsiteX214" fmla="*/ 101600 w 4027714"/>
              <a:gd name="connsiteY214" fmla="*/ 417286 h 605971"/>
              <a:gd name="connsiteX215" fmla="*/ 90714 w 4027714"/>
              <a:gd name="connsiteY215" fmla="*/ 413657 h 605971"/>
              <a:gd name="connsiteX216" fmla="*/ 21771 w 4027714"/>
              <a:gd name="connsiteY216" fmla="*/ 420914 h 605971"/>
              <a:gd name="connsiteX0" fmla="*/ 21771 w 4027714"/>
              <a:gd name="connsiteY0" fmla="*/ 430959 h 616016"/>
              <a:gd name="connsiteX1" fmla="*/ 7257 w 4027714"/>
              <a:gd name="connsiteY1" fmla="*/ 394674 h 616016"/>
              <a:gd name="connsiteX2" fmla="*/ 0 w 4027714"/>
              <a:gd name="connsiteY2" fmla="*/ 365645 h 616016"/>
              <a:gd name="connsiteX3" fmla="*/ 3628 w 4027714"/>
              <a:gd name="connsiteY3" fmla="*/ 256788 h 616016"/>
              <a:gd name="connsiteX4" fmla="*/ 7257 w 4027714"/>
              <a:gd name="connsiteY4" fmla="*/ 231388 h 616016"/>
              <a:gd name="connsiteX5" fmla="*/ 10886 w 4027714"/>
              <a:gd name="connsiteY5" fmla="*/ 166074 h 616016"/>
              <a:gd name="connsiteX6" fmla="*/ 14514 w 4027714"/>
              <a:gd name="connsiteY6" fmla="*/ 137045 h 616016"/>
              <a:gd name="connsiteX7" fmla="*/ 18143 w 4027714"/>
              <a:gd name="connsiteY7" fmla="*/ 78988 h 616016"/>
              <a:gd name="connsiteX8" fmla="*/ 36286 w 4027714"/>
              <a:gd name="connsiteY8" fmla="*/ 75359 h 616016"/>
              <a:gd name="connsiteX9" fmla="*/ 72571 w 4027714"/>
              <a:gd name="connsiteY9" fmla="*/ 71731 h 616016"/>
              <a:gd name="connsiteX10" fmla="*/ 272143 w 4027714"/>
              <a:gd name="connsiteY10" fmla="*/ 64474 h 616016"/>
              <a:gd name="connsiteX11" fmla="*/ 319314 w 4027714"/>
              <a:gd name="connsiteY11" fmla="*/ 57216 h 616016"/>
              <a:gd name="connsiteX12" fmla="*/ 743857 w 4027714"/>
              <a:gd name="connsiteY12" fmla="*/ 53588 h 616016"/>
              <a:gd name="connsiteX13" fmla="*/ 769257 w 4027714"/>
              <a:gd name="connsiteY13" fmla="*/ 49959 h 616016"/>
              <a:gd name="connsiteX14" fmla="*/ 874486 w 4027714"/>
              <a:gd name="connsiteY14" fmla="*/ 42702 h 616016"/>
              <a:gd name="connsiteX15" fmla="*/ 910771 w 4027714"/>
              <a:gd name="connsiteY15" fmla="*/ 39074 h 616016"/>
              <a:gd name="connsiteX16" fmla="*/ 1364343 w 4027714"/>
              <a:gd name="connsiteY16" fmla="*/ 46331 h 616016"/>
              <a:gd name="connsiteX17" fmla="*/ 1433286 w 4027714"/>
              <a:gd name="connsiteY17" fmla="*/ 39074 h 616016"/>
              <a:gd name="connsiteX18" fmla="*/ 1600200 w 4027714"/>
              <a:gd name="connsiteY18" fmla="*/ 35445 h 616016"/>
              <a:gd name="connsiteX19" fmla="*/ 1868714 w 4027714"/>
              <a:gd name="connsiteY19" fmla="*/ 46331 h 616016"/>
              <a:gd name="connsiteX20" fmla="*/ 1886857 w 4027714"/>
              <a:gd name="connsiteY20" fmla="*/ 42702 h 616016"/>
              <a:gd name="connsiteX21" fmla="*/ 2710543 w 4027714"/>
              <a:gd name="connsiteY21" fmla="*/ 10045 h 616016"/>
              <a:gd name="connsiteX22" fmla="*/ 2837543 w 4027714"/>
              <a:gd name="connsiteY22" fmla="*/ 17302 h 616016"/>
              <a:gd name="connsiteX23" fmla="*/ 2913742 w 4027714"/>
              <a:gd name="connsiteY23" fmla="*/ 20931 h 616016"/>
              <a:gd name="connsiteX24" fmla="*/ 2968625 w 4027714"/>
              <a:gd name="connsiteY24" fmla="*/ 20931 h 616016"/>
              <a:gd name="connsiteX25" fmla="*/ 3019878 w 4027714"/>
              <a:gd name="connsiteY25" fmla="*/ 13674 h 616016"/>
              <a:gd name="connsiteX26" fmla="*/ 3095171 w 4027714"/>
              <a:gd name="connsiteY26" fmla="*/ 12313 h 616016"/>
              <a:gd name="connsiteX27" fmla="*/ 3160486 w 4027714"/>
              <a:gd name="connsiteY27" fmla="*/ 20931 h 616016"/>
              <a:gd name="connsiteX28" fmla="*/ 3196771 w 4027714"/>
              <a:gd name="connsiteY28" fmla="*/ 17302 h 616016"/>
              <a:gd name="connsiteX29" fmla="*/ 3817257 w 4027714"/>
              <a:gd name="connsiteY29" fmla="*/ 24559 h 616016"/>
              <a:gd name="connsiteX30" fmla="*/ 3828143 w 4027714"/>
              <a:gd name="connsiteY30" fmla="*/ 28188 h 616016"/>
              <a:gd name="connsiteX31" fmla="*/ 3951061 w 4027714"/>
              <a:gd name="connsiteY31" fmla="*/ 66 h 616016"/>
              <a:gd name="connsiteX32" fmla="*/ 3976914 w 4027714"/>
              <a:gd name="connsiteY32" fmla="*/ 35445 h 616016"/>
              <a:gd name="connsiteX33" fmla="*/ 4005943 w 4027714"/>
              <a:gd name="connsiteY33" fmla="*/ 42702 h 616016"/>
              <a:gd name="connsiteX34" fmla="*/ 4016828 w 4027714"/>
              <a:gd name="connsiteY34" fmla="*/ 49959 h 616016"/>
              <a:gd name="connsiteX35" fmla="*/ 4020457 w 4027714"/>
              <a:gd name="connsiteY35" fmla="*/ 216874 h 616016"/>
              <a:gd name="connsiteX36" fmla="*/ 4024086 w 4027714"/>
              <a:gd name="connsiteY36" fmla="*/ 242274 h 616016"/>
              <a:gd name="connsiteX37" fmla="*/ 4027714 w 4027714"/>
              <a:gd name="connsiteY37" fmla="*/ 274931 h 616016"/>
              <a:gd name="connsiteX38" fmla="*/ 4024086 w 4027714"/>
              <a:gd name="connsiteY38" fmla="*/ 303959 h 616016"/>
              <a:gd name="connsiteX39" fmla="*/ 4020457 w 4027714"/>
              <a:gd name="connsiteY39" fmla="*/ 463616 h 616016"/>
              <a:gd name="connsiteX40" fmla="*/ 4016828 w 4027714"/>
              <a:gd name="connsiteY40" fmla="*/ 474502 h 616016"/>
              <a:gd name="connsiteX41" fmla="*/ 4009571 w 4027714"/>
              <a:gd name="connsiteY41" fmla="*/ 485388 h 616016"/>
              <a:gd name="connsiteX42" fmla="*/ 4005943 w 4027714"/>
              <a:gd name="connsiteY42" fmla="*/ 496274 h 616016"/>
              <a:gd name="connsiteX43" fmla="*/ 3962400 w 4027714"/>
              <a:gd name="connsiteY43" fmla="*/ 518045 h 616016"/>
              <a:gd name="connsiteX44" fmla="*/ 3937000 w 4027714"/>
              <a:gd name="connsiteY44" fmla="*/ 525302 h 616016"/>
              <a:gd name="connsiteX45" fmla="*/ 3915228 w 4027714"/>
              <a:gd name="connsiteY45" fmla="*/ 532559 h 616016"/>
              <a:gd name="connsiteX46" fmla="*/ 3900714 w 4027714"/>
              <a:gd name="connsiteY46" fmla="*/ 536188 h 616016"/>
              <a:gd name="connsiteX47" fmla="*/ 3860800 w 4027714"/>
              <a:gd name="connsiteY47" fmla="*/ 547074 h 616016"/>
              <a:gd name="connsiteX48" fmla="*/ 3817257 w 4027714"/>
              <a:gd name="connsiteY48" fmla="*/ 550702 h 616016"/>
              <a:gd name="connsiteX49" fmla="*/ 3788228 w 4027714"/>
              <a:gd name="connsiteY49" fmla="*/ 554331 h 616016"/>
              <a:gd name="connsiteX50" fmla="*/ 3708400 w 4027714"/>
              <a:gd name="connsiteY50" fmla="*/ 550702 h 616016"/>
              <a:gd name="connsiteX51" fmla="*/ 3686628 w 4027714"/>
              <a:gd name="connsiteY51" fmla="*/ 543445 h 616016"/>
              <a:gd name="connsiteX52" fmla="*/ 3675743 w 4027714"/>
              <a:gd name="connsiteY52" fmla="*/ 539816 h 616016"/>
              <a:gd name="connsiteX53" fmla="*/ 3650343 w 4027714"/>
              <a:gd name="connsiteY53" fmla="*/ 532559 h 616016"/>
              <a:gd name="connsiteX54" fmla="*/ 3628571 w 4027714"/>
              <a:gd name="connsiteY54" fmla="*/ 521674 h 616016"/>
              <a:gd name="connsiteX55" fmla="*/ 3599543 w 4027714"/>
              <a:gd name="connsiteY55" fmla="*/ 499902 h 616016"/>
              <a:gd name="connsiteX56" fmla="*/ 3588657 w 4027714"/>
              <a:gd name="connsiteY56" fmla="*/ 496274 h 616016"/>
              <a:gd name="connsiteX57" fmla="*/ 3566886 w 4027714"/>
              <a:gd name="connsiteY57" fmla="*/ 481759 h 616016"/>
              <a:gd name="connsiteX58" fmla="*/ 3556000 w 4027714"/>
              <a:gd name="connsiteY58" fmla="*/ 474502 h 616016"/>
              <a:gd name="connsiteX59" fmla="*/ 3545114 w 4027714"/>
              <a:gd name="connsiteY59" fmla="*/ 470874 h 616016"/>
              <a:gd name="connsiteX60" fmla="*/ 3526971 w 4027714"/>
              <a:gd name="connsiteY60" fmla="*/ 459988 h 616016"/>
              <a:gd name="connsiteX61" fmla="*/ 3516086 w 4027714"/>
              <a:gd name="connsiteY61" fmla="*/ 452731 h 616016"/>
              <a:gd name="connsiteX62" fmla="*/ 3494314 w 4027714"/>
              <a:gd name="connsiteY62" fmla="*/ 445474 h 616016"/>
              <a:gd name="connsiteX63" fmla="*/ 3472543 w 4027714"/>
              <a:gd name="connsiteY63" fmla="*/ 438216 h 616016"/>
              <a:gd name="connsiteX64" fmla="*/ 3461657 w 4027714"/>
              <a:gd name="connsiteY64" fmla="*/ 434588 h 616016"/>
              <a:gd name="connsiteX65" fmla="*/ 3447143 w 4027714"/>
              <a:gd name="connsiteY65" fmla="*/ 430959 h 616016"/>
              <a:gd name="connsiteX66" fmla="*/ 3345543 w 4027714"/>
              <a:gd name="connsiteY66" fmla="*/ 438216 h 616016"/>
              <a:gd name="connsiteX67" fmla="*/ 3305628 w 4027714"/>
              <a:gd name="connsiteY67" fmla="*/ 449102 h 616016"/>
              <a:gd name="connsiteX68" fmla="*/ 3294743 w 4027714"/>
              <a:gd name="connsiteY68" fmla="*/ 452731 h 616016"/>
              <a:gd name="connsiteX69" fmla="*/ 3283857 w 4027714"/>
              <a:gd name="connsiteY69" fmla="*/ 456359 h 616016"/>
              <a:gd name="connsiteX70" fmla="*/ 3272971 w 4027714"/>
              <a:gd name="connsiteY70" fmla="*/ 463616 h 616016"/>
              <a:gd name="connsiteX71" fmla="*/ 3262086 w 4027714"/>
              <a:gd name="connsiteY71" fmla="*/ 467245 h 616016"/>
              <a:gd name="connsiteX72" fmla="*/ 3243943 w 4027714"/>
              <a:gd name="connsiteY72" fmla="*/ 478131 h 616016"/>
              <a:gd name="connsiteX73" fmla="*/ 3214914 w 4027714"/>
              <a:gd name="connsiteY73" fmla="*/ 499902 h 616016"/>
              <a:gd name="connsiteX74" fmla="*/ 3193143 w 4027714"/>
              <a:gd name="connsiteY74" fmla="*/ 514416 h 616016"/>
              <a:gd name="connsiteX75" fmla="*/ 3185886 w 4027714"/>
              <a:gd name="connsiteY75" fmla="*/ 521674 h 616016"/>
              <a:gd name="connsiteX76" fmla="*/ 3175000 w 4027714"/>
              <a:gd name="connsiteY76" fmla="*/ 525302 h 616016"/>
              <a:gd name="connsiteX77" fmla="*/ 3156857 w 4027714"/>
              <a:gd name="connsiteY77" fmla="*/ 543445 h 616016"/>
              <a:gd name="connsiteX78" fmla="*/ 3145971 w 4027714"/>
              <a:gd name="connsiteY78" fmla="*/ 554331 h 616016"/>
              <a:gd name="connsiteX79" fmla="*/ 3124200 w 4027714"/>
              <a:gd name="connsiteY79" fmla="*/ 565216 h 616016"/>
              <a:gd name="connsiteX80" fmla="*/ 3106057 w 4027714"/>
              <a:gd name="connsiteY80" fmla="*/ 576102 h 616016"/>
              <a:gd name="connsiteX81" fmla="*/ 3095171 w 4027714"/>
              <a:gd name="connsiteY81" fmla="*/ 583359 h 616016"/>
              <a:gd name="connsiteX82" fmla="*/ 3084286 w 4027714"/>
              <a:gd name="connsiteY82" fmla="*/ 586988 h 616016"/>
              <a:gd name="connsiteX83" fmla="*/ 3073400 w 4027714"/>
              <a:gd name="connsiteY83" fmla="*/ 594245 h 616016"/>
              <a:gd name="connsiteX84" fmla="*/ 3051628 w 4027714"/>
              <a:gd name="connsiteY84" fmla="*/ 601502 h 616016"/>
              <a:gd name="connsiteX85" fmla="*/ 3029857 w 4027714"/>
              <a:gd name="connsiteY85" fmla="*/ 608759 h 616016"/>
              <a:gd name="connsiteX86" fmla="*/ 3018971 w 4027714"/>
              <a:gd name="connsiteY86" fmla="*/ 612388 h 616016"/>
              <a:gd name="connsiteX87" fmla="*/ 3000828 w 4027714"/>
              <a:gd name="connsiteY87" fmla="*/ 616016 h 616016"/>
              <a:gd name="connsiteX88" fmla="*/ 2950028 w 4027714"/>
              <a:gd name="connsiteY88" fmla="*/ 608759 h 616016"/>
              <a:gd name="connsiteX89" fmla="*/ 2928257 w 4027714"/>
              <a:gd name="connsiteY89" fmla="*/ 601502 h 616016"/>
              <a:gd name="connsiteX90" fmla="*/ 2917371 w 4027714"/>
              <a:gd name="connsiteY90" fmla="*/ 594245 h 616016"/>
              <a:gd name="connsiteX91" fmla="*/ 2895600 w 4027714"/>
              <a:gd name="connsiteY91" fmla="*/ 586988 h 616016"/>
              <a:gd name="connsiteX92" fmla="*/ 2884714 w 4027714"/>
              <a:gd name="connsiteY92" fmla="*/ 583359 h 616016"/>
              <a:gd name="connsiteX93" fmla="*/ 2862943 w 4027714"/>
              <a:gd name="connsiteY93" fmla="*/ 568845 h 616016"/>
              <a:gd name="connsiteX94" fmla="*/ 2852057 w 4027714"/>
              <a:gd name="connsiteY94" fmla="*/ 561588 h 616016"/>
              <a:gd name="connsiteX95" fmla="*/ 2841171 w 4027714"/>
              <a:gd name="connsiteY95" fmla="*/ 557959 h 616016"/>
              <a:gd name="connsiteX96" fmla="*/ 2819400 w 4027714"/>
              <a:gd name="connsiteY96" fmla="*/ 547074 h 616016"/>
              <a:gd name="connsiteX97" fmla="*/ 2808514 w 4027714"/>
              <a:gd name="connsiteY97" fmla="*/ 539816 h 616016"/>
              <a:gd name="connsiteX98" fmla="*/ 2786743 w 4027714"/>
              <a:gd name="connsiteY98" fmla="*/ 532559 h 616016"/>
              <a:gd name="connsiteX99" fmla="*/ 2764971 w 4027714"/>
              <a:gd name="connsiteY99" fmla="*/ 518045 h 616016"/>
              <a:gd name="connsiteX100" fmla="*/ 2746828 w 4027714"/>
              <a:gd name="connsiteY100" fmla="*/ 503531 h 616016"/>
              <a:gd name="connsiteX101" fmla="*/ 2725057 w 4027714"/>
              <a:gd name="connsiteY101" fmla="*/ 489016 h 616016"/>
              <a:gd name="connsiteX102" fmla="*/ 2714171 w 4027714"/>
              <a:gd name="connsiteY102" fmla="*/ 481759 h 616016"/>
              <a:gd name="connsiteX103" fmla="*/ 2685143 w 4027714"/>
              <a:gd name="connsiteY103" fmla="*/ 456359 h 616016"/>
              <a:gd name="connsiteX104" fmla="*/ 2674257 w 4027714"/>
              <a:gd name="connsiteY104" fmla="*/ 445474 h 616016"/>
              <a:gd name="connsiteX105" fmla="*/ 2652486 w 4027714"/>
              <a:gd name="connsiteY105" fmla="*/ 434588 h 616016"/>
              <a:gd name="connsiteX106" fmla="*/ 2612571 w 4027714"/>
              <a:gd name="connsiteY106" fmla="*/ 423702 h 616016"/>
              <a:gd name="connsiteX107" fmla="*/ 2510971 w 4027714"/>
              <a:gd name="connsiteY107" fmla="*/ 427331 h 616016"/>
              <a:gd name="connsiteX108" fmla="*/ 2489200 w 4027714"/>
              <a:gd name="connsiteY108" fmla="*/ 438216 h 616016"/>
              <a:gd name="connsiteX109" fmla="*/ 2478314 w 4027714"/>
              <a:gd name="connsiteY109" fmla="*/ 441845 h 616016"/>
              <a:gd name="connsiteX110" fmla="*/ 2456543 w 4027714"/>
              <a:gd name="connsiteY110" fmla="*/ 456359 h 616016"/>
              <a:gd name="connsiteX111" fmla="*/ 2423886 w 4027714"/>
              <a:gd name="connsiteY111" fmla="*/ 474502 h 616016"/>
              <a:gd name="connsiteX112" fmla="*/ 2413000 w 4027714"/>
              <a:gd name="connsiteY112" fmla="*/ 481759 h 616016"/>
              <a:gd name="connsiteX113" fmla="*/ 2402114 w 4027714"/>
              <a:gd name="connsiteY113" fmla="*/ 489016 h 616016"/>
              <a:gd name="connsiteX114" fmla="*/ 2394857 w 4027714"/>
              <a:gd name="connsiteY114" fmla="*/ 496274 h 616016"/>
              <a:gd name="connsiteX115" fmla="*/ 2383971 w 4027714"/>
              <a:gd name="connsiteY115" fmla="*/ 499902 h 616016"/>
              <a:gd name="connsiteX116" fmla="*/ 2351314 w 4027714"/>
              <a:gd name="connsiteY116" fmla="*/ 514416 h 616016"/>
              <a:gd name="connsiteX117" fmla="*/ 2340428 w 4027714"/>
              <a:gd name="connsiteY117" fmla="*/ 518045 h 616016"/>
              <a:gd name="connsiteX118" fmla="*/ 2318657 w 4027714"/>
              <a:gd name="connsiteY118" fmla="*/ 532559 h 616016"/>
              <a:gd name="connsiteX119" fmla="*/ 2307771 w 4027714"/>
              <a:gd name="connsiteY119" fmla="*/ 536188 h 616016"/>
              <a:gd name="connsiteX120" fmla="*/ 2296886 w 4027714"/>
              <a:gd name="connsiteY120" fmla="*/ 543445 h 616016"/>
              <a:gd name="connsiteX121" fmla="*/ 2275114 w 4027714"/>
              <a:gd name="connsiteY121" fmla="*/ 550702 h 616016"/>
              <a:gd name="connsiteX122" fmla="*/ 2264228 w 4027714"/>
              <a:gd name="connsiteY122" fmla="*/ 554331 h 616016"/>
              <a:gd name="connsiteX123" fmla="*/ 2231571 w 4027714"/>
              <a:gd name="connsiteY123" fmla="*/ 568845 h 616016"/>
              <a:gd name="connsiteX124" fmla="*/ 2220686 w 4027714"/>
              <a:gd name="connsiteY124" fmla="*/ 572474 h 616016"/>
              <a:gd name="connsiteX125" fmla="*/ 2209800 w 4027714"/>
              <a:gd name="connsiteY125" fmla="*/ 576102 h 616016"/>
              <a:gd name="connsiteX126" fmla="*/ 2180771 w 4027714"/>
              <a:gd name="connsiteY126" fmla="*/ 572474 h 616016"/>
              <a:gd name="connsiteX127" fmla="*/ 2151743 w 4027714"/>
              <a:gd name="connsiteY127" fmla="*/ 565216 h 616016"/>
              <a:gd name="connsiteX128" fmla="*/ 2137228 w 4027714"/>
              <a:gd name="connsiteY128" fmla="*/ 561588 h 616016"/>
              <a:gd name="connsiteX129" fmla="*/ 2122714 w 4027714"/>
              <a:gd name="connsiteY129" fmla="*/ 557959 h 616016"/>
              <a:gd name="connsiteX130" fmla="*/ 2100943 w 4027714"/>
              <a:gd name="connsiteY130" fmla="*/ 550702 h 616016"/>
              <a:gd name="connsiteX131" fmla="*/ 2079171 w 4027714"/>
              <a:gd name="connsiteY131" fmla="*/ 536188 h 616016"/>
              <a:gd name="connsiteX132" fmla="*/ 2050143 w 4027714"/>
              <a:gd name="connsiteY132" fmla="*/ 514416 h 616016"/>
              <a:gd name="connsiteX133" fmla="*/ 2039257 w 4027714"/>
              <a:gd name="connsiteY133" fmla="*/ 507159 h 616016"/>
              <a:gd name="connsiteX134" fmla="*/ 2024743 w 4027714"/>
              <a:gd name="connsiteY134" fmla="*/ 485388 h 616016"/>
              <a:gd name="connsiteX135" fmla="*/ 2010228 w 4027714"/>
              <a:gd name="connsiteY135" fmla="*/ 467245 h 616016"/>
              <a:gd name="connsiteX136" fmla="*/ 1999343 w 4027714"/>
              <a:gd name="connsiteY136" fmla="*/ 463616 h 616016"/>
              <a:gd name="connsiteX137" fmla="*/ 1988457 w 4027714"/>
              <a:gd name="connsiteY137" fmla="*/ 452731 h 616016"/>
              <a:gd name="connsiteX138" fmla="*/ 1948543 w 4027714"/>
              <a:gd name="connsiteY138" fmla="*/ 441845 h 616016"/>
              <a:gd name="connsiteX139" fmla="*/ 1879600 w 4027714"/>
              <a:gd name="connsiteY139" fmla="*/ 449102 h 616016"/>
              <a:gd name="connsiteX140" fmla="*/ 1857828 w 4027714"/>
              <a:gd name="connsiteY140" fmla="*/ 456359 h 616016"/>
              <a:gd name="connsiteX141" fmla="*/ 1846943 w 4027714"/>
              <a:gd name="connsiteY141" fmla="*/ 463616 h 616016"/>
              <a:gd name="connsiteX142" fmla="*/ 1836057 w 4027714"/>
              <a:gd name="connsiteY142" fmla="*/ 467245 h 616016"/>
              <a:gd name="connsiteX143" fmla="*/ 1814286 w 4027714"/>
              <a:gd name="connsiteY143" fmla="*/ 481759 h 616016"/>
              <a:gd name="connsiteX144" fmla="*/ 1792514 w 4027714"/>
              <a:gd name="connsiteY144" fmla="*/ 496274 h 616016"/>
              <a:gd name="connsiteX145" fmla="*/ 1770743 w 4027714"/>
              <a:gd name="connsiteY145" fmla="*/ 510788 h 616016"/>
              <a:gd name="connsiteX146" fmla="*/ 1759857 w 4027714"/>
              <a:gd name="connsiteY146" fmla="*/ 518045 h 616016"/>
              <a:gd name="connsiteX147" fmla="*/ 1741714 w 4027714"/>
              <a:gd name="connsiteY147" fmla="*/ 532559 h 616016"/>
              <a:gd name="connsiteX148" fmla="*/ 1730828 w 4027714"/>
              <a:gd name="connsiteY148" fmla="*/ 543445 h 616016"/>
              <a:gd name="connsiteX149" fmla="*/ 1709057 w 4027714"/>
              <a:gd name="connsiteY149" fmla="*/ 557959 h 616016"/>
              <a:gd name="connsiteX150" fmla="*/ 1698171 w 4027714"/>
              <a:gd name="connsiteY150" fmla="*/ 565216 h 616016"/>
              <a:gd name="connsiteX151" fmla="*/ 1687286 w 4027714"/>
              <a:gd name="connsiteY151" fmla="*/ 568845 h 616016"/>
              <a:gd name="connsiteX152" fmla="*/ 1669143 w 4027714"/>
              <a:gd name="connsiteY152" fmla="*/ 579731 h 616016"/>
              <a:gd name="connsiteX153" fmla="*/ 1647371 w 4027714"/>
              <a:gd name="connsiteY153" fmla="*/ 590616 h 616016"/>
              <a:gd name="connsiteX154" fmla="*/ 1636486 w 4027714"/>
              <a:gd name="connsiteY154" fmla="*/ 597874 h 616016"/>
              <a:gd name="connsiteX155" fmla="*/ 1614714 w 4027714"/>
              <a:gd name="connsiteY155" fmla="*/ 605131 h 616016"/>
              <a:gd name="connsiteX156" fmla="*/ 1582057 w 4027714"/>
              <a:gd name="connsiteY156" fmla="*/ 612388 h 616016"/>
              <a:gd name="connsiteX157" fmla="*/ 1520371 w 4027714"/>
              <a:gd name="connsiteY157" fmla="*/ 605131 h 616016"/>
              <a:gd name="connsiteX158" fmla="*/ 1494971 w 4027714"/>
              <a:gd name="connsiteY158" fmla="*/ 597874 h 616016"/>
              <a:gd name="connsiteX159" fmla="*/ 1473200 w 4027714"/>
              <a:gd name="connsiteY159" fmla="*/ 586988 h 616016"/>
              <a:gd name="connsiteX160" fmla="*/ 1462314 w 4027714"/>
              <a:gd name="connsiteY160" fmla="*/ 579731 h 616016"/>
              <a:gd name="connsiteX161" fmla="*/ 1451428 w 4027714"/>
              <a:gd name="connsiteY161" fmla="*/ 576102 h 616016"/>
              <a:gd name="connsiteX162" fmla="*/ 1429657 w 4027714"/>
              <a:gd name="connsiteY162" fmla="*/ 561588 h 616016"/>
              <a:gd name="connsiteX163" fmla="*/ 1407886 w 4027714"/>
              <a:gd name="connsiteY163" fmla="*/ 554331 h 616016"/>
              <a:gd name="connsiteX164" fmla="*/ 1389743 w 4027714"/>
              <a:gd name="connsiteY164" fmla="*/ 543445 h 616016"/>
              <a:gd name="connsiteX165" fmla="*/ 1357086 w 4027714"/>
              <a:gd name="connsiteY165" fmla="*/ 525302 h 616016"/>
              <a:gd name="connsiteX166" fmla="*/ 1338943 w 4027714"/>
              <a:gd name="connsiteY166" fmla="*/ 510788 h 616016"/>
              <a:gd name="connsiteX167" fmla="*/ 1317171 w 4027714"/>
              <a:gd name="connsiteY167" fmla="*/ 496274 h 616016"/>
              <a:gd name="connsiteX168" fmla="*/ 1299028 w 4027714"/>
              <a:gd name="connsiteY168" fmla="*/ 485388 h 616016"/>
              <a:gd name="connsiteX169" fmla="*/ 1277257 w 4027714"/>
              <a:gd name="connsiteY169" fmla="*/ 470874 h 616016"/>
              <a:gd name="connsiteX170" fmla="*/ 1255486 w 4027714"/>
              <a:gd name="connsiteY170" fmla="*/ 463616 h 616016"/>
              <a:gd name="connsiteX171" fmla="*/ 1161143 w 4027714"/>
              <a:gd name="connsiteY171" fmla="*/ 467245 h 616016"/>
              <a:gd name="connsiteX172" fmla="*/ 1124857 w 4027714"/>
              <a:gd name="connsiteY172" fmla="*/ 478131 h 616016"/>
              <a:gd name="connsiteX173" fmla="*/ 1113971 w 4027714"/>
              <a:gd name="connsiteY173" fmla="*/ 481759 h 616016"/>
              <a:gd name="connsiteX174" fmla="*/ 1103086 w 4027714"/>
              <a:gd name="connsiteY174" fmla="*/ 489016 h 616016"/>
              <a:gd name="connsiteX175" fmla="*/ 1084943 w 4027714"/>
              <a:gd name="connsiteY175" fmla="*/ 503531 h 616016"/>
              <a:gd name="connsiteX176" fmla="*/ 1066800 w 4027714"/>
              <a:gd name="connsiteY176" fmla="*/ 518045 h 616016"/>
              <a:gd name="connsiteX177" fmla="*/ 1045028 w 4027714"/>
              <a:gd name="connsiteY177" fmla="*/ 532559 h 616016"/>
              <a:gd name="connsiteX178" fmla="*/ 1023257 w 4027714"/>
              <a:gd name="connsiteY178" fmla="*/ 539816 h 616016"/>
              <a:gd name="connsiteX179" fmla="*/ 976086 w 4027714"/>
              <a:gd name="connsiteY179" fmla="*/ 547074 h 616016"/>
              <a:gd name="connsiteX180" fmla="*/ 903514 w 4027714"/>
              <a:gd name="connsiteY180" fmla="*/ 543445 h 616016"/>
              <a:gd name="connsiteX181" fmla="*/ 870857 w 4027714"/>
              <a:gd name="connsiteY181" fmla="*/ 525302 h 616016"/>
              <a:gd name="connsiteX182" fmla="*/ 849086 w 4027714"/>
              <a:gd name="connsiteY182" fmla="*/ 514416 h 616016"/>
              <a:gd name="connsiteX183" fmla="*/ 841828 w 4027714"/>
              <a:gd name="connsiteY183" fmla="*/ 507159 h 616016"/>
              <a:gd name="connsiteX184" fmla="*/ 820057 w 4027714"/>
              <a:gd name="connsiteY184" fmla="*/ 499902 h 616016"/>
              <a:gd name="connsiteX185" fmla="*/ 798286 w 4027714"/>
              <a:gd name="connsiteY185" fmla="*/ 489016 h 616016"/>
              <a:gd name="connsiteX186" fmla="*/ 769257 w 4027714"/>
              <a:gd name="connsiteY186" fmla="*/ 467245 h 616016"/>
              <a:gd name="connsiteX187" fmla="*/ 758371 w 4027714"/>
              <a:gd name="connsiteY187" fmla="*/ 459988 h 616016"/>
              <a:gd name="connsiteX188" fmla="*/ 736600 w 4027714"/>
              <a:gd name="connsiteY188" fmla="*/ 449102 h 616016"/>
              <a:gd name="connsiteX189" fmla="*/ 689428 w 4027714"/>
              <a:gd name="connsiteY189" fmla="*/ 452731 h 616016"/>
              <a:gd name="connsiteX190" fmla="*/ 656771 w 4027714"/>
              <a:gd name="connsiteY190" fmla="*/ 467245 h 616016"/>
              <a:gd name="connsiteX191" fmla="*/ 635000 w 4027714"/>
              <a:gd name="connsiteY191" fmla="*/ 474502 h 616016"/>
              <a:gd name="connsiteX192" fmla="*/ 624114 w 4027714"/>
              <a:gd name="connsiteY192" fmla="*/ 478131 h 616016"/>
              <a:gd name="connsiteX193" fmla="*/ 602343 w 4027714"/>
              <a:gd name="connsiteY193" fmla="*/ 489016 h 616016"/>
              <a:gd name="connsiteX194" fmla="*/ 595086 w 4027714"/>
              <a:gd name="connsiteY194" fmla="*/ 496274 h 616016"/>
              <a:gd name="connsiteX195" fmla="*/ 569686 w 4027714"/>
              <a:gd name="connsiteY195" fmla="*/ 503531 h 616016"/>
              <a:gd name="connsiteX196" fmla="*/ 547914 w 4027714"/>
              <a:gd name="connsiteY196" fmla="*/ 510788 h 616016"/>
              <a:gd name="connsiteX197" fmla="*/ 515257 w 4027714"/>
              <a:gd name="connsiteY197" fmla="*/ 521674 h 616016"/>
              <a:gd name="connsiteX198" fmla="*/ 504371 w 4027714"/>
              <a:gd name="connsiteY198" fmla="*/ 525302 h 616016"/>
              <a:gd name="connsiteX199" fmla="*/ 471714 w 4027714"/>
              <a:gd name="connsiteY199" fmla="*/ 528931 h 616016"/>
              <a:gd name="connsiteX200" fmla="*/ 431800 w 4027714"/>
              <a:gd name="connsiteY200" fmla="*/ 536188 h 616016"/>
              <a:gd name="connsiteX201" fmla="*/ 337457 w 4027714"/>
              <a:gd name="connsiteY201" fmla="*/ 532559 h 616016"/>
              <a:gd name="connsiteX202" fmla="*/ 315686 w 4027714"/>
              <a:gd name="connsiteY202" fmla="*/ 525302 h 616016"/>
              <a:gd name="connsiteX203" fmla="*/ 293914 w 4027714"/>
              <a:gd name="connsiteY203" fmla="*/ 518045 h 616016"/>
              <a:gd name="connsiteX204" fmla="*/ 283028 w 4027714"/>
              <a:gd name="connsiteY204" fmla="*/ 514416 h 616016"/>
              <a:gd name="connsiteX205" fmla="*/ 272143 w 4027714"/>
              <a:gd name="connsiteY205" fmla="*/ 510788 h 616016"/>
              <a:gd name="connsiteX206" fmla="*/ 250371 w 4027714"/>
              <a:gd name="connsiteY206" fmla="*/ 496274 h 616016"/>
              <a:gd name="connsiteX207" fmla="*/ 243114 w 4027714"/>
              <a:gd name="connsiteY207" fmla="*/ 489016 h 616016"/>
              <a:gd name="connsiteX208" fmla="*/ 210457 w 4027714"/>
              <a:gd name="connsiteY208" fmla="*/ 467245 h 616016"/>
              <a:gd name="connsiteX209" fmla="*/ 199571 w 4027714"/>
              <a:gd name="connsiteY209" fmla="*/ 459988 h 616016"/>
              <a:gd name="connsiteX210" fmla="*/ 188686 w 4027714"/>
              <a:gd name="connsiteY210" fmla="*/ 452731 h 616016"/>
              <a:gd name="connsiteX211" fmla="*/ 177800 w 4027714"/>
              <a:gd name="connsiteY211" fmla="*/ 449102 h 616016"/>
              <a:gd name="connsiteX212" fmla="*/ 166914 w 4027714"/>
              <a:gd name="connsiteY212" fmla="*/ 441845 h 616016"/>
              <a:gd name="connsiteX213" fmla="*/ 130628 w 4027714"/>
              <a:gd name="connsiteY213" fmla="*/ 430959 h 616016"/>
              <a:gd name="connsiteX214" fmla="*/ 101600 w 4027714"/>
              <a:gd name="connsiteY214" fmla="*/ 427331 h 616016"/>
              <a:gd name="connsiteX215" fmla="*/ 90714 w 4027714"/>
              <a:gd name="connsiteY215" fmla="*/ 423702 h 616016"/>
              <a:gd name="connsiteX216" fmla="*/ 21771 w 4027714"/>
              <a:gd name="connsiteY216" fmla="*/ 430959 h 616016"/>
              <a:gd name="connsiteX0" fmla="*/ 21771 w 4027714"/>
              <a:gd name="connsiteY0" fmla="*/ 432034 h 617091"/>
              <a:gd name="connsiteX1" fmla="*/ 7257 w 4027714"/>
              <a:gd name="connsiteY1" fmla="*/ 395749 h 617091"/>
              <a:gd name="connsiteX2" fmla="*/ 0 w 4027714"/>
              <a:gd name="connsiteY2" fmla="*/ 366720 h 617091"/>
              <a:gd name="connsiteX3" fmla="*/ 3628 w 4027714"/>
              <a:gd name="connsiteY3" fmla="*/ 257863 h 617091"/>
              <a:gd name="connsiteX4" fmla="*/ 7257 w 4027714"/>
              <a:gd name="connsiteY4" fmla="*/ 232463 h 617091"/>
              <a:gd name="connsiteX5" fmla="*/ 10886 w 4027714"/>
              <a:gd name="connsiteY5" fmla="*/ 167149 h 617091"/>
              <a:gd name="connsiteX6" fmla="*/ 14514 w 4027714"/>
              <a:gd name="connsiteY6" fmla="*/ 138120 h 617091"/>
              <a:gd name="connsiteX7" fmla="*/ 18143 w 4027714"/>
              <a:gd name="connsiteY7" fmla="*/ 80063 h 617091"/>
              <a:gd name="connsiteX8" fmla="*/ 36286 w 4027714"/>
              <a:gd name="connsiteY8" fmla="*/ 76434 h 617091"/>
              <a:gd name="connsiteX9" fmla="*/ 72571 w 4027714"/>
              <a:gd name="connsiteY9" fmla="*/ 72806 h 617091"/>
              <a:gd name="connsiteX10" fmla="*/ 272143 w 4027714"/>
              <a:gd name="connsiteY10" fmla="*/ 65549 h 617091"/>
              <a:gd name="connsiteX11" fmla="*/ 319314 w 4027714"/>
              <a:gd name="connsiteY11" fmla="*/ 58291 h 617091"/>
              <a:gd name="connsiteX12" fmla="*/ 743857 w 4027714"/>
              <a:gd name="connsiteY12" fmla="*/ 54663 h 617091"/>
              <a:gd name="connsiteX13" fmla="*/ 769257 w 4027714"/>
              <a:gd name="connsiteY13" fmla="*/ 51034 h 617091"/>
              <a:gd name="connsiteX14" fmla="*/ 874486 w 4027714"/>
              <a:gd name="connsiteY14" fmla="*/ 43777 h 617091"/>
              <a:gd name="connsiteX15" fmla="*/ 910771 w 4027714"/>
              <a:gd name="connsiteY15" fmla="*/ 40149 h 617091"/>
              <a:gd name="connsiteX16" fmla="*/ 1364343 w 4027714"/>
              <a:gd name="connsiteY16" fmla="*/ 47406 h 617091"/>
              <a:gd name="connsiteX17" fmla="*/ 1433286 w 4027714"/>
              <a:gd name="connsiteY17" fmla="*/ 40149 h 617091"/>
              <a:gd name="connsiteX18" fmla="*/ 1600200 w 4027714"/>
              <a:gd name="connsiteY18" fmla="*/ 36520 h 617091"/>
              <a:gd name="connsiteX19" fmla="*/ 1868714 w 4027714"/>
              <a:gd name="connsiteY19" fmla="*/ 47406 h 617091"/>
              <a:gd name="connsiteX20" fmla="*/ 1886857 w 4027714"/>
              <a:gd name="connsiteY20" fmla="*/ 43777 h 617091"/>
              <a:gd name="connsiteX21" fmla="*/ 2710543 w 4027714"/>
              <a:gd name="connsiteY21" fmla="*/ 11120 h 617091"/>
              <a:gd name="connsiteX22" fmla="*/ 2837543 w 4027714"/>
              <a:gd name="connsiteY22" fmla="*/ 18377 h 617091"/>
              <a:gd name="connsiteX23" fmla="*/ 2913742 w 4027714"/>
              <a:gd name="connsiteY23" fmla="*/ 22006 h 617091"/>
              <a:gd name="connsiteX24" fmla="*/ 2968625 w 4027714"/>
              <a:gd name="connsiteY24" fmla="*/ 22006 h 617091"/>
              <a:gd name="connsiteX25" fmla="*/ 3019878 w 4027714"/>
              <a:gd name="connsiteY25" fmla="*/ 14749 h 617091"/>
              <a:gd name="connsiteX26" fmla="*/ 3095171 w 4027714"/>
              <a:gd name="connsiteY26" fmla="*/ 13388 h 617091"/>
              <a:gd name="connsiteX27" fmla="*/ 3160486 w 4027714"/>
              <a:gd name="connsiteY27" fmla="*/ 22006 h 617091"/>
              <a:gd name="connsiteX28" fmla="*/ 3196771 w 4027714"/>
              <a:gd name="connsiteY28" fmla="*/ 18377 h 617091"/>
              <a:gd name="connsiteX29" fmla="*/ 3817257 w 4027714"/>
              <a:gd name="connsiteY29" fmla="*/ 25634 h 617091"/>
              <a:gd name="connsiteX30" fmla="*/ 3831318 w 4027714"/>
              <a:gd name="connsiteY30" fmla="*/ 10213 h 617091"/>
              <a:gd name="connsiteX31" fmla="*/ 3951061 w 4027714"/>
              <a:gd name="connsiteY31" fmla="*/ 1141 h 617091"/>
              <a:gd name="connsiteX32" fmla="*/ 3976914 w 4027714"/>
              <a:gd name="connsiteY32" fmla="*/ 36520 h 617091"/>
              <a:gd name="connsiteX33" fmla="*/ 4005943 w 4027714"/>
              <a:gd name="connsiteY33" fmla="*/ 43777 h 617091"/>
              <a:gd name="connsiteX34" fmla="*/ 4016828 w 4027714"/>
              <a:gd name="connsiteY34" fmla="*/ 51034 h 617091"/>
              <a:gd name="connsiteX35" fmla="*/ 4020457 w 4027714"/>
              <a:gd name="connsiteY35" fmla="*/ 217949 h 617091"/>
              <a:gd name="connsiteX36" fmla="*/ 4024086 w 4027714"/>
              <a:gd name="connsiteY36" fmla="*/ 243349 h 617091"/>
              <a:gd name="connsiteX37" fmla="*/ 4027714 w 4027714"/>
              <a:gd name="connsiteY37" fmla="*/ 276006 h 617091"/>
              <a:gd name="connsiteX38" fmla="*/ 4024086 w 4027714"/>
              <a:gd name="connsiteY38" fmla="*/ 305034 h 617091"/>
              <a:gd name="connsiteX39" fmla="*/ 4020457 w 4027714"/>
              <a:gd name="connsiteY39" fmla="*/ 464691 h 617091"/>
              <a:gd name="connsiteX40" fmla="*/ 4016828 w 4027714"/>
              <a:gd name="connsiteY40" fmla="*/ 475577 h 617091"/>
              <a:gd name="connsiteX41" fmla="*/ 4009571 w 4027714"/>
              <a:gd name="connsiteY41" fmla="*/ 486463 h 617091"/>
              <a:gd name="connsiteX42" fmla="*/ 4005943 w 4027714"/>
              <a:gd name="connsiteY42" fmla="*/ 497349 h 617091"/>
              <a:gd name="connsiteX43" fmla="*/ 3962400 w 4027714"/>
              <a:gd name="connsiteY43" fmla="*/ 519120 h 617091"/>
              <a:gd name="connsiteX44" fmla="*/ 3937000 w 4027714"/>
              <a:gd name="connsiteY44" fmla="*/ 526377 h 617091"/>
              <a:gd name="connsiteX45" fmla="*/ 3915228 w 4027714"/>
              <a:gd name="connsiteY45" fmla="*/ 533634 h 617091"/>
              <a:gd name="connsiteX46" fmla="*/ 3900714 w 4027714"/>
              <a:gd name="connsiteY46" fmla="*/ 537263 h 617091"/>
              <a:gd name="connsiteX47" fmla="*/ 3860800 w 4027714"/>
              <a:gd name="connsiteY47" fmla="*/ 548149 h 617091"/>
              <a:gd name="connsiteX48" fmla="*/ 3817257 w 4027714"/>
              <a:gd name="connsiteY48" fmla="*/ 551777 h 617091"/>
              <a:gd name="connsiteX49" fmla="*/ 3788228 w 4027714"/>
              <a:gd name="connsiteY49" fmla="*/ 555406 h 617091"/>
              <a:gd name="connsiteX50" fmla="*/ 3708400 w 4027714"/>
              <a:gd name="connsiteY50" fmla="*/ 551777 h 617091"/>
              <a:gd name="connsiteX51" fmla="*/ 3686628 w 4027714"/>
              <a:gd name="connsiteY51" fmla="*/ 544520 h 617091"/>
              <a:gd name="connsiteX52" fmla="*/ 3675743 w 4027714"/>
              <a:gd name="connsiteY52" fmla="*/ 540891 h 617091"/>
              <a:gd name="connsiteX53" fmla="*/ 3650343 w 4027714"/>
              <a:gd name="connsiteY53" fmla="*/ 533634 h 617091"/>
              <a:gd name="connsiteX54" fmla="*/ 3628571 w 4027714"/>
              <a:gd name="connsiteY54" fmla="*/ 522749 h 617091"/>
              <a:gd name="connsiteX55" fmla="*/ 3599543 w 4027714"/>
              <a:gd name="connsiteY55" fmla="*/ 500977 h 617091"/>
              <a:gd name="connsiteX56" fmla="*/ 3588657 w 4027714"/>
              <a:gd name="connsiteY56" fmla="*/ 497349 h 617091"/>
              <a:gd name="connsiteX57" fmla="*/ 3566886 w 4027714"/>
              <a:gd name="connsiteY57" fmla="*/ 482834 h 617091"/>
              <a:gd name="connsiteX58" fmla="*/ 3556000 w 4027714"/>
              <a:gd name="connsiteY58" fmla="*/ 475577 h 617091"/>
              <a:gd name="connsiteX59" fmla="*/ 3545114 w 4027714"/>
              <a:gd name="connsiteY59" fmla="*/ 471949 h 617091"/>
              <a:gd name="connsiteX60" fmla="*/ 3526971 w 4027714"/>
              <a:gd name="connsiteY60" fmla="*/ 461063 h 617091"/>
              <a:gd name="connsiteX61" fmla="*/ 3516086 w 4027714"/>
              <a:gd name="connsiteY61" fmla="*/ 453806 h 617091"/>
              <a:gd name="connsiteX62" fmla="*/ 3494314 w 4027714"/>
              <a:gd name="connsiteY62" fmla="*/ 446549 h 617091"/>
              <a:gd name="connsiteX63" fmla="*/ 3472543 w 4027714"/>
              <a:gd name="connsiteY63" fmla="*/ 439291 h 617091"/>
              <a:gd name="connsiteX64" fmla="*/ 3461657 w 4027714"/>
              <a:gd name="connsiteY64" fmla="*/ 435663 h 617091"/>
              <a:gd name="connsiteX65" fmla="*/ 3447143 w 4027714"/>
              <a:gd name="connsiteY65" fmla="*/ 432034 h 617091"/>
              <a:gd name="connsiteX66" fmla="*/ 3345543 w 4027714"/>
              <a:gd name="connsiteY66" fmla="*/ 439291 h 617091"/>
              <a:gd name="connsiteX67" fmla="*/ 3305628 w 4027714"/>
              <a:gd name="connsiteY67" fmla="*/ 450177 h 617091"/>
              <a:gd name="connsiteX68" fmla="*/ 3294743 w 4027714"/>
              <a:gd name="connsiteY68" fmla="*/ 453806 h 617091"/>
              <a:gd name="connsiteX69" fmla="*/ 3283857 w 4027714"/>
              <a:gd name="connsiteY69" fmla="*/ 457434 h 617091"/>
              <a:gd name="connsiteX70" fmla="*/ 3272971 w 4027714"/>
              <a:gd name="connsiteY70" fmla="*/ 464691 h 617091"/>
              <a:gd name="connsiteX71" fmla="*/ 3262086 w 4027714"/>
              <a:gd name="connsiteY71" fmla="*/ 468320 h 617091"/>
              <a:gd name="connsiteX72" fmla="*/ 3243943 w 4027714"/>
              <a:gd name="connsiteY72" fmla="*/ 479206 h 617091"/>
              <a:gd name="connsiteX73" fmla="*/ 3214914 w 4027714"/>
              <a:gd name="connsiteY73" fmla="*/ 500977 h 617091"/>
              <a:gd name="connsiteX74" fmla="*/ 3193143 w 4027714"/>
              <a:gd name="connsiteY74" fmla="*/ 515491 h 617091"/>
              <a:gd name="connsiteX75" fmla="*/ 3185886 w 4027714"/>
              <a:gd name="connsiteY75" fmla="*/ 522749 h 617091"/>
              <a:gd name="connsiteX76" fmla="*/ 3175000 w 4027714"/>
              <a:gd name="connsiteY76" fmla="*/ 526377 h 617091"/>
              <a:gd name="connsiteX77" fmla="*/ 3156857 w 4027714"/>
              <a:gd name="connsiteY77" fmla="*/ 544520 h 617091"/>
              <a:gd name="connsiteX78" fmla="*/ 3145971 w 4027714"/>
              <a:gd name="connsiteY78" fmla="*/ 555406 h 617091"/>
              <a:gd name="connsiteX79" fmla="*/ 3124200 w 4027714"/>
              <a:gd name="connsiteY79" fmla="*/ 566291 h 617091"/>
              <a:gd name="connsiteX80" fmla="*/ 3106057 w 4027714"/>
              <a:gd name="connsiteY80" fmla="*/ 577177 h 617091"/>
              <a:gd name="connsiteX81" fmla="*/ 3095171 w 4027714"/>
              <a:gd name="connsiteY81" fmla="*/ 584434 h 617091"/>
              <a:gd name="connsiteX82" fmla="*/ 3084286 w 4027714"/>
              <a:gd name="connsiteY82" fmla="*/ 588063 h 617091"/>
              <a:gd name="connsiteX83" fmla="*/ 3073400 w 4027714"/>
              <a:gd name="connsiteY83" fmla="*/ 595320 h 617091"/>
              <a:gd name="connsiteX84" fmla="*/ 3051628 w 4027714"/>
              <a:gd name="connsiteY84" fmla="*/ 602577 h 617091"/>
              <a:gd name="connsiteX85" fmla="*/ 3029857 w 4027714"/>
              <a:gd name="connsiteY85" fmla="*/ 609834 h 617091"/>
              <a:gd name="connsiteX86" fmla="*/ 3018971 w 4027714"/>
              <a:gd name="connsiteY86" fmla="*/ 613463 h 617091"/>
              <a:gd name="connsiteX87" fmla="*/ 3000828 w 4027714"/>
              <a:gd name="connsiteY87" fmla="*/ 617091 h 617091"/>
              <a:gd name="connsiteX88" fmla="*/ 2950028 w 4027714"/>
              <a:gd name="connsiteY88" fmla="*/ 609834 h 617091"/>
              <a:gd name="connsiteX89" fmla="*/ 2928257 w 4027714"/>
              <a:gd name="connsiteY89" fmla="*/ 602577 h 617091"/>
              <a:gd name="connsiteX90" fmla="*/ 2917371 w 4027714"/>
              <a:gd name="connsiteY90" fmla="*/ 595320 h 617091"/>
              <a:gd name="connsiteX91" fmla="*/ 2895600 w 4027714"/>
              <a:gd name="connsiteY91" fmla="*/ 588063 h 617091"/>
              <a:gd name="connsiteX92" fmla="*/ 2884714 w 4027714"/>
              <a:gd name="connsiteY92" fmla="*/ 584434 h 617091"/>
              <a:gd name="connsiteX93" fmla="*/ 2862943 w 4027714"/>
              <a:gd name="connsiteY93" fmla="*/ 569920 h 617091"/>
              <a:gd name="connsiteX94" fmla="*/ 2852057 w 4027714"/>
              <a:gd name="connsiteY94" fmla="*/ 562663 h 617091"/>
              <a:gd name="connsiteX95" fmla="*/ 2841171 w 4027714"/>
              <a:gd name="connsiteY95" fmla="*/ 559034 h 617091"/>
              <a:gd name="connsiteX96" fmla="*/ 2819400 w 4027714"/>
              <a:gd name="connsiteY96" fmla="*/ 548149 h 617091"/>
              <a:gd name="connsiteX97" fmla="*/ 2808514 w 4027714"/>
              <a:gd name="connsiteY97" fmla="*/ 540891 h 617091"/>
              <a:gd name="connsiteX98" fmla="*/ 2786743 w 4027714"/>
              <a:gd name="connsiteY98" fmla="*/ 533634 h 617091"/>
              <a:gd name="connsiteX99" fmla="*/ 2764971 w 4027714"/>
              <a:gd name="connsiteY99" fmla="*/ 519120 h 617091"/>
              <a:gd name="connsiteX100" fmla="*/ 2746828 w 4027714"/>
              <a:gd name="connsiteY100" fmla="*/ 504606 h 617091"/>
              <a:gd name="connsiteX101" fmla="*/ 2725057 w 4027714"/>
              <a:gd name="connsiteY101" fmla="*/ 490091 h 617091"/>
              <a:gd name="connsiteX102" fmla="*/ 2714171 w 4027714"/>
              <a:gd name="connsiteY102" fmla="*/ 482834 h 617091"/>
              <a:gd name="connsiteX103" fmla="*/ 2685143 w 4027714"/>
              <a:gd name="connsiteY103" fmla="*/ 457434 h 617091"/>
              <a:gd name="connsiteX104" fmla="*/ 2674257 w 4027714"/>
              <a:gd name="connsiteY104" fmla="*/ 446549 h 617091"/>
              <a:gd name="connsiteX105" fmla="*/ 2652486 w 4027714"/>
              <a:gd name="connsiteY105" fmla="*/ 435663 h 617091"/>
              <a:gd name="connsiteX106" fmla="*/ 2612571 w 4027714"/>
              <a:gd name="connsiteY106" fmla="*/ 424777 h 617091"/>
              <a:gd name="connsiteX107" fmla="*/ 2510971 w 4027714"/>
              <a:gd name="connsiteY107" fmla="*/ 428406 h 617091"/>
              <a:gd name="connsiteX108" fmla="*/ 2489200 w 4027714"/>
              <a:gd name="connsiteY108" fmla="*/ 439291 h 617091"/>
              <a:gd name="connsiteX109" fmla="*/ 2478314 w 4027714"/>
              <a:gd name="connsiteY109" fmla="*/ 442920 h 617091"/>
              <a:gd name="connsiteX110" fmla="*/ 2456543 w 4027714"/>
              <a:gd name="connsiteY110" fmla="*/ 457434 h 617091"/>
              <a:gd name="connsiteX111" fmla="*/ 2423886 w 4027714"/>
              <a:gd name="connsiteY111" fmla="*/ 475577 h 617091"/>
              <a:gd name="connsiteX112" fmla="*/ 2413000 w 4027714"/>
              <a:gd name="connsiteY112" fmla="*/ 482834 h 617091"/>
              <a:gd name="connsiteX113" fmla="*/ 2402114 w 4027714"/>
              <a:gd name="connsiteY113" fmla="*/ 490091 h 617091"/>
              <a:gd name="connsiteX114" fmla="*/ 2394857 w 4027714"/>
              <a:gd name="connsiteY114" fmla="*/ 497349 h 617091"/>
              <a:gd name="connsiteX115" fmla="*/ 2383971 w 4027714"/>
              <a:gd name="connsiteY115" fmla="*/ 500977 h 617091"/>
              <a:gd name="connsiteX116" fmla="*/ 2351314 w 4027714"/>
              <a:gd name="connsiteY116" fmla="*/ 515491 h 617091"/>
              <a:gd name="connsiteX117" fmla="*/ 2340428 w 4027714"/>
              <a:gd name="connsiteY117" fmla="*/ 519120 h 617091"/>
              <a:gd name="connsiteX118" fmla="*/ 2318657 w 4027714"/>
              <a:gd name="connsiteY118" fmla="*/ 533634 h 617091"/>
              <a:gd name="connsiteX119" fmla="*/ 2307771 w 4027714"/>
              <a:gd name="connsiteY119" fmla="*/ 537263 h 617091"/>
              <a:gd name="connsiteX120" fmla="*/ 2296886 w 4027714"/>
              <a:gd name="connsiteY120" fmla="*/ 544520 h 617091"/>
              <a:gd name="connsiteX121" fmla="*/ 2275114 w 4027714"/>
              <a:gd name="connsiteY121" fmla="*/ 551777 h 617091"/>
              <a:gd name="connsiteX122" fmla="*/ 2264228 w 4027714"/>
              <a:gd name="connsiteY122" fmla="*/ 555406 h 617091"/>
              <a:gd name="connsiteX123" fmla="*/ 2231571 w 4027714"/>
              <a:gd name="connsiteY123" fmla="*/ 569920 h 617091"/>
              <a:gd name="connsiteX124" fmla="*/ 2220686 w 4027714"/>
              <a:gd name="connsiteY124" fmla="*/ 573549 h 617091"/>
              <a:gd name="connsiteX125" fmla="*/ 2209800 w 4027714"/>
              <a:gd name="connsiteY125" fmla="*/ 577177 h 617091"/>
              <a:gd name="connsiteX126" fmla="*/ 2180771 w 4027714"/>
              <a:gd name="connsiteY126" fmla="*/ 573549 h 617091"/>
              <a:gd name="connsiteX127" fmla="*/ 2151743 w 4027714"/>
              <a:gd name="connsiteY127" fmla="*/ 566291 h 617091"/>
              <a:gd name="connsiteX128" fmla="*/ 2137228 w 4027714"/>
              <a:gd name="connsiteY128" fmla="*/ 562663 h 617091"/>
              <a:gd name="connsiteX129" fmla="*/ 2122714 w 4027714"/>
              <a:gd name="connsiteY129" fmla="*/ 559034 h 617091"/>
              <a:gd name="connsiteX130" fmla="*/ 2100943 w 4027714"/>
              <a:gd name="connsiteY130" fmla="*/ 551777 h 617091"/>
              <a:gd name="connsiteX131" fmla="*/ 2079171 w 4027714"/>
              <a:gd name="connsiteY131" fmla="*/ 537263 h 617091"/>
              <a:gd name="connsiteX132" fmla="*/ 2050143 w 4027714"/>
              <a:gd name="connsiteY132" fmla="*/ 515491 h 617091"/>
              <a:gd name="connsiteX133" fmla="*/ 2039257 w 4027714"/>
              <a:gd name="connsiteY133" fmla="*/ 508234 h 617091"/>
              <a:gd name="connsiteX134" fmla="*/ 2024743 w 4027714"/>
              <a:gd name="connsiteY134" fmla="*/ 486463 h 617091"/>
              <a:gd name="connsiteX135" fmla="*/ 2010228 w 4027714"/>
              <a:gd name="connsiteY135" fmla="*/ 468320 h 617091"/>
              <a:gd name="connsiteX136" fmla="*/ 1999343 w 4027714"/>
              <a:gd name="connsiteY136" fmla="*/ 464691 h 617091"/>
              <a:gd name="connsiteX137" fmla="*/ 1988457 w 4027714"/>
              <a:gd name="connsiteY137" fmla="*/ 453806 h 617091"/>
              <a:gd name="connsiteX138" fmla="*/ 1948543 w 4027714"/>
              <a:gd name="connsiteY138" fmla="*/ 442920 h 617091"/>
              <a:gd name="connsiteX139" fmla="*/ 1879600 w 4027714"/>
              <a:gd name="connsiteY139" fmla="*/ 450177 h 617091"/>
              <a:gd name="connsiteX140" fmla="*/ 1857828 w 4027714"/>
              <a:gd name="connsiteY140" fmla="*/ 457434 h 617091"/>
              <a:gd name="connsiteX141" fmla="*/ 1846943 w 4027714"/>
              <a:gd name="connsiteY141" fmla="*/ 464691 h 617091"/>
              <a:gd name="connsiteX142" fmla="*/ 1836057 w 4027714"/>
              <a:gd name="connsiteY142" fmla="*/ 468320 h 617091"/>
              <a:gd name="connsiteX143" fmla="*/ 1814286 w 4027714"/>
              <a:gd name="connsiteY143" fmla="*/ 482834 h 617091"/>
              <a:gd name="connsiteX144" fmla="*/ 1792514 w 4027714"/>
              <a:gd name="connsiteY144" fmla="*/ 497349 h 617091"/>
              <a:gd name="connsiteX145" fmla="*/ 1770743 w 4027714"/>
              <a:gd name="connsiteY145" fmla="*/ 511863 h 617091"/>
              <a:gd name="connsiteX146" fmla="*/ 1759857 w 4027714"/>
              <a:gd name="connsiteY146" fmla="*/ 519120 h 617091"/>
              <a:gd name="connsiteX147" fmla="*/ 1741714 w 4027714"/>
              <a:gd name="connsiteY147" fmla="*/ 533634 h 617091"/>
              <a:gd name="connsiteX148" fmla="*/ 1730828 w 4027714"/>
              <a:gd name="connsiteY148" fmla="*/ 544520 h 617091"/>
              <a:gd name="connsiteX149" fmla="*/ 1709057 w 4027714"/>
              <a:gd name="connsiteY149" fmla="*/ 559034 h 617091"/>
              <a:gd name="connsiteX150" fmla="*/ 1698171 w 4027714"/>
              <a:gd name="connsiteY150" fmla="*/ 566291 h 617091"/>
              <a:gd name="connsiteX151" fmla="*/ 1687286 w 4027714"/>
              <a:gd name="connsiteY151" fmla="*/ 569920 h 617091"/>
              <a:gd name="connsiteX152" fmla="*/ 1669143 w 4027714"/>
              <a:gd name="connsiteY152" fmla="*/ 580806 h 617091"/>
              <a:gd name="connsiteX153" fmla="*/ 1647371 w 4027714"/>
              <a:gd name="connsiteY153" fmla="*/ 591691 h 617091"/>
              <a:gd name="connsiteX154" fmla="*/ 1636486 w 4027714"/>
              <a:gd name="connsiteY154" fmla="*/ 598949 h 617091"/>
              <a:gd name="connsiteX155" fmla="*/ 1614714 w 4027714"/>
              <a:gd name="connsiteY155" fmla="*/ 606206 h 617091"/>
              <a:gd name="connsiteX156" fmla="*/ 1582057 w 4027714"/>
              <a:gd name="connsiteY156" fmla="*/ 613463 h 617091"/>
              <a:gd name="connsiteX157" fmla="*/ 1520371 w 4027714"/>
              <a:gd name="connsiteY157" fmla="*/ 606206 h 617091"/>
              <a:gd name="connsiteX158" fmla="*/ 1494971 w 4027714"/>
              <a:gd name="connsiteY158" fmla="*/ 598949 h 617091"/>
              <a:gd name="connsiteX159" fmla="*/ 1473200 w 4027714"/>
              <a:gd name="connsiteY159" fmla="*/ 588063 h 617091"/>
              <a:gd name="connsiteX160" fmla="*/ 1462314 w 4027714"/>
              <a:gd name="connsiteY160" fmla="*/ 580806 h 617091"/>
              <a:gd name="connsiteX161" fmla="*/ 1451428 w 4027714"/>
              <a:gd name="connsiteY161" fmla="*/ 577177 h 617091"/>
              <a:gd name="connsiteX162" fmla="*/ 1429657 w 4027714"/>
              <a:gd name="connsiteY162" fmla="*/ 562663 h 617091"/>
              <a:gd name="connsiteX163" fmla="*/ 1407886 w 4027714"/>
              <a:gd name="connsiteY163" fmla="*/ 555406 h 617091"/>
              <a:gd name="connsiteX164" fmla="*/ 1389743 w 4027714"/>
              <a:gd name="connsiteY164" fmla="*/ 544520 h 617091"/>
              <a:gd name="connsiteX165" fmla="*/ 1357086 w 4027714"/>
              <a:gd name="connsiteY165" fmla="*/ 526377 h 617091"/>
              <a:gd name="connsiteX166" fmla="*/ 1338943 w 4027714"/>
              <a:gd name="connsiteY166" fmla="*/ 511863 h 617091"/>
              <a:gd name="connsiteX167" fmla="*/ 1317171 w 4027714"/>
              <a:gd name="connsiteY167" fmla="*/ 497349 h 617091"/>
              <a:gd name="connsiteX168" fmla="*/ 1299028 w 4027714"/>
              <a:gd name="connsiteY168" fmla="*/ 486463 h 617091"/>
              <a:gd name="connsiteX169" fmla="*/ 1277257 w 4027714"/>
              <a:gd name="connsiteY169" fmla="*/ 471949 h 617091"/>
              <a:gd name="connsiteX170" fmla="*/ 1255486 w 4027714"/>
              <a:gd name="connsiteY170" fmla="*/ 464691 h 617091"/>
              <a:gd name="connsiteX171" fmla="*/ 1161143 w 4027714"/>
              <a:gd name="connsiteY171" fmla="*/ 468320 h 617091"/>
              <a:gd name="connsiteX172" fmla="*/ 1124857 w 4027714"/>
              <a:gd name="connsiteY172" fmla="*/ 479206 h 617091"/>
              <a:gd name="connsiteX173" fmla="*/ 1113971 w 4027714"/>
              <a:gd name="connsiteY173" fmla="*/ 482834 h 617091"/>
              <a:gd name="connsiteX174" fmla="*/ 1103086 w 4027714"/>
              <a:gd name="connsiteY174" fmla="*/ 490091 h 617091"/>
              <a:gd name="connsiteX175" fmla="*/ 1084943 w 4027714"/>
              <a:gd name="connsiteY175" fmla="*/ 504606 h 617091"/>
              <a:gd name="connsiteX176" fmla="*/ 1066800 w 4027714"/>
              <a:gd name="connsiteY176" fmla="*/ 519120 h 617091"/>
              <a:gd name="connsiteX177" fmla="*/ 1045028 w 4027714"/>
              <a:gd name="connsiteY177" fmla="*/ 533634 h 617091"/>
              <a:gd name="connsiteX178" fmla="*/ 1023257 w 4027714"/>
              <a:gd name="connsiteY178" fmla="*/ 540891 h 617091"/>
              <a:gd name="connsiteX179" fmla="*/ 976086 w 4027714"/>
              <a:gd name="connsiteY179" fmla="*/ 548149 h 617091"/>
              <a:gd name="connsiteX180" fmla="*/ 903514 w 4027714"/>
              <a:gd name="connsiteY180" fmla="*/ 544520 h 617091"/>
              <a:gd name="connsiteX181" fmla="*/ 870857 w 4027714"/>
              <a:gd name="connsiteY181" fmla="*/ 526377 h 617091"/>
              <a:gd name="connsiteX182" fmla="*/ 849086 w 4027714"/>
              <a:gd name="connsiteY182" fmla="*/ 515491 h 617091"/>
              <a:gd name="connsiteX183" fmla="*/ 841828 w 4027714"/>
              <a:gd name="connsiteY183" fmla="*/ 508234 h 617091"/>
              <a:gd name="connsiteX184" fmla="*/ 820057 w 4027714"/>
              <a:gd name="connsiteY184" fmla="*/ 500977 h 617091"/>
              <a:gd name="connsiteX185" fmla="*/ 798286 w 4027714"/>
              <a:gd name="connsiteY185" fmla="*/ 490091 h 617091"/>
              <a:gd name="connsiteX186" fmla="*/ 769257 w 4027714"/>
              <a:gd name="connsiteY186" fmla="*/ 468320 h 617091"/>
              <a:gd name="connsiteX187" fmla="*/ 758371 w 4027714"/>
              <a:gd name="connsiteY187" fmla="*/ 461063 h 617091"/>
              <a:gd name="connsiteX188" fmla="*/ 736600 w 4027714"/>
              <a:gd name="connsiteY188" fmla="*/ 450177 h 617091"/>
              <a:gd name="connsiteX189" fmla="*/ 689428 w 4027714"/>
              <a:gd name="connsiteY189" fmla="*/ 453806 h 617091"/>
              <a:gd name="connsiteX190" fmla="*/ 656771 w 4027714"/>
              <a:gd name="connsiteY190" fmla="*/ 468320 h 617091"/>
              <a:gd name="connsiteX191" fmla="*/ 635000 w 4027714"/>
              <a:gd name="connsiteY191" fmla="*/ 475577 h 617091"/>
              <a:gd name="connsiteX192" fmla="*/ 624114 w 4027714"/>
              <a:gd name="connsiteY192" fmla="*/ 479206 h 617091"/>
              <a:gd name="connsiteX193" fmla="*/ 602343 w 4027714"/>
              <a:gd name="connsiteY193" fmla="*/ 490091 h 617091"/>
              <a:gd name="connsiteX194" fmla="*/ 595086 w 4027714"/>
              <a:gd name="connsiteY194" fmla="*/ 497349 h 617091"/>
              <a:gd name="connsiteX195" fmla="*/ 569686 w 4027714"/>
              <a:gd name="connsiteY195" fmla="*/ 504606 h 617091"/>
              <a:gd name="connsiteX196" fmla="*/ 547914 w 4027714"/>
              <a:gd name="connsiteY196" fmla="*/ 511863 h 617091"/>
              <a:gd name="connsiteX197" fmla="*/ 515257 w 4027714"/>
              <a:gd name="connsiteY197" fmla="*/ 522749 h 617091"/>
              <a:gd name="connsiteX198" fmla="*/ 504371 w 4027714"/>
              <a:gd name="connsiteY198" fmla="*/ 526377 h 617091"/>
              <a:gd name="connsiteX199" fmla="*/ 471714 w 4027714"/>
              <a:gd name="connsiteY199" fmla="*/ 530006 h 617091"/>
              <a:gd name="connsiteX200" fmla="*/ 431800 w 4027714"/>
              <a:gd name="connsiteY200" fmla="*/ 537263 h 617091"/>
              <a:gd name="connsiteX201" fmla="*/ 337457 w 4027714"/>
              <a:gd name="connsiteY201" fmla="*/ 533634 h 617091"/>
              <a:gd name="connsiteX202" fmla="*/ 315686 w 4027714"/>
              <a:gd name="connsiteY202" fmla="*/ 526377 h 617091"/>
              <a:gd name="connsiteX203" fmla="*/ 293914 w 4027714"/>
              <a:gd name="connsiteY203" fmla="*/ 519120 h 617091"/>
              <a:gd name="connsiteX204" fmla="*/ 283028 w 4027714"/>
              <a:gd name="connsiteY204" fmla="*/ 515491 h 617091"/>
              <a:gd name="connsiteX205" fmla="*/ 272143 w 4027714"/>
              <a:gd name="connsiteY205" fmla="*/ 511863 h 617091"/>
              <a:gd name="connsiteX206" fmla="*/ 250371 w 4027714"/>
              <a:gd name="connsiteY206" fmla="*/ 497349 h 617091"/>
              <a:gd name="connsiteX207" fmla="*/ 243114 w 4027714"/>
              <a:gd name="connsiteY207" fmla="*/ 490091 h 617091"/>
              <a:gd name="connsiteX208" fmla="*/ 210457 w 4027714"/>
              <a:gd name="connsiteY208" fmla="*/ 468320 h 617091"/>
              <a:gd name="connsiteX209" fmla="*/ 199571 w 4027714"/>
              <a:gd name="connsiteY209" fmla="*/ 461063 h 617091"/>
              <a:gd name="connsiteX210" fmla="*/ 188686 w 4027714"/>
              <a:gd name="connsiteY210" fmla="*/ 453806 h 617091"/>
              <a:gd name="connsiteX211" fmla="*/ 177800 w 4027714"/>
              <a:gd name="connsiteY211" fmla="*/ 450177 h 617091"/>
              <a:gd name="connsiteX212" fmla="*/ 166914 w 4027714"/>
              <a:gd name="connsiteY212" fmla="*/ 442920 h 617091"/>
              <a:gd name="connsiteX213" fmla="*/ 130628 w 4027714"/>
              <a:gd name="connsiteY213" fmla="*/ 432034 h 617091"/>
              <a:gd name="connsiteX214" fmla="*/ 101600 w 4027714"/>
              <a:gd name="connsiteY214" fmla="*/ 428406 h 617091"/>
              <a:gd name="connsiteX215" fmla="*/ 90714 w 4027714"/>
              <a:gd name="connsiteY215" fmla="*/ 424777 h 617091"/>
              <a:gd name="connsiteX216" fmla="*/ 21771 w 4027714"/>
              <a:gd name="connsiteY216" fmla="*/ 432034 h 617091"/>
              <a:gd name="connsiteX0" fmla="*/ 21771 w 4027714"/>
              <a:gd name="connsiteY0" fmla="*/ 422127 h 607184"/>
              <a:gd name="connsiteX1" fmla="*/ 7257 w 4027714"/>
              <a:gd name="connsiteY1" fmla="*/ 385842 h 607184"/>
              <a:gd name="connsiteX2" fmla="*/ 0 w 4027714"/>
              <a:gd name="connsiteY2" fmla="*/ 356813 h 607184"/>
              <a:gd name="connsiteX3" fmla="*/ 3628 w 4027714"/>
              <a:gd name="connsiteY3" fmla="*/ 247956 h 607184"/>
              <a:gd name="connsiteX4" fmla="*/ 7257 w 4027714"/>
              <a:gd name="connsiteY4" fmla="*/ 222556 h 607184"/>
              <a:gd name="connsiteX5" fmla="*/ 10886 w 4027714"/>
              <a:gd name="connsiteY5" fmla="*/ 157242 h 607184"/>
              <a:gd name="connsiteX6" fmla="*/ 14514 w 4027714"/>
              <a:gd name="connsiteY6" fmla="*/ 128213 h 607184"/>
              <a:gd name="connsiteX7" fmla="*/ 18143 w 4027714"/>
              <a:gd name="connsiteY7" fmla="*/ 70156 h 607184"/>
              <a:gd name="connsiteX8" fmla="*/ 36286 w 4027714"/>
              <a:gd name="connsiteY8" fmla="*/ 66527 h 607184"/>
              <a:gd name="connsiteX9" fmla="*/ 72571 w 4027714"/>
              <a:gd name="connsiteY9" fmla="*/ 62899 h 607184"/>
              <a:gd name="connsiteX10" fmla="*/ 272143 w 4027714"/>
              <a:gd name="connsiteY10" fmla="*/ 55642 h 607184"/>
              <a:gd name="connsiteX11" fmla="*/ 319314 w 4027714"/>
              <a:gd name="connsiteY11" fmla="*/ 48384 h 607184"/>
              <a:gd name="connsiteX12" fmla="*/ 743857 w 4027714"/>
              <a:gd name="connsiteY12" fmla="*/ 44756 h 607184"/>
              <a:gd name="connsiteX13" fmla="*/ 769257 w 4027714"/>
              <a:gd name="connsiteY13" fmla="*/ 41127 h 607184"/>
              <a:gd name="connsiteX14" fmla="*/ 874486 w 4027714"/>
              <a:gd name="connsiteY14" fmla="*/ 33870 h 607184"/>
              <a:gd name="connsiteX15" fmla="*/ 910771 w 4027714"/>
              <a:gd name="connsiteY15" fmla="*/ 30242 h 607184"/>
              <a:gd name="connsiteX16" fmla="*/ 1364343 w 4027714"/>
              <a:gd name="connsiteY16" fmla="*/ 37499 h 607184"/>
              <a:gd name="connsiteX17" fmla="*/ 1433286 w 4027714"/>
              <a:gd name="connsiteY17" fmla="*/ 30242 h 607184"/>
              <a:gd name="connsiteX18" fmla="*/ 1600200 w 4027714"/>
              <a:gd name="connsiteY18" fmla="*/ 26613 h 607184"/>
              <a:gd name="connsiteX19" fmla="*/ 1868714 w 4027714"/>
              <a:gd name="connsiteY19" fmla="*/ 37499 h 607184"/>
              <a:gd name="connsiteX20" fmla="*/ 1886857 w 4027714"/>
              <a:gd name="connsiteY20" fmla="*/ 33870 h 607184"/>
              <a:gd name="connsiteX21" fmla="*/ 2710543 w 4027714"/>
              <a:gd name="connsiteY21" fmla="*/ 1213 h 607184"/>
              <a:gd name="connsiteX22" fmla="*/ 2837543 w 4027714"/>
              <a:gd name="connsiteY22" fmla="*/ 8470 h 607184"/>
              <a:gd name="connsiteX23" fmla="*/ 2913742 w 4027714"/>
              <a:gd name="connsiteY23" fmla="*/ 12099 h 607184"/>
              <a:gd name="connsiteX24" fmla="*/ 2968625 w 4027714"/>
              <a:gd name="connsiteY24" fmla="*/ 12099 h 607184"/>
              <a:gd name="connsiteX25" fmla="*/ 3019878 w 4027714"/>
              <a:gd name="connsiteY25" fmla="*/ 4842 h 607184"/>
              <a:gd name="connsiteX26" fmla="*/ 3095171 w 4027714"/>
              <a:gd name="connsiteY26" fmla="*/ 3481 h 607184"/>
              <a:gd name="connsiteX27" fmla="*/ 3160486 w 4027714"/>
              <a:gd name="connsiteY27" fmla="*/ 12099 h 607184"/>
              <a:gd name="connsiteX28" fmla="*/ 3196771 w 4027714"/>
              <a:gd name="connsiteY28" fmla="*/ 8470 h 607184"/>
              <a:gd name="connsiteX29" fmla="*/ 3817257 w 4027714"/>
              <a:gd name="connsiteY29" fmla="*/ 15727 h 607184"/>
              <a:gd name="connsiteX30" fmla="*/ 3831318 w 4027714"/>
              <a:gd name="connsiteY30" fmla="*/ 306 h 607184"/>
              <a:gd name="connsiteX31" fmla="*/ 3979636 w 4027714"/>
              <a:gd name="connsiteY31" fmla="*/ 7109 h 607184"/>
              <a:gd name="connsiteX32" fmla="*/ 3976914 w 4027714"/>
              <a:gd name="connsiteY32" fmla="*/ 26613 h 607184"/>
              <a:gd name="connsiteX33" fmla="*/ 4005943 w 4027714"/>
              <a:gd name="connsiteY33" fmla="*/ 33870 h 607184"/>
              <a:gd name="connsiteX34" fmla="*/ 4016828 w 4027714"/>
              <a:gd name="connsiteY34" fmla="*/ 41127 h 607184"/>
              <a:gd name="connsiteX35" fmla="*/ 4020457 w 4027714"/>
              <a:gd name="connsiteY35" fmla="*/ 208042 h 607184"/>
              <a:gd name="connsiteX36" fmla="*/ 4024086 w 4027714"/>
              <a:gd name="connsiteY36" fmla="*/ 233442 h 607184"/>
              <a:gd name="connsiteX37" fmla="*/ 4027714 w 4027714"/>
              <a:gd name="connsiteY37" fmla="*/ 266099 h 607184"/>
              <a:gd name="connsiteX38" fmla="*/ 4024086 w 4027714"/>
              <a:gd name="connsiteY38" fmla="*/ 295127 h 607184"/>
              <a:gd name="connsiteX39" fmla="*/ 4020457 w 4027714"/>
              <a:gd name="connsiteY39" fmla="*/ 454784 h 607184"/>
              <a:gd name="connsiteX40" fmla="*/ 4016828 w 4027714"/>
              <a:gd name="connsiteY40" fmla="*/ 465670 h 607184"/>
              <a:gd name="connsiteX41" fmla="*/ 4009571 w 4027714"/>
              <a:gd name="connsiteY41" fmla="*/ 476556 h 607184"/>
              <a:gd name="connsiteX42" fmla="*/ 4005943 w 4027714"/>
              <a:gd name="connsiteY42" fmla="*/ 487442 h 607184"/>
              <a:gd name="connsiteX43" fmla="*/ 3962400 w 4027714"/>
              <a:gd name="connsiteY43" fmla="*/ 509213 h 607184"/>
              <a:gd name="connsiteX44" fmla="*/ 3937000 w 4027714"/>
              <a:gd name="connsiteY44" fmla="*/ 516470 h 607184"/>
              <a:gd name="connsiteX45" fmla="*/ 3915228 w 4027714"/>
              <a:gd name="connsiteY45" fmla="*/ 523727 h 607184"/>
              <a:gd name="connsiteX46" fmla="*/ 3900714 w 4027714"/>
              <a:gd name="connsiteY46" fmla="*/ 527356 h 607184"/>
              <a:gd name="connsiteX47" fmla="*/ 3860800 w 4027714"/>
              <a:gd name="connsiteY47" fmla="*/ 538242 h 607184"/>
              <a:gd name="connsiteX48" fmla="*/ 3817257 w 4027714"/>
              <a:gd name="connsiteY48" fmla="*/ 541870 h 607184"/>
              <a:gd name="connsiteX49" fmla="*/ 3788228 w 4027714"/>
              <a:gd name="connsiteY49" fmla="*/ 545499 h 607184"/>
              <a:gd name="connsiteX50" fmla="*/ 3708400 w 4027714"/>
              <a:gd name="connsiteY50" fmla="*/ 541870 h 607184"/>
              <a:gd name="connsiteX51" fmla="*/ 3686628 w 4027714"/>
              <a:gd name="connsiteY51" fmla="*/ 534613 h 607184"/>
              <a:gd name="connsiteX52" fmla="*/ 3675743 w 4027714"/>
              <a:gd name="connsiteY52" fmla="*/ 530984 h 607184"/>
              <a:gd name="connsiteX53" fmla="*/ 3650343 w 4027714"/>
              <a:gd name="connsiteY53" fmla="*/ 523727 h 607184"/>
              <a:gd name="connsiteX54" fmla="*/ 3628571 w 4027714"/>
              <a:gd name="connsiteY54" fmla="*/ 512842 h 607184"/>
              <a:gd name="connsiteX55" fmla="*/ 3599543 w 4027714"/>
              <a:gd name="connsiteY55" fmla="*/ 491070 h 607184"/>
              <a:gd name="connsiteX56" fmla="*/ 3588657 w 4027714"/>
              <a:gd name="connsiteY56" fmla="*/ 487442 h 607184"/>
              <a:gd name="connsiteX57" fmla="*/ 3566886 w 4027714"/>
              <a:gd name="connsiteY57" fmla="*/ 472927 h 607184"/>
              <a:gd name="connsiteX58" fmla="*/ 3556000 w 4027714"/>
              <a:gd name="connsiteY58" fmla="*/ 465670 h 607184"/>
              <a:gd name="connsiteX59" fmla="*/ 3545114 w 4027714"/>
              <a:gd name="connsiteY59" fmla="*/ 462042 h 607184"/>
              <a:gd name="connsiteX60" fmla="*/ 3526971 w 4027714"/>
              <a:gd name="connsiteY60" fmla="*/ 451156 h 607184"/>
              <a:gd name="connsiteX61" fmla="*/ 3516086 w 4027714"/>
              <a:gd name="connsiteY61" fmla="*/ 443899 h 607184"/>
              <a:gd name="connsiteX62" fmla="*/ 3494314 w 4027714"/>
              <a:gd name="connsiteY62" fmla="*/ 436642 h 607184"/>
              <a:gd name="connsiteX63" fmla="*/ 3472543 w 4027714"/>
              <a:gd name="connsiteY63" fmla="*/ 429384 h 607184"/>
              <a:gd name="connsiteX64" fmla="*/ 3461657 w 4027714"/>
              <a:gd name="connsiteY64" fmla="*/ 425756 h 607184"/>
              <a:gd name="connsiteX65" fmla="*/ 3447143 w 4027714"/>
              <a:gd name="connsiteY65" fmla="*/ 422127 h 607184"/>
              <a:gd name="connsiteX66" fmla="*/ 3345543 w 4027714"/>
              <a:gd name="connsiteY66" fmla="*/ 429384 h 607184"/>
              <a:gd name="connsiteX67" fmla="*/ 3305628 w 4027714"/>
              <a:gd name="connsiteY67" fmla="*/ 440270 h 607184"/>
              <a:gd name="connsiteX68" fmla="*/ 3294743 w 4027714"/>
              <a:gd name="connsiteY68" fmla="*/ 443899 h 607184"/>
              <a:gd name="connsiteX69" fmla="*/ 3283857 w 4027714"/>
              <a:gd name="connsiteY69" fmla="*/ 447527 h 607184"/>
              <a:gd name="connsiteX70" fmla="*/ 3272971 w 4027714"/>
              <a:gd name="connsiteY70" fmla="*/ 454784 h 607184"/>
              <a:gd name="connsiteX71" fmla="*/ 3262086 w 4027714"/>
              <a:gd name="connsiteY71" fmla="*/ 458413 h 607184"/>
              <a:gd name="connsiteX72" fmla="*/ 3243943 w 4027714"/>
              <a:gd name="connsiteY72" fmla="*/ 469299 h 607184"/>
              <a:gd name="connsiteX73" fmla="*/ 3214914 w 4027714"/>
              <a:gd name="connsiteY73" fmla="*/ 491070 h 607184"/>
              <a:gd name="connsiteX74" fmla="*/ 3193143 w 4027714"/>
              <a:gd name="connsiteY74" fmla="*/ 505584 h 607184"/>
              <a:gd name="connsiteX75" fmla="*/ 3185886 w 4027714"/>
              <a:gd name="connsiteY75" fmla="*/ 512842 h 607184"/>
              <a:gd name="connsiteX76" fmla="*/ 3175000 w 4027714"/>
              <a:gd name="connsiteY76" fmla="*/ 516470 h 607184"/>
              <a:gd name="connsiteX77" fmla="*/ 3156857 w 4027714"/>
              <a:gd name="connsiteY77" fmla="*/ 534613 h 607184"/>
              <a:gd name="connsiteX78" fmla="*/ 3145971 w 4027714"/>
              <a:gd name="connsiteY78" fmla="*/ 545499 h 607184"/>
              <a:gd name="connsiteX79" fmla="*/ 3124200 w 4027714"/>
              <a:gd name="connsiteY79" fmla="*/ 556384 h 607184"/>
              <a:gd name="connsiteX80" fmla="*/ 3106057 w 4027714"/>
              <a:gd name="connsiteY80" fmla="*/ 567270 h 607184"/>
              <a:gd name="connsiteX81" fmla="*/ 3095171 w 4027714"/>
              <a:gd name="connsiteY81" fmla="*/ 574527 h 607184"/>
              <a:gd name="connsiteX82" fmla="*/ 3084286 w 4027714"/>
              <a:gd name="connsiteY82" fmla="*/ 578156 h 607184"/>
              <a:gd name="connsiteX83" fmla="*/ 3073400 w 4027714"/>
              <a:gd name="connsiteY83" fmla="*/ 585413 h 607184"/>
              <a:gd name="connsiteX84" fmla="*/ 3051628 w 4027714"/>
              <a:gd name="connsiteY84" fmla="*/ 592670 h 607184"/>
              <a:gd name="connsiteX85" fmla="*/ 3029857 w 4027714"/>
              <a:gd name="connsiteY85" fmla="*/ 599927 h 607184"/>
              <a:gd name="connsiteX86" fmla="*/ 3018971 w 4027714"/>
              <a:gd name="connsiteY86" fmla="*/ 603556 h 607184"/>
              <a:gd name="connsiteX87" fmla="*/ 3000828 w 4027714"/>
              <a:gd name="connsiteY87" fmla="*/ 607184 h 607184"/>
              <a:gd name="connsiteX88" fmla="*/ 2950028 w 4027714"/>
              <a:gd name="connsiteY88" fmla="*/ 599927 h 607184"/>
              <a:gd name="connsiteX89" fmla="*/ 2928257 w 4027714"/>
              <a:gd name="connsiteY89" fmla="*/ 592670 h 607184"/>
              <a:gd name="connsiteX90" fmla="*/ 2917371 w 4027714"/>
              <a:gd name="connsiteY90" fmla="*/ 585413 h 607184"/>
              <a:gd name="connsiteX91" fmla="*/ 2895600 w 4027714"/>
              <a:gd name="connsiteY91" fmla="*/ 578156 h 607184"/>
              <a:gd name="connsiteX92" fmla="*/ 2884714 w 4027714"/>
              <a:gd name="connsiteY92" fmla="*/ 574527 h 607184"/>
              <a:gd name="connsiteX93" fmla="*/ 2862943 w 4027714"/>
              <a:gd name="connsiteY93" fmla="*/ 560013 h 607184"/>
              <a:gd name="connsiteX94" fmla="*/ 2852057 w 4027714"/>
              <a:gd name="connsiteY94" fmla="*/ 552756 h 607184"/>
              <a:gd name="connsiteX95" fmla="*/ 2841171 w 4027714"/>
              <a:gd name="connsiteY95" fmla="*/ 549127 h 607184"/>
              <a:gd name="connsiteX96" fmla="*/ 2819400 w 4027714"/>
              <a:gd name="connsiteY96" fmla="*/ 538242 h 607184"/>
              <a:gd name="connsiteX97" fmla="*/ 2808514 w 4027714"/>
              <a:gd name="connsiteY97" fmla="*/ 530984 h 607184"/>
              <a:gd name="connsiteX98" fmla="*/ 2786743 w 4027714"/>
              <a:gd name="connsiteY98" fmla="*/ 523727 h 607184"/>
              <a:gd name="connsiteX99" fmla="*/ 2764971 w 4027714"/>
              <a:gd name="connsiteY99" fmla="*/ 509213 h 607184"/>
              <a:gd name="connsiteX100" fmla="*/ 2746828 w 4027714"/>
              <a:gd name="connsiteY100" fmla="*/ 494699 h 607184"/>
              <a:gd name="connsiteX101" fmla="*/ 2725057 w 4027714"/>
              <a:gd name="connsiteY101" fmla="*/ 480184 h 607184"/>
              <a:gd name="connsiteX102" fmla="*/ 2714171 w 4027714"/>
              <a:gd name="connsiteY102" fmla="*/ 472927 h 607184"/>
              <a:gd name="connsiteX103" fmla="*/ 2685143 w 4027714"/>
              <a:gd name="connsiteY103" fmla="*/ 447527 h 607184"/>
              <a:gd name="connsiteX104" fmla="*/ 2674257 w 4027714"/>
              <a:gd name="connsiteY104" fmla="*/ 436642 h 607184"/>
              <a:gd name="connsiteX105" fmla="*/ 2652486 w 4027714"/>
              <a:gd name="connsiteY105" fmla="*/ 425756 h 607184"/>
              <a:gd name="connsiteX106" fmla="*/ 2612571 w 4027714"/>
              <a:gd name="connsiteY106" fmla="*/ 414870 h 607184"/>
              <a:gd name="connsiteX107" fmla="*/ 2510971 w 4027714"/>
              <a:gd name="connsiteY107" fmla="*/ 418499 h 607184"/>
              <a:gd name="connsiteX108" fmla="*/ 2489200 w 4027714"/>
              <a:gd name="connsiteY108" fmla="*/ 429384 h 607184"/>
              <a:gd name="connsiteX109" fmla="*/ 2478314 w 4027714"/>
              <a:gd name="connsiteY109" fmla="*/ 433013 h 607184"/>
              <a:gd name="connsiteX110" fmla="*/ 2456543 w 4027714"/>
              <a:gd name="connsiteY110" fmla="*/ 447527 h 607184"/>
              <a:gd name="connsiteX111" fmla="*/ 2423886 w 4027714"/>
              <a:gd name="connsiteY111" fmla="*/ 465670 h 607184"/>
              <a:gd name="connsiteX112" fmla="*/ 2413000 w 4027714"/>
              <a:gd name="connsiteY112" fmla="*/ 472927 h 607184"/>
              <a:gd name="connsiteX113" fmla="*/ 2402114 w 4027714"/>
              <a:gd name="connsiteY113" fmla="*/ 480184 h 607184"/>
              <a:gd name="connsiteX114" fmla="*/ 2394857 w 4027714"/>
              <a:gd name="connsiteY114" fmla="*/ 487442 h 607184"/>
              <a:gd name="connsiteX115" fmla="*/ 2383971 w 4027714"/>
              <a:gd name="connsiteY115" fmla="*/ 491070 h 607184"/>
              <a:gd name="connsiteX116" fmla="*/ 2351314 w 4027714"/>
              <a:gd name="connsiteY116" fmla="*/ 505584 h 607184"/>
              <a:gd name="connsiteX117" fmla="*/ 2340428 w 4027714"/>
              <a:gd name="connsiteY117" fmla="*/ 509213 h 607184"/>
              <a:gd name="connsiteX118" fmla="*/ 2318657 w 4027714"/>
              <a:gd name="connsiteY118" fmla="*/ 523727 h 607184"/>
              <a:gd name="connsiteX119" fmla="*/ 2307771 w 4027714"/>
              <a:gd name="connsiteY119" fmla="*/ 527356 h 607184"/>
              <a:gd name="connsiteX120" fmla="*/ 2296886 w 4027714"/>
              <a:gd name="connsiteY120" fmla="*/ 534613 h 607184"/>
              <a:gd name="connsiteX121" fmla="*/ 2275114 w 4027714"/>
              <a:gd name="connsiteY121" fmla="*/ 541870 h 607184"/>
              <a:gd name="connsiteX122" fmla="*/ 2264228 w 4027714"/>
              <a:gd name="connsiteY122" fmla="*/ 545499 h 607184"/>
              <a:gd name="connsiteX123" fmla="*/ 2231571 w 4027714"/>
              <a:gd name="connsiteY123" fmla="*/ 560013 h 607184"/>
              <a:gd name="connsiteX124" fmla="*/ 2220686 w 4027714"/>
              <a:gd name="connsiteY124" fmla="*/ 563642 h 607184"/>
              <a:gd name="connsiteX125" fmla="*/ 2209800 w 4027714"/>
              <a:gd name="connsiteY125" fmla="*/ 567270 h 607184"/>
              <a:gd name="connsiteX126" fmla="*/ 2180771 w 4027714"/>
              <a:gd name="connsiteY126" fmla="*/ 563642 h 607184"/>
              <a:gd name="connsiteX127" fmla="*/ 2151743 w 4027714"/>
              <a:gd name="connsiteY127" fmla="*/ 556384 h 607184"/>
              <a:gd name="connsiteX128" fmla="*/ 2137228 w 4027714"/>
              <a:gd name="connsiteY128" fmla="*/ 552756 h 607184"/>
              <a:gd name="connsiteX129" fmla="*/ 2122714 w 4027714"/>
              <a:gd name="connsiteY129" fmla="*/ 549127 h 607184"/>
              <a:gd name="connsiteX130" fmla="*/ 2100943 w 4027714"/>
              <a:gd name="connsiteY130" fmla="*/ 541870 h 607184"/>
              <a:gd name="connsiteX131" fmla="*/ 2079171 w 4027714"/>
              <a:gd name="connsiteY131" fmla="*/ 527356 h 607184"/>
              <a:gd name="connsiteX132" fmla="*/ 2050143 w 4027714"/>
              <a:gd name="connsiteY132" fmla="*/ 505584 h 607184"/>
              <a:gd name="connsiteX133" fmla="*/ 2039257 w 4027714"/>
              <a:gd name="connsiteY133" fmla="*/ 498327 h 607184"/>
              <a:gd name="connsiteX134" fmla="*/ 2024743 w 4027714"/>
              <a:gd name="connsiteY134" fmla="*/ 476556 h 607184"/>
              <a:gd name="connsiteX135" fmla="*/ 2010228 w 4027714"/>
              <a:gd name="connsiteY135" fmla="*/ 458413 h 607184"/>
              <a:gd name="connsiteX136" fmla="*/ 1999343 w 4027714"/>
              <a:gd name="connsiteY136" fmla="*/ 454784 h 607184"/>
              <a:gd name="connsiteX137" fmla="*/ 1988457 w 4027714"/>
              <a:gd name="connsiteY137" fmla="*/ 443899 h 607184"/>
              <a:gd name="connsiteX138" fmla="*/ 1948543 w 4027714"/>
              <a:gd name="connsiteY138" fmla="*/ 433013 h 607184"/>
              <a:gd name="connsiteX139" fmla="*/ 1879600 w 4027714"/>
              <a:gd name="connsiteY139" fmla="*/ 440270 h 607184"/>
              <a:gd name="connsiteX140" fmla="*/ 1857828 w 4027714"/>
              <a:gd name="connsiteY140" fmla="*/ 447527 h 607184"/>
              <a:gd name="connsiteX141" fmla="*/ 1846943 w 4027714"/>
              <a:gd name="connsiteY141" fmla="*/ 454784 h 607184"/>
              <a:gd name="connsiteX142" fmla="*/ 1836057 w 4027714"/>
              <a:gd name="connsiteY142" fmla="*/ 458413 h 607184"/>
              <a:gd name="connsiteX143" fmla="*/ 1814286 w 4027714"/>
              <a:gd name="connsiteY143" fmla="*/ 472927 h 607184"/>
              <a:gd name="connsiteX144" fmla="*/ 1792514 w 4027714"/>
              <a:gd name="connsiteY144" fmla="*/ 487442 h 607184"/>
              <a:gd name="connsiteX145" fmla="*/ 1770743 w 4027714"/>
              <a:gd name="connsiteY145" fmla="*/ 501956 h 607184"/>
              <a:gd name="connsiteX146" fmla="*/ 1759857 w 4027714"/>
              <a:gd name="connsiteY146" fmla="*/ 509213 h 607184"/>
              <a:gd name="connsiteX147" fmla="*/ 1741714 w 4027714"/>
              <a:gd name="connsiteY147" fmla="*/ 523727 h 607184"/>
              <a:gd name="connsiteX148" fmla="*/ 1730828 w 4027714"/>
              <a:gd name="connsiteY148" fmla="*/ 534613 h 607184"/>
              <a:gd name="connsiteX149" fmla="*/ 1709057 w 4027714"/>
              <a:gd name="connsiteY149" fmla="*/ 549127 h 607184"/>
              <a:gd name="connsiteX150" fmla="*/ 1698171 w 4027714"/>
              <a:gd name="connsiteY150" fmla="*/ 556384 h 607184"/>
              <a:gd name="connsiteX151" fmla="*/ 1687286 w 4027714"/>
              <a:gd name="connsiteY151" fmla="*/ 560013 h 607184"/>
              <a:gd name="connsiteX152" fmla="*/ 1669143 w 4027714"/>
              <a:gd name="connsiteY152" fmla="*/ 570899 h 607184"/>
              <a:gd name="connsiteX153" fmla="*/ 1647371 w 4027714"/>
              <a:gd name="connsiteY153" fmla="*/ 581784 h 607184"/>
              <a:gd name="connsiteX154" fmla="*/ 1636486 w 4027714"/>
              <a:gd name="connsiteY154" fmla="*/ 589042 h 607184"/>
              <a:gd name="connsiteX155" fmla="*/ 1614714 w 4027714"/>
              <a:gd name="connsiteY155" fmla="*/ 596299 h 607184"/>
              <a:gd name="connsiteX156" fmla="*/ 1582057 w 4027714"/>
              <a:gd name="connsiteY156" fmla="*/ 603556 h 607184"/>
              <a:gd name="connsiteX157" fmla="*/ 1520371 w 4027714"/>
              <a:gd name="connsiteY157" fmla="*/ 596299 h 607184"/>
              <a:gd name="connsiteX158" fmla="*/ 1494971 w 4027714"/>
              <a:gd name="connsiteY158" fmla="*/ 589042 h 607184"/>
              <a:gd name="connsiteX159" fmla="*/ 1473200 w 4027714"/>
              <a:gd name="connsiteY159" fmla="*/ 578156 h 607184"/>
              <a:gd name="connsiteX160" fmla="*/ 1462314 w 4027714"/>
              <a:gd name="connsiteY160" fmla="*/ 570899 h 607184"/>
              <a:gd name="connsiteX161" fmla="*/ 1451428 w 4027714"/>
              <a:gd name="connsiteY161" fmla="*/ 567270 h 607184"/>
              <a:gd name="connsiteX162" fmla="*/ 1429657 w 4027714"/>
              <a:gd name="connsiteY162" fmla="*/ 552756 h 607184"/>
              <a:gd name="connsiteX163" fmla="*/ 1407886 w 4027714"/>
              <a:gd name="connsiteY163" fmla="*/ 545499 h 607184"/>
              <a:gd name="connsiteX164" fmla="*/ 1389743 w 4027714"/>
              <a:gd name="connsiteY164" fmla="*/ 534613 h 607184"/>
              <a:gd name="connsiteX165" fmla="*/ 1357086 w 4027714"/>
              <a:gd name="connsiteY165" fmla="*/ 516470 h 607184"/>
              <a:gd name="connsiteX166" fmla="*/ 1338943 w 4027714"/>
              <a:gd name="connsiteY166" fmla="*/ 501956 h 607184"/>
              <a:gd name="connsiteX167" fmla="*/ 1317171 w 4027714"/>
              <a:gd name="connsiteY167" fmla="*/ 487442 h 607184"/>
              <a:gd name="connsiteX168" fmla="*/ 1299028 w 4027714"/>
              <a:gd name="connsiteY168" fmla="*/ 476556 h 607184"/>
              <a:gd name="connsiteX169" fmla="*/ 1277257 w 4027714"/>
              <a:gd name="connsiteY169" fmla="*/ 462042 h 607184"/>
              <a:gd name="connsiteX170" fmla="*/ 1255486 w 4027714"/>
              <a:gd name="connsiteY170" fmla="*/ 454784 h 607184"/>
              <a:gd name="connsiteX171" fmla="*/ 1161143 w 4027714"/>
              <a:gd name="connsiteY171" fmla="*/ 458413 h 607184"/>
              <a:gd name="connsiteX172" fmla="*/ 1124857 w 4027714"/>
              <a:gd name="connsiteY172" fmla="*/ 469299 h 607184"/>
              <a:gd name="connsiteX173" fmla="*/ 1113971 w 4027714"/>
              <a:gd name="connsiteY173" fmla="*/ 472927 h 607184"/>
              <a:gd name="connsiteX174" fmla="*/ 1103086 w 4027714"/>
              <a:gd name="connsiteY174" fmla="*/ 480184 h 607184"/>
              <a:gd name="connsiteX175" fmla="*/ 1084943 w 4027714"/>
              <a:gd name="connsiteY175" fmla="*/ 494699 h 607184"/>
              <a:gd name="connsiteX176" fmla="*/ 1066800 w 4027714"/>
              <a:gd name="connsiteY176" fmla="*/ 509213 h 607184"/>
              <a:gd name="connsiteX177" fmla="*/ 1045028 w 4027714"/>
              <a:gd name="connsiteY177" fmla="*/ 523727 h 607184"/>
              <a:gd name="connsiteX178" fmla="*/ 1023257 w 4027714"/>
              <a:gd name="connsiteY178" fmla="*/ 530984 h 607184"/>
              <a:gd name="connsiteX179" fmla="*/ 976086 w 4027714"/>
              <a:gd name="connsiteY179" fmla="*/ 538242 h 607184"/>
              <a:gd name="connsiteX180" fmla="*/ 903514 w 4027714"/>
              <a:gd name="connsiteY180" fmla="*/ 534613 h 607184"/>
              <a:gd name="connsiteX181" fmla="*/ 870857 w 4027714"/>
              <a:gd name="connsiteY181" fmla="*/ 516470 h 607184"/>
              <a:gd name="connsiteX182" fmla="*/ 849086 w 4027714"/>
              <a:gd name="connsiteY182" fmla="*/ 505584 h 607184"/>
              <a:gd name="connsiteX183" fmla="*/ 841828 w 4027714"/>
              <a:gd name="connsiteY183" fmla="*/ 498327 h 607184"/>
              <a:gd name="connsiteX184" fmla="*/ 820057 w 4027714"/>
              <a:gd name="connsiteY184" fmla="*/ 491070 h 607184"/>
              <a:gd name="connsiteX185" fmla="*/ 798286 w 4027714"/>
              <a:gd name="connsiteY185" fmla="*/ 480184 h 607184"/>
              <a:gd name="connsiteX186" fmla="*/ 769257 w 4027714"/>
              <a:gd name="connsiteY186" fmla="*/ 458413 h 607184"/>
              <a:gd name="connsiteX187" fmla="*/ 758371 w 4027714"/>
              <a:gd name="connsiteY187" fmla="*/ 451156 h 607184"/>
              <a:gd name="connsiteX188" fmla="*/ 736600 w 4027714"/>
              <a:gd name="connsiteY188" fmla="*/ 440270 h 607184"/>
              <a:gd name="connsiteX189" fmla="*/ 689428 w 4027714"/>
              <a:gd name="connsiteY189" fmla="*/ 443899 h 607184"/>
              <a:gd name="connsiteX190" fmla="*/ 656771 w 4027714"/>
              <a:gd name="connsiteY190" fmla="*/ 458413 h 607184"/>
              <a:gd name="connsiteX191" fmla="*/ 635000 w 4027714"/>
              <a:gd name="connsiteY191" fmla="*/ 465670 h 607184"/>
              <a:gd name="connsiteX192" fmla="*/ 624114 w 4027714"/>
              <a:gd name="connsiteY192" fmla="*/ 469299 h 607184"/>
              <a:gd name="connsiteX193" fmla="*/ 602343 w 4027714"/>
              <a:gd name="connsiteY193" fmla="*/ 480184 h 607184"/>
              <a:gd name="connsiteX194" fmla="*/ 595086 w 4027714"/>
              <a:gd name="connsiteY194" fmla="*/ 487442 h 607184"/>
              <a:gd name="connsiteX195" fmla="*/ 569686 w 4027714"/>
              <a:gd name="connsiteY195" fmla="*/ 494699 h 607184"/>
              <a:gd name="connsiteX196" fmla="*/ 547914 w 4027714"/>
              <a:gd name="connsiteY196" fmla="*/ 501956 h 607184"/>
              <a:gd name="connsiteX197" fmla="*/ 515257 w 4027714"/>
              <a:gd name="connsiteY197" fmla="*/ 512842 h 607184"/>
              <a:gd name="connsiteX198" fmla="*/ 504371 w 4027714"/>
              <a:gd name="connsiteY198" fmla="*/ 516470 h 607184"/>
              <a:gd name="connsiteX199" fmla="*/ 471714 w 4027714"/>
              <a:gd name="connsiteY199" fmla="*/ 520099 h 607184"/>
              <a:gd name="connsiteX200" fmla="*/ 431800 w 4027714"/>
              <a:gd name="connsiteY200" fmla="*/ 527356 h 607184"/>
              <a:gd name="connsiteX201" fmla="*/ 337457 w 4027714"/>
              <a:gd name="connsiteY201" fmla="*/ 523727 h 607184"/>
              <a:gd name="connsiteX202" fmla="*/ 315686 w 4027714"/>
              <a:gd name="connsiteY202" fmla="*/ 516470 h 607184"/>
              <a:gd name="connsiteX203" fmla="*/ 293914 w 4027714"/>
              <a:gd name="connsiteY203" fmla="*/ 509213 h 607184"/>
              <a:gd name="connsiteX204" fmla="*/ 283028 w 4027714"/>
              <a:gd name="connsiteY204" fmla="*/ 505584 h 607184"/>
              <a:gd name="connsiteX205" fmla="*/ 272143 w 4027714"/>
              <a:gd name="connsiteY205" fmla="*/ 501956 h 607184"/>
              <a:gd name="connsiteX206" fmla="*/ 250371 w 4027714"/>
              <a:gd name="connsiteY206" fmla="*/ 487442 h 607184"/>
              <a:gd name="connsiteX207" fmla="*/ 243114 w 4027714"/>
              <a:gd name="connsiteY207" fmla="*/ 480184 h 607184"/>
              <a:gd name="connsiteX208" fmla="*/ 210457 w 4027714"/>
              <a:gd name="connsiteY208" fmla="*/ 458413 h 607184"/>
              <a:gd name="connsiteX209" fmla="*/ 199571 w 4027714"/>
              <a:gd name="connsiteY209" fmla="*/ 451156 h 607184"/>
              <a:gd name="connsiteX210" fmla="*/ 188686 w 4027714"/>
              <a:gd name="connsiteY210" fmla="*/ 443899 h 607184"/>
              <a:gd name="connsiteX211" fmla="*/ 177800 w 4027714"/>
              <a:gd name="connsiteY211" fmla="*/ 440270 h 607184"/>
              <a:gd name="connsiteX212" fmla="*/ 166914 w 4027714"/>
              <a:gd name="connsiteY212" fmla="*/ 433013 h 607184"/>
              <a:gd name="connsiteX213" fmla="*/ 130628 w 4027714"/>
              <a:gd name="connsiteY213" fmla="*/ 422127 h 607184"/>
              <a:gd name="connsiteX214" fmla="*/ 101600 w 4027714"/>
              <a:gd name="connsiteY214" fmla="*/ 418499 h 607184"/>
              <a:gd name="connsiteX215" fmla="*/ 90714 w 4027714"/>
              <a:gd name="connsiteY215" fmla="*/ 414870 h 607184"/>
              <a:gd name="connsiteX216" fmla="*/ 21771 w 4027714"/>
              <a:gd name="connsiteY216" fmla="*/ 422127 h 607184"/>
              <a:gd name="connsiteX0" fmla="*/ 21771 w 4027714"/>
              <a:gd name="connsiteY0" fmla="*/ 420914 h 605971"/>
              <a:gd name="connsiteX1" fmla="*/ 7257 w 4027714"/>
              <a:gd name="connsiteY1" fmla="*/ 384629 h 605971"/>
              <a:gd name="connsiteX2" fmla="*/ 0 w 4027714"/>
              <a:gd name="connsiteY2" fmla="*/ 355600 h 605971"/>
              <a:gd name="connsiteX3" fmla="*/ 3628 w 4027714"/>
              <a:gd name="connsiteY3" fmla="*/ 246743 h 605971"/>
              <a:gd name="connsiteX4" fmla="*/ 7257 w 4027714"/>
              <a:gd name="connsiteY4" fmla="*/ 221343 h 605971"/>
              <a:gd name="connsiteX5" fmla="*/ 10886 w 4027714"/>
              <a:gd name="connsiteY5" fmla="*/ 156029 h 605971"/>
              <a:gd name="connsiteX6" fmla="*/ 14514 w 4027714"/>
              <a:gd name="connsiteY6" fmla="*/ 127000 h 605971"/>
              <a:gd name="connsiteX7" fmla="*/ 18143 w 4027714"/>
              <a:gd name="connsiteY7" fmla="*/ 68943 h 605971"/>
              <a:gd name="connsiteX8" fmla="*/ 36286 w 4027714"/>
              <a:gd name="connsiteY8" fmla="*/ 65314 h 605971"/>
              <a:gd name="connsiteX9" fmla="*/ 72571 w 4027714"/>
              <a:gd name="connsiteY9" fmla="*/ 61686 h 605971"/>
              <a:gd name="connsiteX10" fmla="*/ 272143 w 4027714"/>
              <a:gd name="connsiteY10" fmla="*/ 54429 h 605971"/>
              <a:gd name="connsiteX11" fmla="*/ 319314 w 4027714"/>
              <a:gd name="connsiteY11" fmla="*/ 47171 h 605971"/>
              <a:gd name="connsiteX12" fmla="*/ 743857 w 4027714"/>
              <a:gd name="connsiteY12" fmla="*/ 43543 h 605971"/>
              <a:gd name="connsiteX13" fmla="*/ 769257 w 4027714"/>
              <a:gd name="connsiteY13" fmla="*/ 39914 h 605971"/>
              <a:gd name="connsiteX14" fmla="*/ 874486 w 4027714"/>
              <a:gd name="connsiteY14" fmla="*/ 32657 h 605971"/>
              <a:gd name="connsiteX15" fmla="*/ 910771 w 4027714"/>
              <a:gd name="connsiteY15" fmla="*/ 29029 h 605971"/>
              <a:gd name="connsiteX16" fmla="*/ 1364343 w 4027714"/>
              <a:gd name="connsiteY16" fmla="*/ 36286 h 605971"/>
              <a:gd name="connsiteX17" fmla="*/ 1433286 w 4027714"/>
              <a:gd name="connsiteY17" fmla="*/ 29029 h 605971"/>
              <a:gd name="connsiteX18" fmla="*/ 1600200 w 4027714"/>
              <a:gd name="connsiteY18" fmla="*/ 25400 h 605971"/>
              <a:gd name="connsiteX19" fmla="*/ 1868714 w 4027714"/>
              <a:gd name="connsiteY19" fmla="*/ 36286 h 605971"/>
              <a:gd name="connsiteX20" fmla="*/ 1886857 w 4027714"/>
              <a:gd name="connsiteY20" fmla="*/ 32657 h 605971"/>
              <a:gd name="connsiteX21" fmla="*/ 2710543 w 4027714"/>
              <a:gd name="connsiteY21" fmla="*/ 0 h 605971"/>
              <a:gd name="connsiteX22" fmla="*/ 2837543 w 4027714"/>
              <a:gd name="connsiteY22" fmla="*/ 7257 h 605971"/>
              <a:gd name="connsiteX23" fmla="*/ 2913742 w 4027714"/>
              <a:gd name="connsiteY23" fmla="*/ 10886 h 605971"/>
              <a:gd name="connsiteX24" fmla="*/ 2968625 w 4027714"/>
              <a:gd name="connsiteY24" fmla="*/ 10886 h 605971"/>
              <a:gd name="connsiteX25" fmla="*/ 3019878 w 4027714"/>
              <a:gd name="connsiteY25" fmla="*/ 3629 h 605971"/>
              <a:gd name="connsiteX26" fmla="*/ 3095171 w 4027714"/>
              <a:gd name="connsiteY26" fmla="*/ 2268 h 605971"/>
              <a:gd name="connsiteX27" fmla="*/ 3160486 w 4027714"/>
              <a:gd name="connsiteY27" fmla="*/ 10886 h 605971"/>
              <a:gd name="connsiteX28" fmla="*/ 3196771 w 4027714"/>
              <a:gd name="connsiteY28" fmla="*/ 7257 h 605971"/>
              <a:gd name="connsiteX29" fmla="*/ 3817257 w 4027714"/>
              <a:gd name="connsiteY29" fmla="*/ 14514 h 605971"/>
              <a:gd name="connsiteX30" fmla="*/ 3979636 w 4027714"/>
              <a:gd name="connsiteY30" fmla="*/ 5896 h 605971"/>
              <a:gd name="connsiteX31" fmla="*/ 3976914 w 4027714"/>
              <a:gd name="connsiteY31" fmla="*/ 25400 h 605971"/>
              <a:gd name="connsiteX32" fmla="*/ 4005943 w 4027714"/>
              <a:gd name="connsiteY32" fmla="*/ 32657 h 605971"/>
              <a:gd name="connsiteX33" fmla="*/ 4016828 w 4027714"/>
              <a:gd name="connsiteY33" fmla="*/ 39914 h 605971"/>
              <a:gd name="connsiteX34" fmla="*/ 4020457 w 4027714"/>
              <a:gd name="connsiteY34" fmla="*/ 206829 h 605971"/>
              <a:gd name="connsiteX35" fmla="*/ 4024086 w 4027714"/>
              <a:gd name="connsiteY35" fmla="*/ 232229 h 605971"/>
              <a:gd name="connsiteX36" fmla="*/ 4027714 w 4027714"/>
              <a:gd name="connsiteY36" fmla="*/ 264886 h 605971"/>
              <a:gd name="connsiteX37" fmla="*/ 4024086 w 4027714"/>
              <a:gd name="connsiteY37" fmla="*/ 293914 h 605971"/>
              <a:gd name="connsiteX38" fmla="*/ 4020457 w 4027714"/>
              <a:gd name="connsiteY38" fmla="*/ 453571 h 605971"/>
              <a:gd name="connsiteX39" fmla="*/ 4016828 w 4027714"/>
              <a:gd name="connsiteY39" fmla="*/ 464457 h 605971"/>
              <a:gd name="connsiteX40" fmla="*/ 4009571 w 4027714"/>
              <a:gd name="connsiteY40" fmla="*/ 475343 h 605971"/>
              <a:gd name="connsiteX41" fmla="*/ 4005943 w 4027714"/>
              <a:gd name="connsiteY41" fmla="*/ 486229 h 605971"/>
              <a:gd name="connsiteX42" fmla="*/ 3962400 w 4027714"/>
              <a:gd name="connsiteY42" fmla="*/ 508000 h 605971"/>
              <a:gd name="connsiteX43" fmla="*/ 3937000 w 4027714"/>
              <a:gd name="connsiteY43" fmla="*/ 515257 h 605971"/>
              <a:gd name="connsiteX44" fmla="*/ 3915228 w 4027714"/>
              <a:gd name="connsiteY44" fmla="*/ 522514 h 605971"/>
              <a:gd name="connsiteX45" fmla="*/ 3900714 w 4027714"/>
              <a:gd name="connsiteY45" fmla="*/ 526143 h 605971"/>
              <a:gd name="connsiteX46" fmla="*/ 3860800 w 4027714"/>
              <a:gd name="connsiteY46" fmla="*/ 537029 h 605971"/>
              <a:gd name="connsiteX47" fmla="*/ 3817257 w 4027714"/>
              <a:gd name="connsiteY47" fmla="*/ 540657 h 605971"/>
              <a:gd name="connsiteX48" fmla="*/ 3788228 w 4027714"/>
              <a:gd name="connsiteY48" fmla="*/ 544286 h 605971"/>
              <a:gd name="connsiteX49" fmla="*/ 3708400 w 4027714"/>
              <a:gd name="connsiteY49" fmla="*/ 540657 h 605971"/>
              <a:gd name="connsiteX50" fmla="*/ 3686628 w 4027714"/>
              <a:gd name="connsiteY50" fmla="*/ 533400 h 605971"/>
              <a:gd name="connsiteX51" fmla="*/ 3675743 w 4027714"/>
              <a:gd name="connsiteY51" fmla="*/ 529771 h 605971"/>
              <a:gd name="connsiteX52" fmla="*/ 3650343 w 4027714"/>
              <a:gd name="connsiteY52" fmla="*/ 522514 h 605971"/>
              <a:gd name="connsiteX53" fmla="*/ 3628571 w 4027714"/>
              <a:gd name="connsiteY53" fmla="*/ 511629 h 605971"/>
              <a:gd name="connsiteX54" fmla="*/ 3599543 w 4027714"/>
              <a:gd name="connsiteY54" fmla="*/ 489857 h 605971"/>
              <a:gd name="connsiteX55" fmla="*/ 3588657 w 4027714"/>
              <a:gd name="connsiteY55" fmla="*/ 486229 h 605971"/>
              <a:gd name="connsiteX56" fmla="*/ 3566886 w 4027714"/>
              <a:gd name="connsiteY56" fmla="*/ 471714 h 605971"/>
              <a:gd name="connsiteX57" fmla="*/ 3556000 w 4027714"/>
              <a:gd name="connsiteY57" fmla="*/ 464457 h 605971"/>
              <a:gd name="connsiteX58" fmla="*/ 3545114 w 4027714"/>
              <a:gd name="connsiteY58" fmla="*/ 460829 h 605971"/>
              <a:gd name="connsiteX59" fmla="*/ 3526971 w 4027714"/>
              <a:gd name="connsiteY59" fmla="*/ 449943 h 605971"/>
              <a:gd name="connsiteX60" fmla="*/ 3516086 w 4027714"/>
              <a:gd name="connsiteY60" fmla="*/ 442686 h 605971"/>
              <a:gd name="connsiteX61" fmla="*/ 3494314 w 4027714"/>
              <a:gd name="connsiteY61" fmla="*/ 435429 h 605971"/>
              <a:gd name="connsiteX62" fmla="*/ 3472543 w 4027714"/>
              <a:gd name="connsiteY62" fmla="*/ 428171 h 605971"/>
              <a:gd name="connsiteX63" fmla="*/ 3461657 w 4027714"/>
              <a:gd name="connsiteY63" fmla="*/ 424543 h 605971"/>
              <a:gd name="connsiteX64" fmla="*/ 3447143 w 4027714"/>
              <a:gd name="connsiteY64" fmla="*/ 420914 h 605971"/>
              <a:gd name="connsiteX65" fmla="*/ 3345543 w 4027714"/>
              <a:gd name="connsiteY65" fmla="*/ 428171 h 605971"/>
              <a:gd name="connsiteX66" fmla="*/ 3305628 w 4027714"/>
              <a:gd name="connsiteY66" fmla="*/ 439057 h 605971"/>
              <a:gd name="connsiteX67" fmla="*/ 3294743 w 4027714"/>
              <a:gd name="connsiteY67" fmla="*/ 442686 h 605971"/>
              <a:gd name="connsiteX68" fmla="*/ 3283857 w 4027714"/>
              <a:gd name="connsiteY68" fmla="*/ 446314 h 605971"/>
              <a:gd name="connsiteX69" fmla="*/ 3272971 w 4027714"/>
              <a:gd name="connsiteY69" fmla="*/ 453571 h 605971"/>
              <a:gd name="connsiteX70" fmla="*/ 3262086 w 4027714"/>
              <a:gd name="connsiteY70" fmla="*/ 457200 h 605971"/>
              <a:gd name="connsiteX71" fmla="*/ 3243943 w 4027714"/>
              <a:gd name="connsiteY71" fmla="*/ 468086 h 605971"/>
              <a:gd name="connsiteX72" fmla="*/ 3214914 w 4027714"/>
              <a:gd name="connsiteY72" fmla="*/ 489857 h 605971"/>
              <a:gd name="connsiteX73" fmla="*/ 3193143 w 4027714"/>
              <a:gd name="connsiteY73" fmla="*/ 504371 h 605971"/>
              <a:gd name="connsiteX74" fmla="*/ 3185886 w 4027714"/>
              <a:gd name="connsiteY74" fmla="*/ 511629 h 605971"/>
              <a:gd name="connsiteX75" fmla="*/ 3175000 w 4027714"/>
              <a:gd name="connsiteY75" fmla="*/ 515257 h 605971"/>
              <a:gd name="connsiteX76" fmla="*/ 3156857 w 4027714"/>
              <a:gd name="connsiteY76" fmla="*/ 533400 h 605971"/>
              <a:gd name="connsiteX77" fmla="*/ 3145971 w 4027714"/>
              <a:gd name="connsiteY77" fmla="*/ 544286 h 605971"/>
              <a:gd name="connsiteX78" fmla="*/ 3124200 w 4027714"/>
              <a:gd name="connsiteY78" fmla="*/ 555171 h 605971"/>
              <a:gd name="connsiteX79" fmla="*/ 3106057 w 4027714"/>
              <a:gd name="connsiteY79" fmla="*/ 566057 h 605971"/>
              <a:gd name="connsiteX80" fmla="*/ 3095171 w 4027714"/>
              <a:gd name="connsiteY80" fmla="*/ 573314 h 605971"/>
              <a:gd name="connsiteX81" fmla="*/ 3084286 w 4027714"/>
              <a:gd name="connsiteY81" fmla="*/ 576943 h 605971"/>
              <a:gd name="connsiteX82" fmla="*/ 3073400 w 4027714"/>
              <a:gd name="connsiteY82" fmla="*/ 584200 h 605971"/>
              <a:gd name="connsiteX83" fmla="*/ 3051628 w 4027714"/>
              <a:gd name="connsiteY83" fmla="*/ 591457 h 605971"/>
              <a:gd name="connsiteX84" fmla="*/ 3029857 w 4027714"/>
              <a:gd name="connsiteY84" fmla="*/ 598714 h 605971"/>
              <a:gd name="connsiteX85" fmla="*/ 3018971 w 4027714"/>
              <a:gd name="connsiteY85" fmla="*/ 602343 h 605971"/>
              <a:gd name="connsiteX86" fmla="*/ 3000828 w 4027714"/>
              <a:gd name="connsiteY86" fmla="*/ 605971 h 605971"/>
              <a:gd name="connsiteX87" fmla="*/ 2950028 w 4027714"/>
              <a:gd name="connsiteY87" fmla="*/ 598714 h 605971"/>
              <a:gd name="connsiteX88" fmla="*/ 2928257 w 4027714"/>
              <a:gd name="connsiteY88" fmla="*/ 591457 h 605971"/>
              <a:gd name="connsiteX89" fmla="*/ 2917371 w 4027714"/>
              <a:gd name="connsiteY89" fmla="*/ 584200 h 605971"/>
              <a:gd name="connsiteX90" fmla="*/ 2895600 w 4027714"/>
              <a:gd name="connsiteY90" fmla="*/ 576943 h 605971"/>
              <a:gd name="connsiteX91" fmla="*/ 2884714 w 4027714"/>
              <a:gd name="connsiteY91" fmla="*/ 573314 h 605971"/>
              <a:gd name="connsiteX92" fmla="*/ 2862943 w 4027714"/>
              <a:gd name="connsiteY92" fmla="*/ 558800 h 605971"/>
              <a:gd name="connsiteX93" fmla="*/ 2852057 w 4027714"/>
              <a:gd name="connsiteY93" fmla="*/ 551543 h 605971"/>
              <a:gd name="connsiteX94" fmla="*/ 2841171 w 4027714"/>
              <a:gd name="connsiteY94" fmla="*/ 547914 h 605971"/>
              <a:gd name="connsiteX95" fmla="*/ 2819400 w 4027714"/>
              <a:gd name="connsiteY95" fmla="*/ 537029 h 605971"/>
              <a:gd name="connsiteX96" fmla="*/ 2808514 w 4027714"/>
              <a:gd name="connsiteY96" fmla="*/ 529771 h 605971"/>
              <a:gd name="connsiteX97" fmla="*/ 2786743 w 4027714"/>
              <a:gd name="connsiteY97" fmla="*/ 522514 h 605971"/>
              <a:gd name="connsiteX98" fmla="*/ 2764971 w 4027714"/>
              <a:gd name="connsiteY98" fmla="*/ 508000 h 605971"/>
              <a:gd name="connsiteX99" fmla="*/ 2746828 w 4027714"/>
              <a:gd name="connsiteY99" fmla="*/ 493486 h 605971"/>
              <a:gd name="connsiteX100" fmla="*/ 2725057 w 4027714"/>
              <a:gd name="connsiteY100" fmla="*/ 478971 h 605971"/>
              <a:gd name="connsiteX101" fmla="*/ 2714171 w 4027714"/>
              <a:gd name="connsiteY101" fmla="*/ 471714 h 605971"/>
              <a:gd name="connsiteX102" fmla="*/ 2685143 w 4027714"/>
              <a:gd name="connsiteY102" fmla="*/ 446314 h 605971"/>
              <a:gd name="connsiteX103" fmla="*/ 2674257 w 4027714"/>
              <a:gd name="connsiteY103" fmla="*/ 435429 h 605971"/>
              <a:gd name="connsiteX104" fmla="*/ 2652486 w 4027714"/>
              <a:gd name="connsiteY104" fmla="*/ 424543 h 605971"/>
              <a:gd name="connsiteX105" fmla="*/ 2612571 w 4027714"/>
              <a:gd name="connsiteY105" fmla="*/ 413657 h 605971"/>
              <a:gd name="connsiteX106" fmla="*/ 2510971 w 4027714"/>
              <a:gd name="connsiteY106" fmla="*/ 417286 h 605971"/>
              <a:gd name="connsiteX107" fmla="*/ 2489200 w 4027714"/>
              <a:gd name="connsiteY107" fmla="*/ 428171 h 605971"/>
              <a:gd name="connsiteX108" fmla="*/ 2478314 w 4027714"/>
              <a:gd name="connsiteY108" fmla="*/ 431800 h 605971"/>
              <a:gd name="connsiteX109" fmla="*/ 2456543 w 4027714"/>
              <a:gd name="connsiteY109" fmla="*/ 446314 h 605971"/>
              <a:gd name="connsiteX110" fmla="*/ 2423886 w 4027714"/>
              <a:gd name="connsiteY110" fmla="*/ 464457 h 605971"/>
              <a:gd name="connsiteX111" fmla="*/ 2413000 w 4027714"/>
              <a:gd name="connsiteY111" fmla="*/ 471714 h 605971"/>
              <a:gd name="connsiteX112" fmla="*/ 2402114 w 4027714"/>
              <a:gd name="connsiteY112" fmla="*/ 478971 h 605971"/>
              <a:gd name="connsiteX113" fmla="*/ 2394857 w 4027714"/>
              <a:gd name="connsiteY113" fmla="*/ 486229 h 605971"/>
              <a:gd name="connsiteX114" fmla="*/ 2383971 w 4027714"/>
              <a:gd name="connsiteY114" fmla="*/ 489857 h 605971"/>
              <a:gd name="connsiteX115" fmla="*/ 2351314 w 4027714"/>
              <a:gd name="connsiteY115" fmla="*/ 504371 h 605971"/>
              <a:gd name="connsiteX116" fmla="*/ 2340428 w 4027714"/>
              <a:gd name="connsiteY116" fmla="*/ 508000 h 605971"/>
              <a:gd name="connsiteX117" fmla="*/ 2318657 w 4027714"/>
              <a:gd name="connsiteY117" fmla="*/ 522514 h 605971"/>
              <a:gd name="connsiteX118" fmla="*/ 2307771 w 4027714"/>
              <a:gd name="connsiteY118" fmla="*/ 526143 h 605971"/>
              <a:gd name="connsiteX119" fmla="*/ 2296886 w 4027714"/>
              <a:gd name="connsiteY119" fmla="*/ 533400 h 605971"/>
              <a:gd name="connsiteX120" fmla="*/ 2275114 w 4027714"/>
              <a:gd name="connsiteY120" fmla="*/ 540657 h 605971"/>
              <a:gd name="connsiteX121" fmla="*/ 2264228 w 4027714"/>
              <a:gd name="connsiteY121" fmla="*/ 544286 h 605971"/>
              <a:gd name="connsiteX122" fmla="*/ 2231571 w 4027714"/>
              <a:gd name="connsiteY122" fmla="*/ 558800 h 605971"/>
              <a:gd name="connsiteX123" fmla="*/ 2220686 w 4027714"/>
              <a:gd name="connsiteY123" fmla="*/ 562429 h 605971"/>
              <a:gd name="connsiteX124" fmla="*/ 2209800 w 4027714"/>
              <a:gd name="connsiteY124" fmla="*/ 566057 h 605971"/>
              <a:gd name="connsiteX125" fmla="*/ 2180771 w 4027714"/>
              <a:gd name="connsiteY125" fmla="*/ 562429 h 605971"/>
              <a:gd name="connsiteX126" fmla="*/ 2151743 w 4027714"/>
              <a:gd name="connsiteY126" fmla="*/ 555171 h 605971"/>
              <a:gd name="connsiteX127" fmla="*/ 2137228 w 4027714"/>
              <a:gd name="connsiteY127" fmla="*/ 551543 h 605971"/>
              <a:gd name="connsiteX128" fmla="*/ 2122714 w 4027714"/>
              <a:gd name="connsiteY128" fmla="*/ 547914 h 605971"/>
              <a:gd name="connsiteX129" fmla="*/ 2100943 w 4027714"/>
              <a:gd name="connsiteY129" fmla="*/ 540657 h 605971"/>
              <a:gd name="connsiteX130" fmla="*/ 2079171 w 4027714"/>
              <a:gd name="connsiteY130" fmla="*/ 526143 h 605971"/>
              <a:gd name="connsiteX131" fmla="*/ 2050143 w 4027714"/>
              <a:gd name="connsiteY131" fmla="*/ 504371 h 605971"/>
              <a:gd name="connsiteX132" fmla="*/ 2039257 w 4027714"/>
              <a:gd name="connsiteY132" fmla="*/ 497114 h 605971"/>
              <a:gd name="connsiteX133" fmla="*/ 2024743 w 4027714"/>
              <a:gd name="connsiteY133" fmla="*/ 475343 h 605971"/>
              <a:gd name="connsiteX134" fmla="*/ 2010228 w 4027714"/>
              <a:gd name="connsiteY134" fmla="*/ 457200 h 605971"/>
              <a:gd name="connsiteX135" fmla="*/ 1999343 w 4027714"/>
              <a:gd name="connsiteY135" fmla="*/ 453571 h 605971"/>
              <a:gd name="connsiteX136" fmla="*/ 1988457 w 4027714"/>
              <a:gd name="connsiteY136" fmla="*/ 442686 h 605971"/>
              <a:gd name="connsiteX137" fmla="*/ 1948543 w 4027714"/>
              <a:gd name="connsiteY137" fmla="*/ 431800 h 605971"/>
              <a:gd name="connsiteX138" fmla="*/ 1879600 w 4027714"/>
              <a:gd name="connsiteY138" fmla="*/ 439057 h 605971"/>
              <a:gd name="connsiteX139" fmla="*/ 1857828 w 4027714"/>
              <a:gd name="connsiteY139" fmla="*/ 446314 h 605971"/>
              <a:gd name="connsiteX140" fmla="*/ 1846943 w 4027714"/>
              <a:gd name="connsiteY140" fmla="*/ 453571 h 605971"/>
              <a:gd name="connsiteX141" fmla="*/ 1836057 w 4027714"/>
              <a:gd name="connsiteY141" fmla="*/ 457200 h 605971"/>
              <a:gd name="connsiteX142" fmla="*/ 1814286 w 4027714"/>
              <a:gd name="connsiteY142" fmla="*/ 471714 h 605971"/>
              <a:gd name="connsiteX143" fmla="*/ 1792514 w 4027714"/>
              <a:gd name="connsiteY143" fmla="*/ 486229 h 605971"/>
              <a:gd name="connsiteX144" fmla="*/ 1770743 w 4027714"/>
              <a:gd name="connsiteY144" fmla="*/ 500743 h 605971"/>
              <a:gd name="connsiteX145" fmla="*/ 1759857 w 4027714"/>
              <a:gd name="connsiteY145" fmla="*/ 508000 h 605971"/>
              <a:gd name="connsiteX146" fmla="*/ 1741714 w 4027714"/>
              <a:gd name="connsiteY146" fmla="*/ 522514 h 605971"/>
              <a:gd name="connsiteX147" fmla="*/ 1730828 w 4027714"/>
              <a:gd name="connsiteY147" fmla="*/ 533400 h 605971"/>
              <a:gd name="connsiteX148" fmla="*/ 1709057 w 4027714"/>
              <a:gd name="connsiteY148" fmla="*/ 547914 h 605971"/>
              <a:gd name="connsiteX149" fmla="*/ 1698171 w 4027714"/>
              <a:gd name="connsiteY149" fmla="*/ 555171 h 605971"/>
              <a:gd name="connsiteX150" fmla="*/ 1687286 w 4027714"/>
              <a:gd name="connsiteY150" fmla="*/ 558800 h 605971"/>
              <a:gd name="connsiteX151" fmla="*/ 1669143 w 4027714"/>
              <a:gd name="connsiteY151" fmla="*/ 569686 h 605971"/>
              <a:gd name="connsiteX152" fmla="*/ 1647371 w 4027714"/>
              <a:gd name="connsiteY152" fmla="*/ 580571 h 605971"/>
              <a:gd name="connsiteX153" fmla="*/ 1636486 w 4027714"/>
              <a:gd name="connsiteY153" fmla="*/ 587829 h 605971"/>
              <a:gd name="connsiteX154" fmla="*/ 1614714 w 4027714"/>
              <a:gd name="connsiteY154" fmla="*/ 595086 h 605971"/>
              <a:gd name="connsiteX155" fmla="*/ 1582057 w 4027714"/>
              <a:gd name="connsiteY155" fmla="*/ 602343 h 605971"/>
              <a:gd name="connsiteX156" fmla="*/ 1520371 w 4027714"/>
              <a:gd name="connsiteY156" fmla="*/ 595086 h 605971"/>
              <a:gd name="connsiteX157" fmla="*/ 1494971 w 4027714"/>
              <a:gd name="connsiteY157" fmla="*/ 587829 h 605971"/>
              <a:gd name="connsiteX158" fmla="*/ 1473200 w 4027714"/>
              <a:gd name="connsiteY158" fmla="*/ 576943 h 605971"/>
              <a:gd name="connsiteX159" fmla="*/ 1462314 w 4027714"/>
              <a:gd name="connsiteY159" fmla="*/ 569686 h 605971"/>
              <a:gd name="connsiteX160" fmla="*/ 1451428 w 4027714"/>
              <a:gd name="connsiteY160" fmla="*/ 566057 h 605971"/>
              <a:gd name="connsiteX161" fmla="*/ 1429657 w 4027714"/>
              <a:gd name="connsiteY161" fmla="*/ 551543 h 605971"/>
              <a:gd name="connsiteX162" fmla="*/ 1407886 w 4027714"/>
              <a:gd name="connsiteY162" fmla="*/ 544286 h 605971"/>
              <a:gd name="connsiteX163" fmla="*/ 1389743 w 4027714"/>
              <a:gd name="connsiteY163" fmla="*/ 533400 h 605971"/>
              <a:gd name="connsiteX164" fmla="*/ 1357086 w 4027714"/>
              <a:gd name="connsiteY164" fmla="*/ 515257 h 605971"/>
              <a:gd name="connsiteX165" fmla="*/ 1338943 w 4027714"/>
              <a:gd name="connsiteY165" fmla="*/ 500743 h 605971"/>
              <a:gd name="connsiteX166" fmla="*/ 1317171 w 4027714"/>
              <a:gd name="connsiteY166" fmla="*/ 486229 h 605971"/>
              <a:gd name="connsiteX167" fmla="*/ 1299028 w 4027714"/>
              <a:gd name="connsiteY167" fmla="*/ 475343 h 605971"/>
              <a:gd name="connsiteX168" fmla="*/ 1277257 w 4027714"/>
              <a:gd name="connsiteY168" fmla="*/ 460829 h 605971"/>
              <a:gd name="connsiteX169" fmla="*/ 1255486 w 4027714"/>
              <a:gd name="connsiteY169" fmla="*/ 453571 h 605971"/>
              <a:gd name="connsiteX170" fmla="*/ 1161143 w 4027714"/>
              <a:gd name="connsiteY170" fmla="*/ 457200 h 605971"/>
              <a:gd name="connsiteX171" fmla="*/ 1124857 w 4027714"/>
              <a:gd name="connsiteY171" fmla="*/ 468086 h 605971"/>
              <a:gd name="connsiteX172" fmla="*/ 1113971 w 4027714"/>
              <a:gd name="connsiteY172" fmla="*/ 471714 h 605971"/>
              <a:gd name="connsiteX173" fmla="*/ 1103086 w 4027714"/>
              <a:gd name="connsiteY173" fmla="*/ 478971 h 605971"/>
              <a:gd name="connsiteX174" fmla="*/ 1084943 w 4027714"/>
              <a:gd name="connsiteY174" fmla="*/ 493486 h 605971"/>
              <a:gd name="connsiteX175" fmla="*/ 1066800 w 4027714"/>
              <a:gd name="connsiteY175" fmla="*/ 508000 h 605971"/>
              <a:gd name="connsiteX176" fmla="*/ 1045028 w 4027714"/>
              <a:gd name="connsiteY176" fmla="*/ 522514 h 605971"/>
              <a:gd name="connsiteX177" fmla="*/ 1023257 w 4027714"/>
              <a:gd name="connsiteY177" fmla="*/ 529771 h 605971"/>
              <a:gd name="connsiteX178" fmla="*/ 976086 w 4027714"/>
              <a:gd name="connsiteY178" fmla="*/ 537029 h 605971"/>
              <a:gd name="connsiteX179" fmla="*/ 903514 w 4027714"/>
              <a:gd name="connsiteY179" fmla="*/ 533400 h 605971"/>
              <a:gd name="connsiteX180" fmla="*/ 870857 w 4027714"/>
              <a:gd name="connsiteY180" fmla="*/ 515257 h 605971"/>
              <a:gd name="connsiteX181" fmla="*/ 849086 w 4027714"/>
              <a:gd name="connsiteY181" fmla="*/ 504371 h 605971"/>
              <a:gd name="connsiteX182" fmla="*/ 841828 w 4027714"/>
              <a:gd name="connsiteY182" fmla="*/ 497114 h 605971"/>
              <a:gd name="connsiteX183" fmla="*/ 820057 w 4027714"/>
              <a:gd name="connsiteY183" fmla="*/ 489857 h 605971"/>
              <a:gd name="connsiteX184" fmla="*/ 798286 w 4027714"/>
              <a:gd name="connsiteY184" fmla="*/ 478971 h 605971"/>
              <a:gd name="connsiteX185" fmla="*/ 769257 w 4027714"/>
              <a:gd name="connsiteY185" fmla="*/ 457200 h 605971"/>
              <a:gd name="connsiteX186" fmla="*/ 758371 w 4027714"/>
              <a:gd name="connsiteY186" fmla="*/ 449943 h 605971"/>
              <a:gd name="connsiteX187" fmla="*/ 736600 w 4027714"/>
              <a:gd name="connsiteY187" fmla="*/ 439057 h 605971"/>
              <a:gd name="connsiteX188" fmla="*/ 689428 w 4027714"/>
              <a:gd name="connsiteY188" fmla="*/ 442686 h 605971"/>
              <a:gd name="connsiteX189" fmla="*/ 656771 w 4027714"/>
              <a:gd name="connsiteY189" fmla="*/ 457200 h 605971"/>
              <a:gd name="connsiteX190" fmla="*/ 635000 w 4027714"/>
              <a:gd name="connsiteY190" fmla="*/ 464457 h 605971"/>
              <a:gd name="connsiteX191" fmla="*/ 624114 w 4027714"/>
              <a:gd name="connsiteY191" fmla="*/ 468086 h 605971"/>
              <a:gd name="connsiteX192" fmla="*/ 602343 w 4027714"/>
              <a:gd name="connsiteY192" fmla="*/ 478971 h 605971"/>
              <a:gd name="connsiteX193" fmla="*/ 595086 w 4027714"/>
              <a:gd name="connsiteY193" fmla="*/ 486229 h 605971"/>
              <a:gd name="connsiteX194" fmla="*/ 569686 w 4027714"/>
              <a:gd name="connsiteY194" fmla="*/ 493486 h 605971"/>
              <a:gd name="connsiteX195" fmla="*/ 547914 w 4027714"/>
              <a:gd name="connsiteY195" fmla="*/ 500743 h 605971"/>
              <a:gd name="connsiteX196" fmla="*/ 515257 w 4027714"/>
              <a:gd name="connsiteY196" fmla="*/ 511629 h 605971"/>
              <a:gd name="connsiteX197" fmla="*/ 504371 w 4027714"/>
              <a:gd name="connsiteY197" fmla="*/ 515257 h 605971"/>
              <a:gd name="connsiteX198" fmla="*/ 471714 w 4027714"/>
              <a:gd name="connsiteY198" fmla="*/ 518886 h 605971"/>
              <a:gd name="connsiteX199" fmla="*/ 431800 w 4027714"/>
              <a:gd name="connsiteY199" fmla="*/ 526143 h 605971"/>
              <a:gd name="connsiteX200" fmla="*/ 337457 w 4027714"/>
              <a:gd name="connsiteY200" fmla="*/ 522514 h 605971"/>
              <a:gd name="connsiteX201" fmla="*/ 315686 w 4027714"/>
              <a:gd name="connsiteY201" fmla="*/ 515257 h 605971"/>
              <a:gd name="connsiteX202" fmla="*/ 293914 w 4027714"/>
              <a:gd name="connsiteY202" fmla="*/ 508000 h 605971"/>
              <a:gd name="connsiteX203" fmla="*/ 283028 w 4027714"/>
              <a:gd name="connsiteY203" fmla="*/ 504371 h 605971"/>
              <a:gd name="connsiteX204" fmla="*/ 272143 w 4027714"/>
              <a:gd name="connsiteY204" fmla="*/ 500743 h 605971"/>
              <a:gd name="connsiteX205" fmla="*/ 250371 w 4027714"/>
              <a:gd name="connsiteY205" fmla="*/ 486229 h 605971"/>
              <a:gd name="connsiteX206" fmla="*/ 243114 w 4027714"/>
              <a:gd name="connsiteY206" fmla="*/ 478971 h 605971"/>
              <a:gd name="connsiteX207" fmla="*/ 210457 w 4027714"/>
              <a:gd name="connsiteY207" fmla="*/ 457200 h 605971"/>
              <a:gd name="connsiteX208" fmla="*/ 199571 w 4027714"/>
              <a:gd name="connsiteY208" fmla="*/ 449943 h 605971"/>
              <a:gd name="connsiteX209" fmla="*/ 188686 w 4027714"/>
              <a:gd name="connsiteY209" fmla="*/ 442686 h 605971"/>
              <a:gd name="connsiteX210" fmla="*/ 177800 w 4027714"/>
              <a:gd name="connsiteY210" fmla="*/ 439057 h 605971"/>
              <a:gd name="connsiteX211" fmla="*/ 166914 w 4027714"/>
              <a:gd name="connsiteY211" fmla="*/ 431800 h 605971"/>
              <a:gd name="connsiteX212" fmla="*/ 130628 w 4027714"/>
              <a:gd name="connsiteY212" fmla="*/ 420914 h 605971"/>
              <a:gd name="connsiteX213" fmla="*/ 101600 w 4027714"/>
              <a:gd name="connsiteY213" fmla="*/ 417286 h 605971"/>
              <a:gd name="connsiteX214" fmla="*/ 90714 w 4027714"/>
              <a:gd name="connsiteY214" fmla="*/ 413657 h 605971"/>
              <a:gd name="connsiteX215" fmla="*/ 21771 w 4027714"/>
              <a:gd name="connsiteY215" fmla="*/ 420914 h 605971"/>
              <a:gd name="connsiteX0" fmla="*/ 21771 w 4027714"/>
              <a:gd name="connsiteY0" fmla="*/ 422286 h 607343"/>
              <a:gd name="connsiteX1" fmla="*/ 7257 w 4027714"/>
              <a:gd name="connsiteY1" fmla="*/ 386001 h 607343"/>
              <a:gd name="connsiteX2" fmla="*/ 0 w 4027714"/>
              <a:gd name="connsiteY2" fmla="*/ 356972 h 607343"/>
              <a:gd name="connsiteX3" fmla="*/ 3628 w 4027714"/>
              <a:gd name="connsiteY3" fmla="*/ 248115 h 607343"/>
              <a:gd name="connsiteX4" fmla="*/ 7257 w 4027714"/>
              <a:gd name="connsiteY4" fmla="*/ 222715 h 607343"/>
              <a:gd name="connsiteX5" fmla="*/ 10886 w 4027714"/>
              <a:gd name="connsiteY5" fmla="*/ 157401 h 607343"/>
              <a:gd name="connsiteX6" fmla="*/ 14514 w 4027714"/>
              <a:gd name="connsiteY6" fmla="*/ 128372 h 607343"/>
              <a:gd name="connsiteX7" fmla="*/ 18143 w 4027714"/>
              <a:gd name="connsiteY7" fmla="*/ 70315 h 607343"/>
              <a:gd name="connsiteX8" fmla="*/ 36286 w 4027714"/>
              <a:gd name="connsiteY8" fmla="*/ 66686 h 607343"/>
              <a:gd name="connsiteX9" fmla="*/ 72571 w 4027714"/>
              <a:gd name="connsiteY9" fmla="*/ 63058 h 607343"/>
              <a:gd name="connsiteX10" fmla="*/ 272143 w 4027714"/>
              <a:gd name="connsiteY10" fmla="*/ 55801 h 607343"/>
              <a:gd name="connsiteX11" fmla="*/ 319314 w 4027714"/>
              <a:gd name="connsiteY11" fmla="*/ 48543 h 607343"/>
              <a:gd name="connsiteX12" fmla="*/ 743857 w 4027714"/>
              <a:gd name="connsiteY12" fmla="*/ 44915 h 607343"/>
              <a:gd name="connsiteX13" fmla="*/ 769257 w 4027714"/>
              <a:gd name="connsiteY13" fmla="*/ 41286 h 607343"/>
              <a:gd name="connsiteX14" fmla="*/ 874486 w 4027714"/>
              <a:gd name="connsiteY14" fmla="*/ 34029 h 607343"/>
              <a:gd name="connsiteX15" fmla="*/ 910771 w 4027714"/>
              <a:gd name="connsiteY15" fmla="*/ 30401 h 607343"/>
              <a:gd name="connsiteX16" fmla="*/ 1364343 w 4027714"/>
              <a:gd name="connsiteY16" fmla="*/ 37658 h 607343"/>
              <a:gd name="connsiteX17" fmla="*/ 1433286 w 4027714"/>
              <a:gd name="connsiteY17" fmla="*/ 30401 h 607343"/>
              <a:gd name="connsiteX18" fmla="*/ 1600200 w 4027714"/>
              <a:gd name="connsiteY18" fmla="*/ 26772 h 607343"/>
              <a:gd name="connsiteX19" fmla="*/ 1868714 w 4027714"/>
              <a:gd name="connsiteY19" fmla="*/ 37658 h 607343"/>
              <a:gd name="connsiteX20" fmla="*/ 1886857 w 4027714"/>
              <a:gd name="connsiteY20" fmla="*/ 34029 h 607343"/>
              <a:gd name="connsiteX21" fmla="*/ 2710543 w 4027714"/>
              <a:gd name="connsiteY21" fmla="*/ 1372 h 607343"/>
              <a:gd name="connsiteX22" fmla="*/ 2837543 w 4027714"/>
              <a:gd name="connsiteY22" fmla="*/ 8629 h 607343"/>
              <a:gd name="connsiteX23" fmla="*/ 2913742 w 4027714"/>
              <a:gd name="connsiteY23" fmla="*/ 12258 h 607343"/>
              <a:gd name="connsiteX24" fmla="*/ 2968625 w 4027714"/>
              <a:gd name="connsiteY24" fmla="*/ 12258 h 607343"/>
              <a:gd name="connsiteX25" fmla="*/ 3019878 w 4027714"/>
              <a:gd name="connsiteY25" fmla="*/ 5001 h 607343"/>
              <a:gd name="connsiteX26" fmla="*/ 3095171 w 4027714"/>
              <a:gd name="connsiteY26" fmla="*/ 3640 h 607343"/>
              <a:gd name="connsiteX27" fmla="*/ 3160486 w 4027714"/>
              <a:gd name="connsiteY27" fmla="*/ 12258 h 607343"/>
              <a:gd name="connsiteX28" fmla="*/ 3196771 w 4027714"/>
              <a:gd name="connsiteY28" fmla="*/ 8629 h 607343"/>
              <a:gd name="connsiteX29" fmla="*/ 3798207 w 4027714"/>
              <a:gd name="connsiteY29" fmla="*/ 11 h 607343"/>
              <a:gd name="connsiteX30" fmla="*/ 3979636 w 4027714"/>
              <a:gd name="connsiteY30" fmla="*/ 7268 h 607343"/>
              <a:gd name="connsiteX31" fmla="*/ 3976914 w 4027714"/>
              <a:gd name="connsiteY31" fmla="*/ 26772 h 607343"/>
              <a:gd name="connsiteX32" fmla="*/ 4005943 w 4027714"/>
              <a:gd name="connsiteY32" fmla="*/ 34029 h 607343"/>
              <a:gd name="connsiteX33" fmla="*/ 4016828 w 4027714"/>
              <a:gd name="connsiteY33" fmla="*/ 41286 h 607343"/>
              <a:gd name="connsiteX34" fmla="*/ 4020457 w 4027714"/>
              <a:gd name="connsiteY34" fmla="*/ 208201 h 607343"/>
              <a:gd name="connsiteX35" fmla="*/ 4024086 w 4027714"/>
              <a:gd name="connsiteY35" fmla="*/ 233601 h 607343"/>
              <a:gd name="connsiteX36" fmla="*/ 4027714 w 4027714"/>
              <a:gd name="connsiteY36" fmla="*/ 266258 h 607343"/>
              <a:gd name="connsiteX37" fmla="*/ 4024086 w 4027714"/>
              <a:gd name="connsiteY37" fmla="*/ 295286 h 607343"/>
              <a:gd name="connsiteX38" fmla="*/ 4020457 w 4027714"/>
              <a:gd name="connsiteY38" fmla="*/ 454943 h 607343"/>
              <a:gd name="connsiteX39" fmla="*/ 4016828 w 4027714"/>
              <a:gd name="connsiteY39" fmla="*/ 465829 h 607343"/>
              <a:gd name="connsiteX40" fmla="*/ 4009571 w 4027714"/>
              <a:gd name="connsiteY40" fmla="*/ 476715 h 607343"/>
              <a:gd name="connsiteX41" fmla="*/ 4005943 w 4027714"/>
              <a:gd name="connsiteY41" fmla="*/ 487601 h 607343"/>
              <a:gd name="connsiteX42" fmla="*/ 3962400 w 4027714"/>
              <a:gd name="connsiteY42" fmla="*/ 509372 h 607343"/>
              <a:gd name="connsiteX43" fmla="*/ 3937000 w 4027714"/>
              <a:gd name="connsiteY43" fmla="*/ 516629 h 607343"/>
              <a:gd name="connsiteX44" fmla="*/ 3915228 w 4027714"/>
              <a:gd name="connsiteY44" fmla="*/ 523886 h 607343"/>
              <a:gd name="connsiteX45" fmla="*/ 3900714 w 4027714"/>
              <a:gd name="connsiteY45" fmla="*/ 527515 h 607343"/>
              <a:gd name="connsiteX46" fmla="*/ 3860800 w 4027714"/>
              <a:gd name="connsiteY46" fmla="*/ 538401 h 607343"/>
              <a:gd name="connsiteX47" fmla="*/ 3817257 w 4027714"/>
              <a:gd name="connsiteY47" fmla="*/ 542029 h 607343"/>
              <a:gd name="connsiteX48" fmla="*/ 3788228 w 4027714"/>
              <a:gd name="connsiteY48" fmla="*/ 545658 h 607343"/>
              <a:gd name="connsiteX49" fmla="*/ 3708400 w 4027714"/>
              <a:gd name="connsiteY49" fmla="*/ 542029 h 607343"/>
              <a:gd name="connsiteX50" fmla="*/ 3686628 w 4027714"/>
              <a:gd name="connsiteY50" fmla="*/ 534772 h 607343"/>
              <a:gd name="connsiteX51" fmla="*/ 3675743 w 4027714"/>
              <a:gd name="connsiteY51" fmla="*/ 531143 h 607343"/>
              <a:gd name="connsiteX52" fmla="*/ 3650343 w 4027714"/>
              <a:gd name="connsiteY52" fmla="*/ 523886 h 607343"/>
              <a:gd name="connsiteX53" fmla="*/ 3628571 w 4027714"/>
              <a:gd name="connsiteY53" fmla="*/ 513001 h 607343"/>
              <a:gd name="connsiteX54" fmla="*/ 3599543 w 4027714"/>
              <a:gd name="connsiteY54" fmla="*/ 491229 h 607343"/>
              <a:gd name="connsiteX55" fmla="*/ 3588657 w 4027714"/>
              <a:gd name="connsiteY55" fmla="*/ 487601 h 607343"/>
              <a:gd name="connsiteX56" fmla="*/ 3566886 w 4027714"/>
              <a:gd name="connsiteY56" fmla="*/ 473086 h 607343"/>
              <a:gd name="connsiteX57" fmla="*/ 3556000 w 4027714"/>
              <a:gd name="connsiteY57" fmla="*/ 465829 h 607343"/>
              <a:gd name="connsiteX58" fmla="*/ 3545114 w 4027714"/>
              <a:gd name="connsiteY58" fmla="*/ 462201 h 607343"/>
              <a:gd name="connsiteX59" fmla="*/ 3526971 w 4027714"/>
              <a:gd name="connsiteY59" fmla="*/ 451315 h 607343"/>
              <a:gd name="connsiteX60" fmla="*/ 3516086 w 4027714"/>
              <a:gd name="connsiteY60" fmla="*/ 444058 h 607343"/>
              <a:gd name="connsiteX61" fmla="*/ 3494314 w 4027714"/>
              <a:gd name="connsiteY61" fmla="*/ 436801 h 607343"/>
              <a:gd name="connsiteX62" fmla="*/ 3472543 w 4027714"/>
              <a:gd name="connsiteY62" fmla="*/ 429543 h 607343"/>
              <a:gd name="connsiteX63" fmla="*/ 3461657 w 4027714"/>
              <a:gd name="connsiteY63" fmla="*/ 425915 h 607343"/>
              <a:gd name="connsiteX64" fmla="*/ 3447143 w 4027714"/>
              <a:gd name="connsiteY64" fmla="*/ 422286 h 607343"/>
              <a:gd name="connsiteX65" fmla="*/ 3345543 w 4027714"/>
              <a:gd name="connsiteY65" fmla="*/ 429543 h 607343"/>
              <a:gd name="connsiteX66" fmla="*/ 3305628 w 4027714"/>
              <a:gd name="connsiteY66" fmla="*/ 440429 h 607343"/>
              <a:gd name="connsiteX67" fmla="*/ 3294743 w 4027714"/>
              <a:gd name="connsiteY67" fmla="*/ 444058 h 607343"/>
              <a:gd name="connsiteX68" fmla="*/ 3283857 w 4027714"/>
              <a:gd name="connsiteY68" fmla="*/ 447686 h 607343"/>
              <a:gd name="connsiteX69" fmla="*/ 3272971 w 4027714"/>
              <a:gd name="connsiteY69" fmla="*/ 454943 h 607343"/>
              <a:gd name="connsiteX70" fmla="*/ 3262086 w 4027714"/>
              <a:gd name="connsiteY70" fmla="*/ 458572 h 607343"/>
              <a:gd name="connsiteX71" fmla="*/ 3243943 w 4027714"/>
              <a:gd name="connsiteY71" fmla="*/ 469458 h 607343"/>
              <a:gd name="connsiteX72" fmla="*/ 3214914 w 4027714"/>
              <a:gd name="connsiteY72" fmla="*/ 491229 h 607343"/>
              <a:gd name="connsiteX73" fmla="*/ 3193143 w 4027714"/>
              <a:gd name="connsiteY73" fmla="*/ 505743 h 607343"/>
              <a:gd name="connsiteX74" fmla="*/ 3185886 w 4027714"/>
              <a:gd name="connsiteY74" fmla="*/ 513001 h 607343"/>
              <a:gd name="connsiteX75" fmla="*/ 3175000 w 4027714"/>
              <a:gd name="connsiteY75" fmla="*/ 516629 h 607343"/>
              <a:gd name="connsiteX76" fmla="*/ 3156857 w 4027714"/>
              <a:gd name="connsiteY76" fmla="*/ 534772 h 607343"/>
              <a:gd name="connsiteX77" fmla="*/ 3145971 w 4027714"/>
              <a:gd name="connsiteY77" fmla="*/ 545658 h 607343"/>
              <a:gd name="connsiteX78" fmla="*/ 3124200 w 4027714"/>
              <a:gd name="connsiteY78" fmla="*/ 556543 h 607343"/>
              <a:gd name="connsiteX79" fmla="*/ 3106057 w 4027714"/>
              <a:gd name="connsiteY79" fmla="*/ 567429 h 607343"/>
              <a:gd name="connsiteX80" fmla="*/ 3095171 w 4027714"/>
              <a:gd name="connsiteY80" fmla="*/ 574686 h 607343"/>
              <a:gd name="connsiteX81" fmla="*/ 3084286 w 4027714"/>
              <a:gd name="connsiteY81" fmla="*/ 578315 h 607343"/>
              <a:gd name="connsiteX82" fmla="*/ 3073400 w 4027714"/>
              <a:gd name="connsiteY82" fmla="*/ 585572 h 607343"/>
              <a:gd name="connsiteX83" fmla="*/ 3051628 w 4027714"/>
              <a:gd name="connsiteY83" fmla="*/ 592829 h 607343"/>
              <a:gd name="connsiteX84" fmla="*/ 3029857 w 4027714"/>
              <a:gd name="connsiteY84" fmla="*/ 600086 h 607343"/>
              <a:gd name="connsiteX85" fmla="*/ 3018971 w 4027714"/>
              <a:gd name="connsiteY85" fmla="*/ 603715 h 607343"/>
              <a:gd name="connsiteX86" fmla="*/ 3000828 w 4027714"/>
              <a:gd name="connsiteY86" fmla="*/ 607343 h 607343"/>
              <a:gd name="connsiteX87" fmla="*/ 2950028 w 4027714"/>
              <a:gd name="connsiteY87" fmla="*/ 600086 h 607343"/>
              <a:gd name="connsiteX88" fmla="*/ 2928257 w 4027714"/>
              <a:gd name="connsiteY88" fmla="*/ 592829 h 607343"/>
              <a:gd name="connsiteX89" fmla="*/ 2917371 w 4027714"/>
              <a:gd name="connsiteY89" fmla="*/ 585572 h 607343"/>
              <a:gd name="connsiteX90" fmla="*/ 2895600 w 4027714"/>
              <a:gd name="connsiteY90" fmla="*/ 578315 h 607343"/>
              <a:gd name="connsiteX91" fmla="*/ 2884714 w 4027714"/>
              <a:gd name="connsiteY91" fmla="*/ 574686 h 607343"/>
              <a:gd name="connsiteX92" fmla="*/ 2862943 w 4027714"/>
              <a:gd name="connsiteY92" fmla="*/ 560172 h 607343"/>
              <a:gd name="connsiteX93" fmla="*/ 2852057 w 4027714"/>
              <a:gd name="connsiteY93" fmla="*/ 552915 h 607343"/>
              <a:gd name="connsiteX94" fmla="*/ 2841171 w 4027714"/>
              <a:gd name="connsiteY94" fmla="*/ 549286 h 607343"/>
              <a:gd name="connsiteX95" fmla="*/ 2819400 w 4027714"/>
              <a:gd name="connsiteY95" fmla="*/ 538401 h 607343"/>
              <a:gd name="connsiteX96" fmla="*/ 2808514 w 4027714"/>
              <a:gd name="connsiteY96" fmla="*/ 531143 h 607343"/>
              <a:gd name="connsiteX97" fmla="*/ 2786743 w 4027714"/>
              <a:gd name="connsiteY97" fmla="*/ 523886 h 607343"/>
              <a:gd name="connsiteX98" fmla="*/ 2764971 w 4027714"/>
              <a:gd name="connsiteY98" fmla="*/ 509372 h 607343"/>
              <a:gd name="connsiteX99" fmla="*/ 2746828 w 4027714"/>
              <a:gd name="connsiteY99" fmla="*/ 494858 h 607343"/>
              <a:gd name="connsiteX100" fmla="*/ 2725057 w 4027714"/>
              <a:gd name="connsiteY100" fmla="*/ 480343 h 607343"/>
              <a:gd name="connsiteX101" fmla="*/ 2714171 w 4027714"/>
              <a:gd name="connsiteY101" fmla="*/ 473086 h 607343"/>
              <a:gd name="connsiteX102" fmla="*/ 2685143 w 4027714"/>
              <a:gd name="connsiteY102" fmla="*/ 447686 h 607343"/>
              <a:gd name="connsiteX103" fmla="*/ 2674257 w 4027714"/>
              <a:gd name="connsiteY103" fmla="*/ 436801 h 607343"/>
              <a:gd name="connsiteX104" fmla="*/ 2652486 w 4027714"/>
              <a:gd name="connsiteY104" fmla="*/ 425915 h 607343"/>
              <a:gd name="connsiteX105" fmla="*/ 2612571 w 4027714"/>
              <a:gd name="connsiteY105" fmla="*/ 415029 h 607343"/>
              <a:gd name="connsiteX106" fmla="*/ 2510971 w 4027714"/>
              <a:gd name="connsiteY106" fmla="*/ 418658 h 607343"/>
              <a:gd name="connsiteX107" fmla="*/ 2489200 w 4027714"/>
              <a:gd name="connsiteY107" fmla="*/ 429543 h 607343"/>
              <a:gd name="connsiteX108" fmla="*/ 2478314 w 4027714"/>
              <a:gd name="connsiteY108" fmla="*/ 433172 h 607343"/>
              <a:gd name="connsiteX109" fmla="*/ 2456543 w 4027714"/>
              <a:gd name="connsiteY109" fmla="*/ 447686 h 607343"/>
              <a:gd name="connsiteX110" fmla="*/ 2423886 w 4027714"/>
              <a:gd name="connsiteY110" fmla="*/ 465829 h 607343"/>
              <a:gd name="connsiteX111" fmla="*/ 2413000 w 4027714"/>
              <a:gd name="connsiteY111" fmla="*/ 473086 h 607343"/>
              <a:gd name="connsiteX112" fmla="*/ 2402114 w 4027714"/>
              <a:gd name="connsiteY112" fmla="*/ 480343 h 607343"/>
              <a:gd name="connsiteX113" fmla="*/ 2394857 w 4027714"/>
              <a:gd name="connsiteY113" fmla="*/ 487601 h 607343"/>
              <a:gd name="connsiteX114" fmla="*/ 2383971 w 4027714"/>
              <a:gd name="connsiteY114" fmla="*/ 491229 h 607343"/>
              <a:gd name="connsiteX115" fmla="*/ 2351314 w 4027714"/>
              <a:gd name="connsiteY115" fmla="*/ 505743 h 607343"/>
              <a:gd name="connsiteX116" fmla="*/ 2340428 w 4027714"/>
              <a:gd name="connsiteY116" fmla="*/ 509372 h 607343"/>
              <a:gd name="connsiteX117" fmla="*/ 2318657 w 4027714"/>
              <a:gd name="connsiteY117" fmla="*/ 523886 h 607343"/>
              <a:gd name="connsiteX118" fmla="*/ 2307771 w 4027714"/>
              <a:gd name="connsiteY118" fmla="*/ 527515 h 607343"/>
              <a:gd name="connsiteX119" fmla="*/ 2296886 w 4027714"/>
              <a:gd name="connsiteY119" fmla="*/ 534772 h 607343"/>
              <a:gd name="connsiteX120" fmla="*/ 2275114 w 4027714"/>
              <a:gd name="connsiteY120" fmla="*/ 542029 h 607343"/>
              <a:gd name="connsiteX121" fmla="*/ 2264228 w 4027714"/>
              <a:gd name="connsiteY121" fmla="*/ 545658 h 607343"/>
              <a:gd name="connsiteX122" fmla="*/ 2231571 w 4027714"/>
              <a:gd name="connsiteY122" fmla="*/ 560172 h 607343"/>
              <a:gd name="connsiteX123" fmla="*/ 2220686 w 4027714"/>
              <a:gd name="connsiteY123" fmla="*/ 563801 h 607343"/>
              <a:gd name="connsiteX124" fmla="*/ 2209800 w 4027714"/>
              <a:gd name="connsiteY124" fmla="*/ 567429 h 607343"/>
              <a:gd name="connsiteX125" fmla="*/ 2180771 w 4027714"/>
              <a:gd name="connsiteY125" fmla="*/ 563801 h 607343"/>
              <a:gd name="connsiteX126" fmla="*/ 2151743 w 4027714"/>
              <a:gd name="connsiteY126" fmla="*/ 556543 h 607343"/>
              <a:gd name="connsiteX127" fmla="*/ 2137228 w 4027714"/>
              <a:gd name="connsiteY127" fmla="*/ 552915 h 607343"/>
              <a:gd name="connsiteX128" fmla="*/ 2122714 w 4027714"/>
              <a:gd name="connsiteY128" fmla="*/ 549286 h 607343"/>
              <a:gd name="connsiteX129" fmla="*/ 2100943 w 4027714"/>
              <a:gd name="connsiteY129" fmla="*/ 542029 h 607343"/>
              <a:gd name="connsiteX130" fmla="*/ 2079171 w 4027714"/>
              <a:gd name="connsiteY130" fmla="*/ 527515 h 607343"/>
              <a:gd name="connsiteX131" fmla="*/ 2050143 w 4027714"/>
              <a:gd name="connsiteY131" fmla="*/ 505743 h 607343"/>
              <a:gd name="connsiteX132" fmla="*/ 2039257 w 4027714"/>
              <a:gd name="connsiteY132" fmla="*/ 498486 h 607343"/>
              <a:gd name="connsiteX133" fmla="*/ 2024743 w 4027714"/>
              <a:gd name="connsiteY133" fmla="*/ 476715 h 607343"/>
              <a:gd name="connsiteX134" fmla="*/ 2010228 w 4027714"/>
              <a:gd name="connsiteY134" fmla="*/ 458572 h 607343"/>
              <a:gd name="connsiteX135" fmla="*/ 1999343 w 4027714"/>
              <a:gd name="connsiteY135" fmla="*/ 454943 h 607343"/>
              <a:gd name="connsiteX136" fmla="*/ 1988457 w 4027714"/>
              <a:gd name="connsiteY136" fmla="*/ 444058 h 607343"/>
              <a:gd name="connsiteX137" fmla="*/ 1948543 w 4027714"/>
              <a:gd name="connsiteY137" fmla="*/ 433172 h 607343"/>
              <a:gd name="connsiteX138" fmla="*/ 1879600 w 4027714"/>
              <a:gd name="connsiteY138" fmla="*/ 440429 h 607343"/>
              <a:gd name="connsiteX139" fmla="*/ 1857828 w 4027714"/>
              <a:gd name="connsiteY139" fmla="*/ 447686 h 607343"/>
              <a:gd name="connsiteX140" fmla="*/ 1846943 w 4027714"/>
              <a:gd name="connsiteY140" fmla="*/ 454943 h 607343"/>
              <a:gd name="connsiteX141" fmla="*/ 1836057 w 4027714"/>
              <a:gd name="connsiteY141" fmla="*/ 458572 h 607343"/>
              <a:gd name="connsiteX142" fmla="*/ 1814286 w 4027714"/>
              <a:gd name="connsiteY142" fmla="*/ 473086 h 607343"/>
              <a:gd name="connsiteX143" fmla="*/ 1792514 w 4027714"/>
              <a:gd name="connsiteY143" fmla="*/ 487601 h 607343"/>
              <a:gd name="connsiteX144" fmla="*/ 1770743 w 4027714"/>
              <a:gd name="connsiteY144" fmla="*/ 502115 h 607343"/>
              <a:gd name="connsiteX145" fmla="*/ 1759857 w 4027714"/>
              <a:gd name="connsiteY145" fmla="*/ 509372 h 607343"/>
              <a:gd name="connsiteX146" fmla="*/ 1741714 w 4027714"/>
              <a:gd name="connsiteY146" fmla="*/ 523886 h 607343"/>
              <a:gd name="connsiteX147" fmla="*/ 1730828 w 4027714"/>
              <a:gd name="connsiteY147" fmla="*/ 534772 h 607343"/>
              <a:gd name="connsiteX148" fmla="*/ 1709057 w 4027714"/>
              <a:gd name="connsiteY148" fmla="*/ 549286 h 607343"/>
              <a:gd name="connsiteX149" fmla="*/ 1698171 w 4027714"/>
              <a:gd name="connsiteY149" fmla="*/ 556543 h 607343"/>
              <a:gd name="connsiteX150" fmla="*/ 1687286 w 4027714"/>
              <a:gd name="connsiteY150" fmla="*/ 560172 h 607343"/>
              <a:gd name="connsiteX151" fmla="*/ 1669143 w 4027714"/>
              <a:gd name="connsiteY151" fmla="*/ 571058 h 607343"/>
              <a:gd name="connsiteX152" fmla="*/ 1647371 w 4027714"/>
              <a:gd name="connsiteY152" fmla="*/ 581943 h 607343"/>
              <a:gd name="connsiteX153" fmla="*/ 1636486 w 4027714"/>
              <a:gd name="connsiteY153" fmla="*/ 589201 h 607343"/>
              <a:gd name="connsiteX154" fmla="*/ 1614714 w 4027714"/>
              <a:gd name="connsiteY154" fmla="*/ 596458 h 607343"/>
              <a:gd name="connsiteX155" fmla="*/ 1582057 w 4027714"/>
              <a:gd name="connsiteY155" fmla="*/ 603715 h 607343"/>
              <a:gd name="connsiteX156" fmla="*/ 1520371 w 4027714"/>
              <a:gd name="connsiteY156" fmla="*/ 596458 h 607343"/>
              <a:gd name="connsiteX157" fmla="*/ 1494971 w 4027714"/>
              <a:gd name="connsiteY157" fmla="*/ 589201 h 607343"/>
              <a:gd name="connsiteX158" fmla="*/ 1473200 w 4027714"/>
              <a:gd name="connsiteY158" fmla="*/ 578315 h 607343"/>
              <a:gd name="connsiteX159" fmla="*/ 1462314 w 4027714"/>
              <a:gd name="connsiteY159" fmla="*/ 571058 h 607343"/>
              <a:gd name="connsiteX160" fmla="*/ 1451428 w 4027714"/>
              <a:gd name="connsiteY160" fmla="*/ 567429 h 607343"/>
              <a:gd name="connsiteX161" fmla="*/ 1429657 w 4027714"/>
              <a:gd name="connsiteY161" fmla="*/ 552915 h 607343"/>
              <a:gd name="connsiteX162" fmla="*/ 1407886 w 4027714"/>
              <a:gd name="connsiteY162" fmla="*/ 545658 h 607343"/>
              <a:gd name="connsiteX163" fmla="*/ 1389743 w 4027714"/>
              <a:gd name="connsiteY163" fmla="*/ 534772 h 607343"/>
              <a:gd name="connsiteX164" fmla="*/ 1357086 w 4027714"/>
              <a:gd name="connsiteY164" fmla="*/ 516629 h 607343"/>
              <a:gd name="connsiteX165" fmla="*/ 1338943 w 4027714"/>
              <a:gd name="connsiteY165" fmla="*/ 502115 h 607343"/>
              <a:gd name="connsiteX166" fmla="*/ 1317171 w 4027714"/>
              <a:gd name="connsiteY166" fmla="*/ 487601 h 607343"/>
              <a:gd name="connsiteX167" fmla="*/ 1299028 w 4027714"/>
              <a:gd name="connsiteY167" fmla="*/ 476715 h 607343"/>
              <a:gd name="connsiteX168" fmla="*/ 1277257 w 4027714"/>
              <a:gd name="connsiteY168" fmla="*/ 462201 h 607343"/>
              <a:gd name="connsiteX169" fmla="*/ 1255486 w 4027714"/>
              <a:gd name="connsiteY169" fmla="*/ 454943 h 607343"/>
              <a:gd name="connsiteX170" fmla="*/ 1161143 w 4027714"/>
              <a:gd name="connsiteY170" fmla="*/ 458572 h 607343"/>
              <a:gd name="connsiteX171" fmla="*/ 1124857 w 4027714"/>
              <a:gd name="connsiteY171" fmla="*/ 469458 h 607343"/>
              <a:gd name="connsiteX172" fmla="*/ 1113971 w 4027714"/>
              <a:gd name="connsiteY172" fmla="*/ 473086 h 607343"/>
              <a:gd name="connsiteX173" fmla="*/ 1103086 w 4027714"/>
              <a:gd name="connsiteY173" fmla="*/ 480343 h 607343"/>
              <a:gd name="connsiteX174" fmla="*/ 1084943 w 4027714"/>
              <a:gd name="connsiteY174" fmla="*/ 494858 h 607343"/>
              <a:gd name="connsiteX175" fmla="*/ 1066800 w 4027714"/>
              <a:gd name="connsiteY175" fmla="*/ 509372 h 607343"/>
              <a:gd name="connsiteX176" fmla="*/ 1045028 w 4027714"/>
              <a:gd name="connsiteY176" fmla="*/ 523886 h 607343"/>
              <a:gd name="connsiteX177" fmla="*/ 1023257 w 4027714"/>
              <a:gd name="connsiteY177" fmla="*/ 531143 h 607343"/>
              <a:gd name="connsiteX178" fmla="*/ 976086 w 4027714"/>
              <a:gd name="connsiteY178" fmla="*/ 538401 h 607343"/>
              <a:gd name="connsiteX179" fmla="*/ 903514 w 4027714"/>
              <a:gd name="connsiteY179" fmla="*/ 534772 h 607343"/>
              <a:gd name="connsiteX180" fmla="*/ 870857 w 4027714"/>
              <a:gd name="connsiteY180" fmla="*/ 516629 h 607343"/>
              <a:gd name="connsiteX181" fmla="*/ 849086 w 4027714"/>
              <a:gd name="connsiteY181" fmla="*/ 505743 h 607343"/>
              <a:gd name="connsiteX182" fmla="*/ 841828 w 4027714"/>
              <a:gd name="connsiteY182" fmla="*/ 498486 h 607343"/>
              <a:gd name="connsiteX183" fmla="*/ 820057 w 4027714"/>
              <a:gd name="connsiteY183" fmla="*/ 491229 h 607343"/>
              <a:gd name="connsiteX184" fmla="*/ 798286 w 4027714"/>
              <a:gd name="connsiteY184" fmla="*/ 480343 h 607343"/>
              <a:gd name="connsiteX185" fmla="*/ 769257 w 4027714"/>
              <a:gd name="connsiteY185" fmla="*/ 458572 h 607343"/>
              <a:gd name="connsiteX186" fmla="*/ 758371 w 4027714"/>
              <a:gd name="connsiteY186" fmla="*/ 451315 h 607343"/>
              <a:gd name="connsiteX187" fmla="*/ 736600 w 4027714"/>
              <a:gd name="connsiteY187" fmla="*/ 440429 h 607343"/>
              <a:gd name="connsiteX188" fmla="*/ 689428 w 4027714"/>
              <a:gd name="connsiteY188" fmla="*/ 444058 h 607343"/>
              <a:gd name="connsiteX189" fmla="*/ 656771 w 4027714"/>
              <a:gd name="connsiteY189" fmla="*/ 458572 h 607343"/>
              <a:gd name="connsiteX190" fmla="*/ 635000 w 4027714"/>
              <a:gd name="connsiteY190" fmla="*/ 465829 h 607343"/>
              <a:gd name="connsiteX191" fmla="*/ 624114 w 4027714"/>
              <a:gd name="connsiteY191" fmla="*/ 469458 h 607343"/>
              <a:gd name="connsiteX192" fmla="*/ 602343 w 4027714"/>
              <a:gd name="connsiteY192" fmla="*/ 480343 h 607343"/>
              <a:gd name="connsiteX193" fmla="*/ 595086 w 4027714"/>
              <a:gd name="connsiteY193" fmla="*/ 487601 h 607343"/>
              <a:gd name="connsiteX194" fmla="*/ 569686 w 4027714"/>
              <a:gd name="connsiteY194" fmla="*/ 494858 h 607343"/>
              <a:gd name="connsiteX195" fmla="*/ 547914 w 4027714"/>
              <a:gd name="connsiteY195" fmla="*/ 502115 h 607343"/>
              <a:gd name="connsiteX196" fmla="*/ 515257 w 4027714"/>
              <a:gd name="connsiteY196" fmla="*/ 513001 h 607343"/>
              <a:gd name="connsiteX197" fmla="*/ 504371 w 4027714"/>
              <a:gd name="connsiteY197" fmla="*/ 516629 h 607343"/>
              <a:gd name="connsiteX198" fmla="*/ 471714 w 4027714"/>
              <a:gd name="connsiteY198" fmla="*/ 520258 h 607343"/>
              <a:gd name="connsiteX199" fmla="*/ 431800 w 4027714"/>
              <a:gd name="connsiteY199" fmla="*/ 527515 h 607343"/>
              <a:gd name="connsiteX200" fmla="*/ 337457 w 4027714"/>
              <a:gd name="connsiteY200" fmla="*/ 523886 h 607343"/>
              <a:gd name="connsiteX201" fmla="*/ 315686 w 4027714"/>
              <a:gd name="connsiteY201" fmla="*/ 516629 h 607343"/>
              <a:gd name="connsiteX202" fmla="*/ 293914 w 4027714"/>
              <a:gd name="connsiteY202" fmla="*/ 509372 h 607343"/>
              <a:gd name="connsiteX203" fmla="*/ 283028 w 4027714"/>
              <a:gd name="connsiteY203" fmla="*/ 505743 h 607343"/>
              <a:gd name="connsiteX204" fmla="*/ 272143 w 4027714"/>
              <a:gd name="connsiteY204" fmla="*/ 502115 h 607343"/>
              <a:gd name="connsiteX205" fmla="*/ 250371 w 4027714"/>
              <a:gd name="connsiteY205" fmla="*/ 487601 h 607343"/>
              <a:gd name="connsiteX206" fmla="*/ 243114 w 4027714"/>
              <a:gd name="connsiteY206" fmla="*/ 480343 h 607343"/>
              <a:gd name="connsiteX207" fmla="*/ 210457 w 4027714"/>
              <a:gd name="connsiteY207" fmla="*/ 458572 h 607343"/>
              <a:gd name="connsiteX208" fmla="*/ 199571 w 4027714"/>
              <a:gd name="connsiteY208" fmla="*/ 451315 h 607343"/>
              <a:gd name="connsiteX209" fmla="*/ 188686 w 4027714"/>
              <a:gd name="connsiteY209" fmla="*/ 444058 h 607343"/>
              <a:gd name="connsiteX210" fmla="*/ 177800 w 4027714"/>
              <a:gd name="connsiteY210" fmla="*/ 440429 h 607343"/>
              <a:gd name="connsiteX211" fmla="*/ 166914 w 4027714"/>
              <a:gd name="connsiteY211" fmla="*/ 433172 h 607343"/>
              <a:gd name="connsiteX212" fmla="*/ 130628 w 4027714"/>
              <a:gd name="connsiteY212" fmla="*/ 422286 h 607343"/>
              <a:gd name="connsiteX213" fmla="*/ 101600 w 4027714"/>
              <a:gd name="connsiteY213" fmla="*/ 418658 h 607343"/>
              <a:gd name="connsiteX214" fmla="*/ 90714 w 4027714"/>
              <a:gd name="connsiteY214" fmla="*/ 415029 h 607343"/>
              <a:gd name="connsiteX215" fmla="*/ 21771 w 4027714"/>
              <a:gd name="connsiteY215" fmla="*/ 422286 h 607343"/>
              <a:gd name="connsiteX0" fmla="*/ 21771 w 4027714"/>
              <a:gd name="connsiteY0" fmla="*/ 422286 h 607343"/>
              <a:gd name="connsiteX1" fmla="*/ 7257 w 4027714"/>
              <a:gd name="connsiteY1" fmla="*/ 386001 h 607343"/>
              <a:gd name="connsiteX2" fmla="*/ 0 w 4027714"/>
              <a:gd name="connsiteY2" fmla="*/ 356972 h 607343"/>
              <a:gd name="connsiteX3" fmla="*/ 3628 w 4027714"/>
              <a:gd name="connsiteY3" fmla="*/ 248115 h 607343"/>
              <a:gd name="connsiteX4" fmla="*/ 7257 w 4027714"/>
              <a:gd name="connsiteY4" fmla="*/ 222715 h 607343"/>
              <a:gd name="connsiteX5" fmla="*/ 10886 w 4027714"/>
              <a:gd name="connsiteY5" fmla="*/ 157401 h 607343"/>
              <a:gd name="connsiteX6" fmla="*/ 14514 w 4027714"/>
              <a:gd name="connsiteY6" fmla="*/ 128372 h 607343"/>
              <a:gd name="connsiteX7" fmla="*/ 18143 w 4027714"/>
              <a:gd name="connsiteY7" fmla="*/ 70315 h 607343"/>
              <a:gd name="connsiteX8" fmla="*/ 36286 w 4027714"/>
              <a:gd name="connsiteY8" fmla="*/ 66686 h 607343"/>
              <a:gd name="connsiteX9" fmla="*/ 72571 w 4027714"/>
              <a:gd name="connsiteY9" fmla="*/ 63058 h 607343"/>
              <a:gd name="connsiteX10" fmla="*/ 272143 w 4027714"/>
              <a:gd name="connsiteY10" fmla="*/ 55801 h 607343"/>
              <a:gd name="connsiteX11" fmla="*/ 319314 w 4027714"/>
              <a:gd name="connsiteY11" fmla="*/ 48543 h 607343"/>
              <a:gd name="connsiteX12" fmla="*/ 743857 w 4027714"/>
              <a:gd name="connsiteY12" fmla="*/ 44915 h 607343"/>
              <a:gd name="connsiteX13" fmla="*/ 769257 w 4027714"/>
              <a:gd name="connsiteY13" fmla="*/ 41286 h 607343"/>
              <a:gd name="connsiteX14" fmla="*/ 874486 w 4027714"/>
              <a:gd name="connsiteY14" fmla="*/ 34029 h 607343"/>
              <a:gd name="connsiteX15" fmla="*/ 910771 w 4027714"/>
              <a:gd name="connsiteY15" fmla="*/ 30401 h 607343"/>
              <a:gd name="connsiteX16" fmla="*/ 1364343 w 4027714"/>
              <a:gd name="connsiteY16" fmla="*/ 37658 h 607343"/>
              <a:gd name="connsiteX17" fmla="*/ 1433286 w 4027714"/>
              <a:gd name="connsiteY17" fmla="*/ 30401 h 607343"/>
              <a:gd name="connsiteX18" fmla="*/ 1600200 w 4027714"/>
              <a:gd name="connsiteY18" fmla="*/ 26772 h 607343"/>
              <a:gd name="connsiteX19" fmla="*/ 1868714 w 4027714"/>
              <a:gd name="connsiteY19" fmla="*/ 37658 h 607343"/>
              <a:gd name="connsiteX20" fmla="*/ 1886857 w 4027714"/>
              <a:gd name="connsiteY20" fmla="*/ 34029 h 607343"/>
              <a:gd name="connsiteX21" fmla="*/ 2837543 w 4027714"/>
              <a:gd name="connsiteY21" fmla="*/ 8629 h 607343"/>
              <a:gd name="connsiteX22" fmla="*/ 2913742 w 4027714"/>
              <a:gd name="connsiteY22" fmla="*/ 12258 h 607343"/>
              <a:gd name="connsiteX23" fmla="*/ 2968625 w 4027714"/>
              <a:gd name="connsiteY23" fmla="*/ 12258 h 607343"/>
              <a:gd name="connsiteX24" fmla="*/ 3019878 w 4027714"/>
              <a:gd name="connsiteY24" fmla="*/ 5001 h 607343"/>
              <a:gd name="connsiteX25" fmla="*/ 3095171 w 4027714"/>
              <a:gd name="connsiteY25" fmla="*/ 3640 h 607343"/>
              <a:gd name="connsiteX26" fmla="*/ 3160486 w 4027714"/>
              <a:gd name="connsiteY26" fmla="*/ 12258 h 607343"/>
              <a:gd name="connsiteX27" fmla="*/ 3196771 w 4027714"/>
              <a:gd name="connsiteY27" fmla="*/ 8629 h 607343"/>
              <a:gd name="connsiteX28" fmla="*/ 3798207 w 4027714"/>
              <a:gd name="connsiteY28" fmla="*/ 11 h 607343"/>
              <a:gd name="connsiteX29" fmla="*/ 3979636 w 4027714"/>
              <a:gd name="connsiteY29" fmla="*/ 7268 h 607343"/>
              <a:gd name="connsiteX30" fmla="*/ 3976914 w 4027714"/>
              <a:gd name="connsiteY30" fmla="*/ 26772 h 607343"/>
              <a:gd name="connsiteX31" fmla="*/ 4005943 w 4027714"/>
              <a:gd name="connsiteY31" fmla="*/ 34029 h 607343"/>
              <a:gd name="connsiteX32" fmla="*/ 4016828 w 4027714"/>
              <a:gd name="connsiteY32" fmla="*/ 41286 h 607343"/>
              <a:gd name="connsiteX33" fmla="*/ 4020457 w 4027714"/>
              <a:gd name="connsiteY33" fmla="*/ 208201 h 607343"/>
              <a:gd name="connsiteX34" fmla="*/ 4024086 w 4027714"/>
              <a:gd name="connsiteY34" fmla="*/ 233601 h 607343"/>
              <a:gd name="connsiteX35" fmla="*/ 4027714 w 4027714"/>
              <a:gd name="connsiteY35" fmla="*/ 266258 h 607343"/>
              <a:gd name="connsiteX36" fmla="*/ 4024086 w 4027714"/>
              <a:gd name="connsiteY36" fmla="*/ 295286 h 607343"/>
              <a:gd name="connsiteX37" fmla="*/ 4020457 w 4027714"/>
              <a:gd name="connsiteY37" fmla="*/ 454943 h 607343"/>
              <a:gd name="connsiteX38" fmla="*/ 4016828 w 4027714"/>
              <a:gd name="connsiteY38" fmla="*/ 465829 h 607343"/>
              <a:gd name="connsiteX39" fmla="*/ 4009571 w 4027714"/>
              <a:gd name="connsiteY39" fmla="*/ 476715 h 607343"/>
              <a:gd name="connsiteX40" fmla="*/ 4005943 w 4027714"/>
              <a:gd name="connsiteY40" fmla="*/ 487601 h 607343"/>
              <a:gd name="connsiteX41" fmla="*/ 3962400 w 4027714"/>
              <a:gd name="connsiteY41" fmla="*/ 509372 h 607343"/>
              <a:gd name="connsiteX42" fmla="*/ 3937000 w 4027714"/>
              <a:gd name="connsiteY42" fmla="*/ 516629 h 607343"/>
              <a:gd name="connsiteX43" fmla="*/ 3915228 w 4027714"/>
              <a:gd name="connsiteY43" fmla="*/ 523886 h 607343"/>
              <a:gd name="connsiteX44" fmla="*/ 3900714 w 4027714"/>
              <a:gd name="connsiteY44" fmla="*/ 527515 h 607343"/>
              <a:gd name="connsiteX45" fmla="*/ 3860800 w 4027714"/>
              <a:gd name="connsiteY45" fmla="*/ 538401 h 607343"/>
              <a:gd name="connsiteX46" fmla="*/ 3817257 w 4027714"/>
              <a:gd name="connsiteY46" fmla="*/ 542029 h 607343"/>
              <a:gd name="connsiteX47" fmla="*/ 3788228 w 4027714"/>
              <a:gd name="connsiteY47" fmla="*/ 545658 h 607343"/>
              <a:gd name="connsiteX48" fmla="*/ 3708400 w 4027714"/>
              <a:gd name="connsiteY48" fmla="*/ 542029 h 607343"/>
              <a:gd name="connsiteX49" fmla="*/ 3686628 w 4027714"/>
              <a:gd name="connsiteY49" fmla="*/ 534772 h 607343"/>
              <a:gd name="connsiteX50" fmla="*/ 3675743 w 4027714"/>
              <a:gd name="connsiteY50" fmla="*/ 531143 h 607343"/>
              <a:gd name="connsiteX51" fmla="*/ 3650343 w 4027714"/>
              <a:gd name="connsiteY51" fmla="*/ 523886 h 607343"/>
              <a:gd name="connsiteX52" fmla="*/ 3628571 w 4027714"/>
              <a:gd name="connsiteY52" fmla="*/ 513001 h 607343"/>
              <a:gd name="connsiteX53" fmla="*/ 3599543 w 4027714"/>
              <a:gd name="connsiteY53" fmla="*/ 491229 h 607343"/>
              <a:gd name="connsiteX54" fmla="*/ 3588657 w 4027714"/>
              <a:gd name="connsiteY54" fmla="*/ 487601 h 607343"/>
              <a:gd name="connsiteX55" fmla="*/ 3566886 w 4027714"/>
              <a:gd name="connsiteY55" fmla="*/ 473086 h 607343"/>
              <a:gd name="connsiteX56" fmla="*/ 3556000 w 4027714"/>
              <a:gd name="connsiteY56" fmla="*/ 465829 h 607343"/>
              <a:gd name="connsiteX57" fmla="*/ 3545114 w 4027714"/>
              <a:gd name="connsiteY57" fmla="*/ 462201 h 607343"/>
              <a:gd name="connsiteX58" fmla="*/ 3526971 w 4027714"/>
              <a:gd name="connsiteY58" fmla="*/ 451315 h 607343"/>
              <a:gd name="connsiteX59" fmla="*/ 3516086 w 4027714"/>
              <a:gd name="connsiteY59" fmla="*/ 444058 h 607343"/>
              <a:gd name="connsiteX60" fmla="*/ 3494314 w 4027714"/>
              <a:gd name="connsiteY60" fmla="*/ 436801 h 607343"/>
              <a:gd name="connsiteX61" fmla="*/ 3472543 w 4027714"/>
              <a:gd name="connsiteY61" fmla="*/ 429543 h 607343"/>
              <a:gd name="connsiteX62" fmla="*/ 3461657 w 4027714"/>
              <a:gd name="connsiteY62" fmla="*/ 425915 h 607343"/>
              <a:gd name="connsiteX63" fmla="*/ 3447143 w 4027714"/>
              <a:gd name="connsiteY63" fmla="*/ 422286 h 607343"/>
              <a:gd name="connsiteX64" fmla="*/ 3345543 w 4027714"/>
              <a:gd name="connsiteY64" fmla="*/ 429543 h 607343"/>
              <a:gd name="connsiteX65" fmla="*/ 3305628 w 4027714"/>
              <a:gd name="connsiteY65" fmla="*/ 440429 h 607343"/>
              <a:gd name="connsiteX66" fmla="*/ 3294743 w 4027714"/>
              <a:gd name="connsiteY66" fmla="*/ 444058 h 607343"/>
              <a:gd name="connsiteX67" fmla="*/ 3283857 w 4027714"/>
              <a:gd name="connsiteY67" fmla="*/ 447686 h 607343"/>
              <a:gd name="connsiteX68" fmla="*/ 3272971 w 4027714"/>
              <a:gd name="connsiteY68" fmla="*/ 454943 h 607343"/>
              <a:gd name="connsiteX69" fmla="*/ 3262086 w 4027714"/>
              <a:gd name="connsiteY69" fmla="*/ 458572 h 607343"/>
              <a:gd name="connsiteX70" fmla="*/ 3243943 w 4027714"/>
              <a:gd name="connsiteY70" fmla="*/ 469458 h 607343"/>
              <a:gd name="connsiteX71" fmla="*/ 3214914 w 4027714"/>
              <a:gd name="connsiteY71" fmla="*/ 491229 h 607343"/>
              <a:gd name="connsiteX72" fmla="*/ 3193143 w 4027714"/>
              <a:gd name="connsiteY72" fmla="*/ 505743 h 607343"/>
              <a:gd name="connsiteX73" fmla="*/ 3185886 w 4027714"/>
              <a:gd name="connsiteY73" fmla="*/ 513001 h 607343"/>
              <a:gd name="connsiteX74" fmla="*/ 3175000 w 4027714"/>
              <a:gd name="connsiteY74" fmla="*/ 516629 h 607343"/>
              <a:gd name="connsiteX75" fmla="*/ 3156857 w 4027714"/>
              <a:gd name="connsiteY75" fmla="*/ 534772 h 607343"/>
              <a:gd name="connsiteX76" fmla="*/ 3145971 w 4027714"/>
              <a:gd name="connsiteY76" fmla="*/ 545658 h 607343"/>
              <a:gd name="connsiteX77" fmla="*/ 3124200 w 4027714"/>
              <a:gd name="connsiteY77" fmla="*/ 556543 h 607343"/>
              <a:gd name="connsiteX78" fmla="*/ 3106057 w 4027714"/>
              <a:gd name="connsiteY78" fmla="*/ 567429 h 607343"/>
              <a:gd name="connsiteX79" fmla="*/ 3095171 w 4027714"/>
              <a:gd name="connsiteY79" fmla="*/ 574686 h 607343"/>
              <a:gd name="connsiteX80" fmla="*/ 3084286 w 4027714"/>
              <a:gd name="connsiteY80" fmla="*/ 578315 h 607343"/>
              <a:gd name="connsiteX81" fmla="*/ 3073400 w 4027714"/>
              <a:gd name="connsiteY81" fmla="*/ 585572 h 607343"/>
              <a:gd name="connsiteX82" fmla="*/ 3051628 w 4027714"/>
              <a:gd name="connsiteY82" fmla="*/ 592829 h 607343"/>
              <a:gd name="connsiteX83" fmla="*/ 3029857 w 4027714"/>
              <a:gd name="connsiteY83" fmla="*/ 600086 h 607343"/>
              <a:gd name="connsiteX84" fmla="*/ 3018971 w 4027714"/>
              <a:gd name="connsiteY84" fmla="*/ 603715 h 607343"/>
              <a:gd name="connsiteX85" fmla="*/ 3000828 w 4027714"/>
              <a:gd name="connsiteY85" fmla="*/ 607343 h 607343"/>
              <a:gd name="connsiteX86" fmla="*/ 2950028 w 4027714"/>
              <a:gd name="connsiteY86" fmla="*/ 600086 h 607343"/>
              <a:gd name="connsiteX87" fmla="*/ 2928257 w 4027714"/>
              <a:gd name="connsiteY87" fmla="*/ 592829 h 607343"/>
              <a:gd name="connsiteX88" fmla="*/ 2917371 w 4027714"/>
              <a:gd name="connsiteY88" fmla="*/ 585572 h 607343"/>
              <a:gd name="connsiteX89" fmla="*/ 2895600 w 4027714"/>
              <a:gd name="connsiteY89" fmla="*/ 578315 h 607343"/>
              <a:gd name="connsiteX90" fmla="*/ 2884714 w 4027714"/>
              <a:gd name="connsiteY90" fmla="*/ 574686 h 607343"/>
              <a:gd name="connsiteX91" fmla="*/ 2862943 w 4027714"/>
              <a:gd name="connsiteY91" fmla="*/ 560172 h 607343"/>
              <a:gd name="connsiteX92" fmla="*/ 2852057 w 4027714"/>
              <a:gd name="connsiteY92" fmla="*/ 552915 h 607343"/>
              <a:gd name="connsiteX93" fmla="*/ 2841171 w 4027714"/>
              <a:gd name="connsiteY93" fmla="*/ 549286 h 607343"/>
              <a:gd name="connsiteX94" fmla="*/ 2819400 w 4027714"/>
              <a:gd name="connsiteY94" fmla="*/ 538401 h 607343"/>
              <a:gd name="connsiteX95" fmla="*/ 2808514 w 4027714"/>
              <a:gd name="connsiteY95" fmla="*/ 531143 h 607343"/>
              <a:gd name="connsiteX96" fmla="*/ 2786743 w 4027714"/>
              <a:gd name="connsiteY96" fmla="*/ 523886 h 607343"/>
              <a:gd name="connsiteX97" fmla="*/ 2764971 w 4027714"/>
              <a:gd name="connsiteY97" fmla="*/ 509372 h 607343"/>
              <a:gd name="connsiteX98" fmla="*/ 2746828 w 4027714"/>
              <a:gd name="connsiteY98" fmla="*/ 494858 h 607343"/>
              <a:gd name="connsiteX99" fmla="*/ 2725057 w 4027714"/>
              <a:gd name="connsiteY99" fmla="*/ 480343 h 607343"/>
              <a:gd name="connsiteX100" fmla="*/ 2714171 w 4027714"/>
              <a:gd name="connsiteY100" fmla="*/ 473086 h 607343"/>
              <a:gd name="connsiteX101" fmla="*/ 2685143 w 4027714"/>
              <a:gd name="connsiteY101" fmla="*/ 447686 h 607343"/>
              <a:gd name="connsiteX102" fmla="*/ 2674257 w 4027714"/>
              <a:gd name="connsiteY102" fmla="*/ 436801 h 607343"/>
              <a:gd name="connsiteX103" fmla="*/ 2652486 w 4027714"/>
              <a:gd name="connsiteY103" fmla="*/ 425915 h 607343"/>
              <a:gd name="connsiteX104" fmla="*/ 2612571 w 4027714"/>
              <a:gd name="connsiteY104" fmla="*/ 415029 h 607343"/>
              <a:gd name="connsiteX105" fmla="*/ 2510971 w 4027714"/>
              <a:gd name="connsiteY105" fmla="*/ 418658 h 607343"/>
              <a:gd name="connsiteX106" fmla="*/ 2489200 w 4027714"/>
              <a:gd name="connsiteY106" fmla="*/ 429543 h 607343"/>
              <a:gd name="connsiteX107" fmla="*/ 2478314 w 4027714"/>
              <a:gd name="connsiteY107" fmla="*/ 433172 h 607343"/>
              <a:gd name="connsiteX108" fmla="*/ 2456543 w 4027714"/>
              <a:gd name="connsiteY108" fmla="*/ 447686 h 607343"/>
              <a:gd name="connsiteX109" fmla="*/ 2423886 w 4027714"/>
              <a:gd name="connsiteY109" fmla="*/ 465829 h 607343"/>
              <a:gd name="connsiteX110" fmla="*/ 2413000 w 4027714"/>
              <a:gd name="connsiteY110" fmla="*/ 473086 h 607343"/>
              <a:gd name="connsiteX111" fmla="*/ 2402114 w 4027714"/>
              <a:gd name="connsiteY111" fmla="*/ 480343 h 607343"/>
              <a:gd name="connsiteX112" fmla="*/ 2394857 w 4027714"/>
              <a:gd name="connsiteY112" fmla="*/ 487601 h 607343"/>
              <a:gd name="connsiteX113" fmla="*/ 2383971 w 4027714"/>
              <a:gd name="connsiteY113" fmla="*/ 491229 h 607343"/>
              <a:gd name="connsiteX114" fmla="*/ 2351314 w 4027714"/>
              <a:gd name="connsiteY114" fmla="*/ 505743 h 607343"/>
              <a:gd name="connsiteX115" fmla="*/ 2340428 w 4027714"/>
              <a:gd name="connsiteY115" fmla="*/ 509372 h 607343"/>
              <a:gd name="connsiteX116" fmla="*/ 2318657 w 4027714"/>
              <a:gd name="connsiteY116" fmla="*/ 523886 h 607343"/>
              <a:gd name="connsiteX117" fmla="*/ 2307771 w 4027714"/>
              <a:gd name="connsiteY117" fmla="*/ 527515 h 607343"/>
              <a:gd name="connsiteX118" fmla="*/ 2296886 w 4027714"/>
              <a:gd name="connsiteY118" fmla="*/ 534772 h 607343"/>
              <a:gd name="connsiteX119" fmla="*/ 2275114 w 4027714"/>
              <a:gd name="connsiteY119" fmla="*/ 542029 h 607343"/>
              <a:gd name="connsiteX120" fmla="*/ 2264228 w 4027714"/>
              <a:gd name="connsiteY120" fmla="*/ 545658 h 607343"/>
              <a:gd name="connsiteX121" fmla="*/ 2231571 w 4027714"/>
              <a:gd name="connsiteY121" fmla="*/ 560172 h 607343"/>
              <a:gd name="connsiteX122" fmla="*/ 2220686 w 4027714"/>
              <a:gd name="connsiteY122" fmla="*/ 563801 h 607343"/>
              <a:gd name="connsiteX123" fmla="*/ 2209800 w 4027714"/>
              <a:gd name="connsiteY123" fmla="*/ 567429 h 607343"/>
              <a:gd name="connsiteX124" fmla="*/ 2180771 w 4027714"/>
              <a:gd name="connsiteY124" fmla="*/ 563801 h 607343"/>
              <a:gd name="connsiteX125" fmla="*/ 2151743 w 4027714"/>
              <a:gd name="connsiteY125" fmla="*/ 556543 h 607343"/>
              <a:gd name="connsiteX126" fmla="*/ 2137228 w 4027714"/>
              <a:gd name="connsiteY126" fmla="*/ 552915 h 607343"/>
              <a:gd name="connsiteX127" fmla="*/ 2122714 w 4027714"/>
              <a:gd name="connsiteY127" fmla="*/ 549286 h 607343"/>
              <a:gd name="connsiteX128" fmla="*/ 2100943 w 4027714"/>
              <a:gd name="connsiteY128" fmla="*/ 542029 h 607343"/>
              <a:gd name="connsiteX129" fmla="*/ 2079171 w 4027714"/>
              <a:gd name="connsiteY129" fmla="*/ 527515 h 607343"/>
              <a:gd name="connsiteX130" fmla="*/ 2050143 w 4027714"/>
              <a:gd name="connsiteY130" fmla="*/ 505743 h 607343"/>
              <a:gd name="connsiteX131" fmla="*/ 2039257 w 4027714"/>
              <a:gd name="connsiteY131" fmla="*/ 498486 h 607343"/>
              <a:gd name="connsiteX132" fmla="*/ 2024743 w 4027714"/>
              <a:gd name="connsiteY132" fmla="*/ 476715 h 607343"/>
              <a:gd name="connsiteX133" fmla="*/ 2010228 w 4027714"/>
              <a:gd name="connsiteY133" fmla="*/ 458572 h 607343"/>
              <a:gd name="connsiteX134" fmla="*/ 1999343 w 4027714"/>
              <a:gd name="connsiteY134" fmla="*/ 454943 h 607343"/>
              <a:gd name="connsiteX135" fmla="*/ 1988457 w 4027714"/>
              <a:gd name="connsiteY135" fmla="*/ 444058 h 607343"/>
              <a:gd name="connsiteX136" fmla="*/ 1948543 w 4027714"/>
              <a:gd name="connsiteY136" fmla="*/ 433172 h 607343"/>
              <a:gd name="connsiteX137" fmla="*/ 1879600 w 4027714"/>
              <a:gd name="connsiteY137" fmla="*/ 440429 h 607343"/>
              <a:gd name="connsiteX138" fmla="*/ 1857828 w 4027714"/>
              <a:gd name="connsiteY138" fmla="*/ 447686 h 607343"/>
              <a:gd name="connsiteX139" fmla="*/ 1846943 w 4027714"/>
              <a:gd name="connsiteY139" fmla="*/ 454943 h 607343"/>
              <a:gd name="connsiteX140" fmla="*/ 1836057 w 4027714"/>
              <a:gd name="connsiteY140" fmla="*/ 458572 h 607343"/>
              <a:gd name="connsiteX141" fmla="*/ 1814286 w 4027714"/>
              <a:gd name="connsiteY141" fmla="*/ 473086 h 607343"/>
              <a:gd name="connsiteX142" fmla="*/ 1792514 w 4027714"/>
              <a:gd name="connsiteY142" fmla="*/ 487601 h 607343"/>
              <a:gd name="connsiteX143" fmla="*/ 1770743 w 4027714"/>
              <a:gd name="connsiteY143" fmla="*/ 502115 h 607343"/>
              <a:gd name="connsiteX144" fmla="*/ 1759857 w 4027714"/>
              <a:gd name="connsiteY144" fmla="*/ 509372 h 607343"/>
              <a:gd name="connsiteX145" fmla="*/ 1741714 w 4027714"/>
              <a:gd name="connsiteY145" fmla="*/ 523886 h 607343"/>
              <a:gd name="connsiteX146" fmla="*/ 1730828 w 4027714"/>
              <a:gd name="connsiteY146" fmla="*/ 534772 h 607343"/>
              <a:gd name="connsiteX147" fmla="*/ 1709057 w 4027714"/>
              <a:gd name="connsiteY147" fmla="*/ 549286 h 607343"/>
              <a:gd name="connsiteX148" fmla="*/ 1698171 w 4027714"/>
              <a:gd name="connsiteY148" fmla="*/ 556543 h 607343"/>
              <a:gd name="connsiteX149" fmla="*/ 1687286 w 4027714"/>
              <a:gd name="connsiteY149" fmla="*/ 560172 h 607343"/>
              <a:gd name="connsiteX150" fmla="*/ 1669143 w 4027714"/>
              <a:gd name="connsiteY150" fmla="*/ 571058 h 607343"/>
              <a:gd name="connsiteX151" fmla="*/ 1647371 w 4027714"/>
              <a:gd name="connsiteY151" fmla="*/ 581943 h 607343"/>
              <a:gd name="connsiteX152" fmla="*/ 1636486 w 4027714"/>
              <a:gd name="connsiteY152" fmla="*/ 589201 h 607343"/>
              <a:gd name="connsiteX153" fmla="*/ 1614714 w 4027714"/>
              <a:gd name="connsiteY153" fmla="*/ 596458 h 607343"/>
              <a:gd name="connsiteX154" fmla="*/ 1582057 w 4027714"/>
              <a:gd name="connsiteY154" fmla="*/ 603715 h 607343"/>
              <a:gd name="connsiteX155" fmla="*/ 1520371 w 4027714"/>
              <a:gd name="connsiteY155" fmla="*/ 596458 h 607343"/>
              <a:gd name="connsiteX156" fmla="*/ 1494971 w 4027714"/>
              <a:gd name="connsiteY156" fmla="*/ 589201 h 607343"/>
              <a:gd name="connsiteX157" fmla="*/ 1473200 w 4027714"/>
              <a:gd name="connsiteY157" fmla="*/ 578315 h 607343"/>
              <a:gd name="connsiteX158" fmla="*/ 1462314 w 4027714"/>
              <a:gd name="connsiteY158" fmla="*/ 571058 h 607343"/>
              <a:gd name="connsiteX159" fmla="*/ 1451428 w 4027714"/>
              <a:gd name="connsiteY159" fmla="*/ 567429 h 607343"/>
              <a:gd name="connsiteX160" fmla="*/ 1429657 w 4027714"/>
              <a:gd name="connsiteY160" fmla="*/ 552915 h 607343"/>
              <a:gd name="connsiteX161" fmla="*/ 1407886 w 4027714"/>
              <a:gd name="connsiteY161" fmla="*/ 545658 h 607343"/>
              <a:gd name="connsiteX162" fmla="*/ 1389743 w 4027714"/>
              <a:gd name="connsiteY162" fmla="*/ 534772 h 607343"/>
              <a:gd name="connsiteX163" fmla="*/ 1357086 w 4027714"/>
              <a:gd name="connsiteY163" fmla="*/ 516629 h 607343"/>
              <a:gd name="connsiteX164" fmla="*/ 1338943 w 4027714"/>
              <a:gd name="connsiteY164" fmla="*/ 502115 h 607343"/>
              <a:gd name="connsiteX165" fmla="*/ 1317171 w 4027714"/>
              <a:gd name="connsiteY165" fmla="*/ 487601 h 607343"/>
              <a:gd name="connsiteX166" fmla="*/ 1299028 w 4027714"/>
              <a:gd name="connsiteY166" fmla="*/ 476715 h 607343"/>
              <a:gd name="connsiteX167" fmla="*/ 1277257 w 4027714"/>
              <a:gd name="connsiteY167" fmla="*/ 462201 h 607343"/>
              <a:gd name="connsiteX168" fmla="*/ 1255486 w 4027714"/>
              <a:gd name="connsiteY168" fmla="*/ 454943 h 607343"/>
              <a:gd name="connsiteX169" fmla="*/ 1161143 w 4027714"/>
              <a:gd name="connsiteY169" fmla="*/ 458572 h 607343"/>
              <a:gd name="connsiteX170" fmla="*/ 1124857 w 4027714"/>
              <a:gd name="connsiteY170" fmla="*/ 469458 h 607343"/>
              <a:gd name="connsiteX171" fmla="*/ 1113971 w 4027714"/>
              <a:gd name="connsiteY171" fmla="*/ 473086 h 607343"/>
              <a:gd name="connsiteX172" fmla="*/ 1103086 w 4027714"/>
              <a:gd name="connsiteY172" fmla="*/ 480343 h 607343"/>
              <a:gd name="connsiteX173" fmla="*/ 1084943 w 4027714"/>
              <a:gd name="connsiteY173" fmla="*/ 494858 h 607343"/>
              <a:gd name="connsiteX174" fmla="*/ 1066800 w 4027714"/>
              <a:gd name="connsiteY174" fmla="*/ 509372 h 607343"/>
              <a:gd name="connsiteX175" fmla="*/ 1045028 w 4027714"/>
              <a:gd name="connsiteY175" fmla="*/ 523886 h 607343"/>
              <a:gd name="connsiteX176" fmla="*/ 1023257 w 4027714"/>
              <a:gd name="connsiteY176" fmla="*/ 531143 h 607343"/>
              <a:gd name="connsiteX177" fmla="*/ 976086 w 4027714"/>
              <a:gd name="connsiteY177" fmla="*/ 538401 h 607343"/>
              <a:gd name="connsiteX178" fmla="*/ 903514 w 4027714"/>
              <a:gd name="connsiteY178" fmla="*/ 534772 h 607343"/>
              <a:gd name="connsiteX179" fmla="*/ 870857 w 4027714"/>
              <a:gd name="connsiteY179" fmla="*/ 516629 h 607343"/>
              <a:gd name="connsiteX180" fmla="*/ 849086 w 4027714"/>
              <a:gd name="connsiteY180" fmla="*/ 505743 h 607343"/>
              <a:gd name="connsiteX181" fmla="*/ 841828 w 4027714"/>
              <a:gd name="connsiteY181" fmla="*/ 498486 h 607343"/>
              <a:gd name="connsiteX182" fmla="*/ 820057 w 4027714"/>
              <a:gd name="connsiteY182" fmla="*/ 491229 h 607343"/>
              <a:gd name="connsiteX183" fmla="*/ 798286 w 4027714"/>
              <a:gd name="connsiteY183" fmla="*/ 480343 h 607343"/>
              <a:gd name="connsiteX184" fmla="*/ 769257 w 4027714"/>
              <a:gd name="connsiteY184" fmla="*/ 458572 h 607343"/>
              <a:gd name="connsiteX185" fmla="*/ 758371 w 4027714"/>
              <a:gd name="connsiteY185" fmla="*/ 451315 h 607343"/>
              <a:gd name="connsiteX186" fmla="*/ 736600 w 4027714"/>
              <a:gd name="connsiteY186" fmla="*/ 440429 h 607343"/>
              <a:gd name="connsiteX187" fmla="*/ 689428 w 4027714"/>
              <a:gd name="connsiteY187" fmla="*/ 444058 h 607343"/>
              <a:gd name="connsiteX188" fmla="*/ 656771 w 4027714"/>
              <a:gd name="connsiteY188" fmla="*/ 458572 h 607343"/>
              <a:gd name="connsiteX189" fmla="*/ 635000 w 4027714"/>
              <a:gd name="connsiteY189" fmla="*/ 465829 h 607343"/>
              <a:gd name="connsiteX190" fmla="*/ 624114 w 4027714"/>
              <a:gd name="connsiteY190" fmla="*/ 469458 h 607343"/>
              <a:gd name="connsiteX191" fmla="*/ 602343 w 4027714"/>
              <a:gd name="connsiteY191" fmla="*/ 480343 h 607343"/>
              <a:gd name="connsiteX192" fmla="*/ 595086 w 4027714"/>
              <a:gd name="connsiteY192" fmla="*/ 487601 h 607343"/>
              <a:gd name="connsiteX193" fmla="*/ 569686 w 4027714"/>
              <a:gd name="connsiteY193" fmla="*/ 494858 h 607343"/>
              <a:gd name="connsiteX194" fmla="*/ 547914 w 4027714"/>
              <a:gd name="connsiteY194" fmla="*/ 502115 h 607343"/>
              <a:gd name="connsiteX195" fmla="*/ 515257 w 4027714"/>
              <a:gd name="connsiteY195" fmla="*/ 513001 h 607343"/>
              <a:gd name="connsiteX196" fmla="*/ 504371 w 4027714"/>
              <a:gd name="connsiteY196" fmla="*/ 516629 h 607343"/>
              <a:gd name="connsiteX197" fmla="*/ 471714 w 4027714"/>
              <a:gd name="connsiteY197" fmla="*/ 520258 h 607343"/>
              <a:gd name="connsiteX198" fmla="*/ 431800 w 4027714"/>
              <a:gd name="connsiteY198" fmla="*/ 527515 h 607343"/>
              <a:gd name="connsiteX199" fmla="*/ 337457 w 4027714"/>
              <a:gd name="connsiteY199" fmla="*/ 523886 h 607343"/>
              <a:gd name="connsiteX200" fmla="*/ 315686 w 4027714"/>
              <a:gd name="connsiteY200" fmla="*/ 516629 h 607343"/>
              <a:gd name="connsiteX201" fmla="*/ 293914 w 4027714"/>
              <a:gd name="connsiteY201" fmla="*/ 509372 h 607343"/>
              <a:gd name="connsiteX202" fmla="*/ 283028 w 4027714"/>
              <a:gd name="connsiteY202" fmla="*/ 505743 h 607343"/>
              <a:gd name="connsiteX203" fmla="*/ 272143 w 4027714"/>
              <a:gd name="connsiteY203" fmla="*/ 502115 h 607343"/>
              <a:gd name="connsiteX204" fmla="*/ 250371 w 4027714"/>
              <a:gd name="connsiteY204" fmla="*/ 487601 h 607343"/>
              <a:gd name="connsiteX205" fmla="*/ 243114 w 4027714"/>
              <a:gd name="connsiteY205" fmla="*/ 480343 h 607343"/>
              <a:gd name="connsiteX206" fmla="*/ 210457 w 4027714"/>
              <a:gd name="connsiteY206" fmla="*/ 458572 h 607343"/>
              <a:gd name="connsiteX207" fmla="*/ 199571 w 4027714"/>
              <a:gd name="connsiteY207" fmla="*/ 451315 h 607343"/>
              <a:gd name="connsiteX208" fmla="*/ 188686 w 4027714"/>
              <a:gd name="connsiteY208" fmla="*/ 444058 h 607343"/>
              <a:gd name="connsiteX209" fmla="*/ 177800 w 4027714"/>
              <a:gd name="connsiteY209" fmla="*/ 440429 h 607343"/>
              <a:gd name="connsiteX210" fmla="*/ 166914 w 4027714"/>
              <a:gd name="connsiteY210" fmla="*/ 433172 h 607343"/>
              <a:gd name="connsiteX211" fmla="*/ 130628 w 4027714"/>
              <a:gd name="connsiteY211" fmla="*/ 422286 h 607343"/>
              <a:gd name="connsiteX212" fmla="*/ 101600 w 4027714"/>
              <a:gd name="connsiteY212" fmla="*/ 418658 h 607343"/>
              <a:gd name="connsiteX213" fmla="*/ 90714 w 4027714"/>
              <a:gd name="connsiteY213" fmla="*/ 415029 h 607343"/>
              <a:gd name="connsiteX214" fmla="*/ 21771 w 4027714"/>
              <a:gd name="connsiteY214" fmla="*/ 422286 h 60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4027714" h="607343">
                <a:moveTo>
                  <a:pt x="21771" y="422286"/>
                </a:moveTo>
                <a:cubicBezTo>
                  <a:pt x="7861" y="417448"/>
                  <a:pt x="10525" y="397985"/>
                  <a:pt x="7257" y="386001"/>
                </a:cubicBezTo>
                <a:cubicBezTo>
                  <a:pt x="4633" y="376378"/>
                  <a:pt x="0" y="356972"/>
                  <a:pt x="0" y="356972"/>
                </a:cubicBezTo>
                <a:cubicBezTo>
                  <a:pt x="1209" y="320686"/>
                  <a:pt x="1668" y="284368"/>
                  <a:pt x="3628" y="248115"/>
                </a:cubicBezTo>
                <a:cubicBezTo>
                  <a:pt x="4090" y="239575"/>
                  <a:pt x="6575" y="231240"/>
                  <a:pt x="7257" y="222715"/>
                </a:cubicBezTo>
                <a:cubicBezTo>
                  <a:pt x="8996" y="200980"/>
                  <a:pt x="9214" y="179142"/>
                  <a:pt x="10886" y="157401"/>
                </a:cubicBezTo>
                <a:cubicBezTo>
                  <a:pt x="11634" y="147678"/>
                  <a:pt x="13704" y="138090"/>
                  <a:pt x="14514" y="128372"/>
                </a:cubicBezTo>
                <a:cubicBezTo>
                  <a:pt x="16124" y="109049"/>
                  <a:pt x="11689" y="88600"/>
                  <a:pt x="18143" y="70315"/>
                </a:cubicBezTo>
                <a:cubicBezTo>
                  <a:pt x="20196" y="64499"/>
                  <a:pt x="30173" y="67501"/>
                  <a:pt x="36286" y="66686"/>
                </a:cubicBezTo>
                <a:cubicBezTo>
                  <a:pt x="48335" y="65080"/>
                  <a:pt x="60434" y="63732"/>
                  <a:pt x="72571" y="63058"/>
                </a:cubicBezTo>
                <a:cubicBezTo>
                  <a:pt x="97062" y="61697"/>
                  <a:pt x="252475" y="56479"/>
                  <a:pt x="272143" y="55801"/>
                </a:cubicBezTo>
                <a:cubicBezTo>
                  <a:pt x="290316" y="51257"/>
                  <a:pt x="297001" y="48897"/>
                  <a:pt x="319314" y="48543"/>
                </a:cubicBezTo>
                <a:lnTo>
                  <a:pt x="743857" y="44915"/>
                </a:lnTo>
                <a:cubicBezTo>
                  <a:pt x="752324" y="43705"/>
                  <a:pt x="760751" y="42181"/>
                  <a:pt x="769257" y="41286"/>
                </a:cubicBezTo>
                <a:cubicBezTo>
                  <a:pt x="814596" y="36514"/>
                  <a:pt x="824750" y="37713"/>
                  <a:pt x="874486" y="34029"/>
                </a:cubicBezTo>
                <a:cubicBezTo>
                  <a:pt x="886608" y="33131"/>
                  <a:pt x="898676" y="31610"/>
                  <a:pt x="910771" y="30401"/>
                </a:cubicBezTo>
                <a:lnTo>
                  <a:pt x="1364343" y="37658"/>
                </a:lnTo>
                <a:cubicBezTo>
                  <a:pt x="1397413" y="38631"/>
                  <a:pt x="1393977" y="32215"/>
                  <a:pt x="1433286" y="30401"/>
                </a:cubicBezTo>
                <a:cubicBezTo>
                  <a:pt x="1472595" y="28587"/>
                  <a:pt x="1563914" y="25563"/>
                  <a:pt x="1600200" y="26772"/>
                </a:cubicBezTo>
                <a:cubicBezTo>
                  <a:pt x="1751264" y="23259"/>
                  <a:pt x="1820938" y="36449"/>
                  <a:pt x="1868714" y="37658"/>
                </a:cubicBezTo>
                <a:cubicBezTo>
                  <a:pt x="1916490" y="38868"/>
                  <a:pt x="1746552" y="40077"/>
                  <a:pt x="1886857" y="34029"/>
                </a:cubicBezTo>
                <a:lnTo>
                  <a:pt x="2837543" y="8629"/>
                </a:lnTo>
                <a:lnTo>
                  <a:pt x="2913742" y="12258"/>
                </a:lnTo>
                <a:cubicBezTo>
                  <a:pt x="2935589" y="12863"/>
                  <a:pt x="2933549" y="13467"/>
                  <a:pt x="2968625" y="12258"/>
                </a:cubicBezTo>
                <a:cubicBezTo>
                  <a:pt x="2983272" y="10427"/>
                  <a:pt x="2998787" y="6437"/>
                  <a:pt x="3019878" y="5001"/>
                </a:cubicBezTo>
                <a:cubicBezTo>
                  <a:pt x="3040969" y="3565"/>
                  <a:pt x="3012635" y="12810"/>
                  <a:pt x="3095171" y="3640"/>
                </a:cubicBezTo>
                <a:lnTo>
                  <a:pt x="3160486" y="12258"/>
                </a:lnTo>
                <a:lnTo>
                  <a:pt x="3196771" y="8629"/>
                </a:lnTo>
                <a:lnTo>
                  <a:pt x="3798207" y="11"/>
                </a:lnTo>
                <a:cubicBezTo>
                  <a:pt x="3928684" y="-216"/>
                  <a:pt x="3949852" y="2808"/>
                  <a:pt x="3979636" y="7268"/>
                </a:cubicBezTo>
                <a:cubicBezTo>
                  <a:pt x="4009420" y="11728"/>
                  <a:pt x="3958771" y="25562"/>
                  <a:pt x="3976914" y="26772"/>
                </a:cubicBezTo>
                <a:cubicBezTo>
                  <a:pt x="3983809" y="28151"/>
                  <a:pt x="3998508" y="30312"/>
                  <a:pt x="4005943" y="34029"/>
                </a:cubicBezTo>
                <a:cubicBezTo>
                  <a:pt x="4009843" y="35979"/>
                  <a:pt x="4013200" y="38867"/>
                  <a:pt x="4016828" y="41286"/>
                </a:cubicBezTo>
                <a:cubicBezTo>
                  <a:pt x="4018038" y="96924"/>
                  <a:pt x="4018358" y="152589"/>
                  <a:pt x="4020457" y="208201"/>
                </a:cubicBezTo>
                <a:cubicBezTo>
                  <a:pt x="4020780" y="216748"/>
                  <a:pt x="4023025" y="225114"/>
                  <a:pt x="4024086" y="233601"/>
                </a:cubicBezTo>
                <a:cubicBezTo>
                  <a:pt x="4025444" y="244469"/>
                  <a:pt x="4026505" y="255372"/>
                  <a:pt x="4027714" y="266258"/>
                </a:cubicBezTo>
                <a:cubicBezTo>
                  <a:pt x="4026505" y="275934"/>
                  <a:pt x="4024461" y="285542"/>
                  <a:pt x="4024086" y="295286"/>
                </a:cubicBezTo>
                <a:cubicBezTo>
                  <a:pt x="4022040" y="348479"/>
                  <a:pt x="4022720" y="401758"/>
                  <a:pt x="4020457" y="454943"/>
                </a:cubicBezTo>
                <a:cubicBezTo>
                  <a:pt x="4020294" y="458765"/>
                  <a:pt x="4018539" y="462408"/>
                  <a:pt x="4016828" y="465829"/>
                </a:cubicBezTo>
                <a:cubicBezTo>
                  <a:pt x="4014878" y="469730"/>
                  <a:pt x="4011990" y="473086"/>
                  <a:pt x="4009571" y="476715"/>
                </a:cubicBezTo>
                <a:cubicBezTo>
                  <a:pt x="4008362" y="480344"/>
                  <a:pt x="4008648" y="484896"/>
                  <a:pt x="4005943" y="487601"/>
                </a:cubicBezTo>
                <a:cubicBezTo>
                  <a:pt x="3991876" y="501668"/>
                  <a:pt x="3980106" y="503470"/>
                  <a:pt x="3962400" y="509372"/>
                </a:cubicBezTo>
                <a:cubicBezTo>
                  <a:pt x="3925821" y="521566"/>
                  <a:pt x="3982555" y="502964"/>
                  <a:pt x="3937000" y="516629"/>
                </a:cubicBezTo>
                <a:cubicBezTo>
                  <a:pt x="3929673" y="518827"/>
                  <a:pt x="3922649" y="522030"/>
                  <a:pt x="3915228" y="523886"/>
                </a:cubicBezTo>
                <a:cubicBezTo>
                  <a:pt x="3910390" y="525096"/>
                  <a:pt x="3905491" y="526082"/>
                  <a:pt x="3900714" y="527515"/>
                </a:cubicBezTo>
                <a:cubicBezTo>
                  <a:pt x="3882413" y="533006"/>
                  <a:pt x="3878929" y="536268"/>
                  <a:pt x="3860800" y="538401"/>
                </a:cubicBezTo>
                <a:cubicBezTo>
                  <a:pt x="3846335" y="540103"/>
                  <a:pt x="3831749" y="540580"/>
                  <a:pt x="3817257" y="542029"/>
                </a:cubicBezTo>
                <a:cubicBezTo>
                  <a:pt x="3807554" y="542999"/>
                  <a:pt x="3797904" y="544448"/>
                  <a:pt x="3788228" y="545658"/>
                </a:cubicBezTo>
                <a:cubicBezTo>
                  <a:pt x="3761619" y="544448"/>
                  <a:pt x="3734885" y="544867"/>
                  <a:pt x="3708400" y="542029"/>
                </a:cubicBezTo>
                <a:cubicBezTo>
                  <a:pt x="3700794" y="541214"/>
                  <a:pt x="3693885" y="537191"/>
                  <a:pt x="3686628" y="534772"/>
                </a:cubicBezTo>
                <a:cubicBezTo>
                  <a:pt x="3683000" y="533562"/>
                  <a:pt x="3679454" y="532070"/>
                  <a:pt x="3675743" y="531143"/>
                </a:cubicBezTo>
                <a:cubicBezTo>
                  <a:pt x="3671085" y="529979"/>
                  <a:pt x="3655554" y="526492"/>
                  <a:pt x="3650343" y="523886"/>
                </a:cubicBezTo>
                <a:cubicBezTo>
                  <a:pt x="3622218" y="509823"/>
                  <a:pt x="3655923" y="522117"/>
                  <a:pt x="3628571" y="513001"/>
                </a:cubicBezTo>
                <a:cubicBezTo>
                  <a:pt x="3619975" y="504404"/>
                  <a:pt x="3611853" y="495332"/>
                  <a:pt x="3599543" y="491229"/>
                </a:cubicBezTo>
                <a:lnTo>
                  <a:pt x="3588657" y="487601"/>
                </a:lnTo>
                <a:lnTo>
                  <a:pt x="3566886" y="473086"/>
                </a:lnTo>
                <a:cubicBezTo>
                  <a:pt x="3563257" y="470667"/>
                  <a:pt x="3560137" y="467208"/>
                  <a:pt x="3556000" y="465829"/>
                </a:cubicBezTo>
                <a:lnTo>
                  <a:pt x="3545114" y="462201"/>
                </a:lnTo>
                <a:cubicBezTo>
                  <a:pt x="3530940" y="448025"/>
                  <a:pt x="3545813" y="460735"/>
                  <a:pt x="3526971" y="451315"/>
                </a:cubicBezTo>
                <a:cubicBezTo>
                  <a:pt x="3523071" y="449365"/>
                  <a:pt x="3520071" y="445829"/>
                  <a:pt x="3516086" y="444058"/>
                </a:cubicBezTo>
                <a:cubicBezTo>
                  <a:pt x="3509095" y="440951"/>
                  <a:pt x="3501571" y="439220"/>
                  <a:pt x="3494314" y="436801"/>
                </a:cubicBezTo>
                <a:lnTo>
                  <a:pt x="3472543" y="429543"/>
                </a:lnTo>
                <a:cubicBezTo>
                  <a:pt x="3468914" y="428333"/>
                  <a:pt x="3465368" y="426843"/>
                  <a:pt x="3461657" y="425915"/>
                </a:cubicBezTo>
                <a:lnTo>
                  <a:pt x="3447143" y="422286"/>
                </a:lnTo>
                <a:cubicBezTo>
                  <a:pt x="3316842" y="427716"/>
                  <a:pt x="3394806" y="418596"/>
                  <a:pt x="3345543" y="429543"/>
                </a:cubicBezTo>
                <a:cubicBezTo>
                  <a:pt x="3314781" y="436379"/>
                  <a:pt x="3339598" y="429105"/>
                  <a:pt x="3305628" y="440429"/>
                </a:cubicBezTo>
                <a:lnTo>
                  <a:pt x="3294743" y="444058"/>
                </a:lnTo>
                <a:lnTo>
                  <a:pt x="3283857" y="447686"/>
                </a:lnTo>
                <a:cubicBezTo>
                  <a:pt x="3280228" y="450105"/>
                  <a:pt x="3276872" y="452993"/>
                  <a:pt x="3272971" y="454943"/>
                </a:cubicBezTo>
                <a:cubicBezTo>
                  <a:pt x="3269550" y="456654"/>
                  <a:pt x="3265366" y="456604"/>
                  <a:pt x="3262086" y="458572"/>
                </a:cubicBezTo>
                <a:cubicBezTo>
                  <a:pt x="3237182" y="473515"/>
                  <a:pt x="3274777" y="459178"/>
                  <a:pt x="3243943" y="469458"/>
                </a:cubicBezTo>
                <a:cubicBezTo>
                  <a:pt x="3223095" y="490306"/>
                  <a:pt x="3233914" y="484897"/>
                  <a:pt x="3214914" y="491229"/>
                </a:cubicBezTo>
                <a:cubicBezTo>
                  <a:pt x="3207657" y="496067"/>
                  <a:pt x="3199310" y="499575"/>
                  <a:pt x="3193143" y="505743"/>
                </a:cubicBezTo>
                <a:cubicBezTo>
                  <a:pt x="3190724" y="508162"/>
                  <a:pt x="3188820" y="511241"/>
                  <a:pt x="3185886" y="513001"/>
                </a:cubicBezTo>
                <a:cubicBezTo>
                  <a:pt x="3182606" y="514969"/>
                  <a:pt x="3178629" y="515420"/>
                  <a:pt x="3175000" y="516629"/>
                </a:cubicBezTo>
                <a:cubicBezTo>
                  <a:pt x="3161695" y="536587"/>
                  <a:pt x="3175000" y="519653"/>
                  <a:pt x="3156857" y="534772"/>
                </a:cubicBezTo>
                <a:cubicBezTo>
                  <a:pt x="3152915" y="538057"/>
                  <a:pt x="3149913" y="542373"/>
                  <a:pt x="3145971" y="545658"/>
                </a:cubicBezTo>
                <a:cubicBezTo>
                  <a:pt x="3136592" y="553474"/>
                  <a:pt x="3135111" y="552907"/>
                  <a:pt x="3124200" y="556543"/>
                </a:cubicBezTo>
                <a:cubicBezTo>
                  <a:pt x="3110026" y="570719"/>
                  <a:pt x="3124898" y="558009"/>
                  <a:pt x="3106057" y="567429"/>
                </a:cubicBezTo>
                <a:cubicBezTo>
                  <a:pt x="3102156" y="569379"/>
                  <a:pt x="3099072" y="572736"/>
                  <a:pt x="3095171" y="574686"/>
                </a:cubicBezTo>
                <a:cubicBezTo>
                  <a:pt x="3091750" y="576397"/>
                  <a:pt x="3087707" y="576604"/>
                  <a:pt x="3084286" y="578315"/>
                </a:cubicBezTo>
                <a:cubicBezTo>
                  <a:pt x="3080385" y="580265"/>
                  <a:pt x="3077385" y="583801"/>
                  <a:pt x="3073400" y="585572"/>
                </a:cubicBezTo>
                <a:cubicBezTo>
                  <a:pt x="3066409" y="588679"/>
                  <a:pt x="3058885" y="590410"/>
                  <a:pt x="3051628" y="592829"/>
                </a:cubicBezTo>
                <a:lnTo>
                  <a:pt x="3029857" y="600086"/>
                </a:lnTo>
                <a:cubicBezTo>
                  <a:pt x="3026228" y="601296"/>
                  <a:pt x="3022722" y="602965"/>
                  <a:pt x="3018971" y="603715"/>
                </a:cubicBezTo>
                <a:lnTo>
                  <a:pt x="3000828" y="607343"/>
                </a:lnTo>
                <a:cubicBezTo>
                  <a:pt x="2975605" y="604821"/>
                  <a:pt x="2969761" y="606006"/>
                  <a:pt x="2950028" y="600086"/>
                </a:cubicBezTo>
                <a:cubicBezTo>
                  <a:pt x="2942701" y="597888"/>
                  <a:pt x="2934622" y="597072"/>
                  <a:pt x="2928257" y="592829"/>
                </a:cubicBezTo>
                <a:cubicBezTo>
                  <a:pt x="2924628" y="590410"/>
                  <a:pt x="2921356" y="587343"/>
                  <a:pt x="2917371" y="585572"/>
                </a:cubicBezTo>
                <a:cubicBezTo>
                  <a:pt x="2910381" y="582465"/>
                  <a:pt x="2902857" y="580734"/>
                  <a:pt x="2895600" y="578315"/>
                </a:cubicBezTo>
                <a:cubicBezTo>
                  <a:pt x="2891971" y="577105"/>
                  <a:pt x="2887897" y="576808"/>
                  <a:pt x="2884714" y="574686"/>
                </a:cubicBezTo>
                <a:lnTo>
                  <a:pt x="2862943" y="560172"/>
                </a:lnTo>
                <a:cubicBezTo>
                  <a:pt x="2859314" y="557753"/>
                  <a:pt x="2856194" y="554294"/>
                  <a:pt x="2852057" y="552915"/>
                </a:cubicBezTo>
                <a:cubicBezTo>
                  <a:pt x="2848428" y="551705"/>
                  <a:pt x="2844592" y="550997"/>
                  <a:pt x="2841171" y="549286"/>
                </a:cubicBezTo>
                <a:cubicBezTo>
                  <a:pt x="2813043" y="535221"/>
                  <a:pt x="2846756" y="547518"/>
                  <a:pt x="2819400" y="538401"/>
                </a:cubicBezTo>
                <a:cubicBezTo>
                  <a:pt x="2815771" y="535982"/>
                  <a:pt x="2812499" y="532914"/>
                  <a:pt x="2808514" y="531143"/>
                </a:cubicBezTo>
                <a:cubicBezTo>
                  <a:pt x="2801524" y="528036"/>
                  <a:pt x="2793108" y="528129"/>
                  <a:pt x="2786743" y="523886"/>
                </a:cubicBezTo>
                <a:lnTo>
                  <a:pt x="2764971" y="509372"/>
                </a:lnTo>
                <a:cubicBezTo>
                  <a:pt x="2751561" y="489256"/>
                  <a:pt x="2765387" y="505169"/>
                  <a:pt x="2746828" y="494858"/>
                </a:cubicBezTo>
                <a:cubicBezTo>
                  <a:pt x="2739204" y="490622"/>
                  <a:pt x="2732314" y="485181"/>
                  <a:pt x="2725057" y="480343"/>
                </a:cubicBezTo>
                <a:lnTo>
                  <a:pt x="2714171" y="473086"/>
                </a:lnTo>
                <a:cubicBezTo>
                  <a:pt x="2696170" y="461086"/>
                  <a:pt x="2706368" y="468911"/>
                  <a:pt x="2685143" y="447686"/>
                </a:cubicBezTo>
                <a:cubicBezTo>
                  <a:pt x="2681514" y="444058"/>
                  <a:pt x="2679125" y="438424"/>
                  <a:pt x="2674257" y="436801"/>
                </a:cubicBezTo>
                <a:cubicBezTo>
                  <a:pt x="2634543" y="423562"/>
                  <a:pt x="2694703" y="444678"/>
                  <a:pt x="2652486" y="425915"/>
                </a:cubicBezTo>
                <a:cubicBezTo>
                  <a:pt x="2637421" y="419220"/>
                  <a:pt x="2628091" y="418133"/>
                  <a:pt x="2612571" y="415029"/>
                </a:cubicBezTo>
                <a:cubicBezTo>
                  <a:pt x="2578704" y="416239"/>
                  <a:pt x="2544789" y="416476"/>
                  <a:pt x="2510971" y="418658"/>
                </a:cubicBezTo>
                <a:cubicBezTo>
                  <a:pt x="2500500" y="419334"/>
                  <a:pt x="2498079" y="425104"/>
                  <a:pt x="2489200" y="429543"/>
                </a:cubicBezTo>
                <a:cubicBezTo>
                  <a:pt x="2485779" y="431254"/>
                  <a:pt x="2481658" y="431314"/>
                  <a:pt x="2478314" y="433172"/>
                </a:cubicBezTo>
                <a:cubicBezTo>
                  <a:pt x="2470690" y="437408"/>
                  <a:pt x="2464817" y="444928"/>
                  <a:pt x="2456543" y="447686"/>
                </a:cubicBezTo>
                <a:cubicBezTo>
                  <a:pt x="2437382" y="454073"/>
                  <a:pt x="2448840" y="449193"/>
                  <a:pt x="2423886" y="465829"/>
                </a:cubicBezTo>
                <a:lnTo>
                  <a:pt x="2413000" y="473086"/>
                </a:lnTo>
                <a:cubicBezTo>
                  <a:pt x="2409371" y="475505"/>
                  <a:pt x="2405198" y="477259"/>
                  <a:pt x="2402114" y="480343"/>
                </a:cubicBezTo>
                <a:cubicBezTo>
                  <a:pt x="2399695" y="482762"/>
                  <a:pt x="2397791" y="485841"/>
                  <a:pt x="2394857" y="487601"/>
                </a:cubicBezTo>
                <a:cubicBezTo>
                  <a:pt x="2391577" y="489569"/>
                  <a:pt x="2387600" y="490020"/>
                  <a:pt x="2383971" y="491229"/>
                </a:cubicBezTo>
                <a:cubicBezTo>
                  <a:pt x="2366720" y="502730"/>
                  <a:pt x="2377224" y="497106"/>
                  <a:pt x="2351314" y="505743"/>
                </a:cubicBezTo>
                <a:cubicBezTo>
                  <a:pt x="2347685" y="506953"/>
                  <a:pt x="2343611" y="507250"/>
                  <a:pt x="2340428" y="509372"/>
                </a:cubicBezTo>
                <a:cubicBezTo>
                  <a:pt x="2333171" y="514210"/>
                  <a:pt x="2326931" y="521128"/>
                  <a:pt x="2318657" y="523886"/>
                </a:cubicBezTo>
                <a:cubicBezTo>
                  <a:pt x="2315028" y="525096"/>
                  <a:pt x="2311192" y="525804"/>
                  <a:pt x="2307771" y="527515"/>
                </a:cubicBezTo>
                <a:cubicBezTo>
                  <a:pt x="2303871" y="529465"/>
                  <a:pt x="2300871" y="533001"/>
                  <a:pt x="2296886" y="534772"/>
                </a:cubicBezTo>
                <a:cubicBezTo>
                  <a:pt x="2289895" y="537879"/>
                  <a:pt x="2282371" y="539610"/>
                  <a:pt x="2275114" y="542029"/>
                </a:cubicBezTo>
                <a:cubicBezTo>
                  <a:pt x="2271485" y="543239"/>
                  <a:pt x="2267411" y="543536"/>
                  <a:pt x="2264228" y="545658"/>
                </a:cubicBezTo>
                <a:cubicBezTo>
                  <a:pt x="2246977" y="557159"/>
                  <a:pt x="2257482" y="551535"/>
                  <a:pt x="2231571" y="560172"/>
                </a:cubicBezTo>
                <a:lnTo>
                  <a:pt x="2220686" y="563801"/>
                </a:lnTo>
                <a:lnTo>
                  <a:pt x="2209800" y="567429"/>
                </a:lnTo>
                <a:cubicBezTo>
                  <a:pt x="2200124" y="566220"/>
                  <a:pt x="2190356" y="565598"/>
                  <a:pt x="2180771" y="563801"/>
                </a:cubicBezTo>
                <a:cubicBezTo>
                  <a:pt x="2170968" y="561963"/>
                  <a:pt x="2161419" y="558962"/>
                  <a:pt x="2151743" y="556543"/>
                </a:cubicBezTo>
                <a:lnTo>
                  <a:pt x="2137228" y="552915"/>
                </a:lnTo>
                <a:cubicBezTo>
                  <a:pt x="2132390" y="551706"/>
                  <a:pt x="2127445" y="550863"/>
                  <a:pt x="2122714" y="549286"/>
                </a:cubicBezTo>
                <a:lnTo>
                  <a:pt x="2100943" y="542029"/>
                </a:lnTo>
                <a:cubicBezTo>
                  <a:pt x="2076783" y="517869"/>
                  <a:pt x="2102804" y="540644"/>
                  <a:pt x="2079171" y="527515"/>
                </a:cubicBezTo>
                <a:cubicBezTo>
                  <a:pt x="2037735" y="504496"/>
                  <a:pt x="2070164" y="521760"/>
                  <a:pt x="2050143" y="505743"/>
                </a:cubicBezTo>
                <a:cubicBezTo>
                  <a:pt x="2046738" y="503019"/>
                  <a:pt x="2042886" y="500905"/>
                  <a:pt x="2039257" y="498486"/>
                </a:cubicBezTo>
                <a:lnTo>
                  <a:pt x="2024743" y="476715"/>
                </a:lnTo>
                <a:cubicBezTo>
                  <a:pt x="2021445" y="471767"/>
                  <a:pt x="2015976" y="462021"/>
                  <a:pt x="2010228" y="458572"/>
                </a:cubicBezTo>
                <a:cubicBezTo>
                  <a:pt x="2006948" y="456604"/>
                  <a:pt x="2002971" y="456153"/>
                  <a:pt x="1999343" y="454943"/>
                </a:cubicBezTo>
                <a:cubicBezTo>
                  <a:pt x="1995714" y="451315"/>
                  <a:pt x="1992943" y="446550"/>
                  <a:pt x="1988457" y="444058"/>
                </a:cubicBezTo>
                <a:cubicBezTo>
                  <a:pt x="1978099" y="438304"/>
                  <a:pt x="1960268" y="435517"/>
                  <a:pt x="1948543" y="433172"/>
                </a:cubicBezTo>
                <a:cubicBezTo>
                  <a:pt x="1926200" y="434768"/>
                  <a:pt x="1901817" y="434370"/>
                  <a:pt x="1879600" y="440429"/>
                </a:cubicBezTo>
                <a:cubicBezTo>
                  <a:pt x="1872220" y="442442"/>
                  <a:pt x="1857828" y="447686"/>
                  <a:pt x="1857828" y="447686"/>
                </a:cubicBezTo>
                <a:cubicBezTo>
                  <a:pt x="1854200" y="450105"/>
                  <a:pt x="1850843" y="452993"/>
                  <a:pt x="1846943" y="454943"/>
                </a:cubicBezTo>
                <a:cubicBezTo>
                  <a:pt x="1843522" y="456654"/>
                  <a:pt x="1839401" y="456714"/>
                  <a:pt x="1836057" y="458572"/>
                </a:cubicBezTo>
                <a:cubicBezTo>
                  <a:pt x="1828433" y="462808"/>
                  <a:pt x="1821543" y="468248"/>
                  <a:pt x="1814286" y="473086"/>
                </a:cubicBezTo>
                <a:lnTo>
                  <a:pt x="1792514" y="487601"/>
                </a:lnTo>
                <a:lnTo>
                  <a:pt x="1770743" y="502115"/>
                </a:lnTo>
                <a:lnTo>
                  <a:pt x="1759857" y="509372"/>
                </a:lnTo>
                <a:cubicBezTo>
                  <a:pt x="1743627" y="533718"/>
                  <a:pt x="1762747" y="509865"/>
                  <a:pt x="1741714" y="523886"/>
                </a:cubicBezTo>
                <a:cubicBezTo>
                  <a:pt x="1737444" y="526732"/>
                  <a:pt x="1734879" y="531621"/>
                  <a:pt x="1730828" y="534772"/>
                </a:cubicBezTo>
                <a:cubicBezTo>
                  <a:pt x="1723943" y="540127"/>
                  <a:pt x="1716314" y="544448"/>
                  <a:pt x="1709057" y="549286"/>
                </a:cubicBezTo>
                <a:cubicBezTo>
                  <a:pt x="1705428" y="551705"/>
                  <a:pt x="1702308" y="555164"/>
                  <a:pt x="1698171" y="556543"/>
                </a:cubicBezTo>
                <a:lnTo>
                  <a:pt x="1687286" y="560172"/>
                </a:lnTo>
                <a:cubicBezTo>
                  <a:pt x="1673110" y="574346"/>
                  <a:pt x="1687984" y="561637"/>
                  <a:pt x="1669143" y="571058"/>
                </a:cubicBezTo>
                <a:cubicBezTo>
                  <a:pt x="1641018" y="585121"/>
                  <a:pt x="1674723" y="572827"/>
                  <a:pt x="1647371" y="581943"/>
                </a:cubicBezTo>
                <a:cubicBezTo>
                  <a:pt x="1643743" y="584362"/>
                  <a:pt x="1640471" y="587430"/>
                  <a:pt x="1636486" y="589201"/>
                </a:cubicBezTo>
                <a:cubicBezTo>
                  <a:pt x="1629496" y="592308"/>
                  <a:pt x="1622136" y="594603"/>
                  <a:pt x="1614714" y="596458"/>
                </a:cubicBezTo>
                <a:cubicBezTo>
                  <a:pt x="1594217" y="601582"/>
                  <a:pt x="1605090" y="599108"/>
                  <a:pt x="1582057" y="603715"/>
                </a:cubicBezTo>
                <a:cubicBezTo>
                  <a:pt x="1554225" y="601184"/>
                  <a:pt x="1544632" y="601310"/>
                  <a:pt x="1520371" y="596458"/>
                </a:cubicBezTo>
                <a:cubicBezTo>
                  <a:pt x="1508989" y="594182"/>
                  <a:pt x="1505340" y="592657"/>
                  <a:pt x="1494971" y="589201"/>
                </a:cubicBezTo>
                <a:cubicBezTo>
                  <a:pt x="1463791" y="568410"/>
                  <a:pt x="1503233" y="593330"/>
                  <a:pt x="1473200" y="578315"/>
                </a:cubicBezTo>
                <a:cubicBezTo>
                  <a:pt x="1469299" y="576365"/>
                  <a:pt x="1466215" y="573008"/>
                  <a:pt x="1462314" y="571058"/>
                </a:cubicBezTo>
                <a:cubicBezTo>
                  <a:pt x="1458893" y="569347"/>
                  <a:pt x="1454772" y="569287"/>
                  <a:pt x="1451428" y="567429"/>
                </a:cubicBezTo>
                <a:cubicBezTo>
                  <a:pt x="1443804" y="563193"/>
                  <a:pt x="1437931" y="555673"/>
                  <a:pt x="1429657" y="552915"/>
                </a:cubicBezTo>
                <a:lnTo>
                  <a:pt x="1407886" y="545658"/>
                </a:lnTo>
                <a:cubicBezTo>
                  <a:pt x="1391603" y="529377"/>
                  <a:pt x="1410939" y="546548"/>
                  <a:pt x="1389743" y="534772"/>
                </a:cubicBezTo>
                <a:cubicBezTo>
                  <a:pt x="1352313" y="513977"/>
                  <a:pt x="1381716" y="524841"/>
                  <a:pt x="1357086" y="516629"/>
                </a:cubicBezTo>
                <a:cubicBezTo>
                  <a:pt x="1335961" y="495507"/>
                  <a:pt x="1366419" y="525012"/>
                  <a:pt x="1338943" y="502115"/>
                </a:cubicBezTo>
                <a:cubicBezTo>
                  <a:pt x="1320824" y="487015"/>
                  <a:pt x="1336301" y="493976"/>
                  <a:pt x="1317171" y="487601"/>
                </a:cubicBezTo>
                <a:cubicBezTo>
                  <a:pt x="1300891" y="471318"/>
                  <a:pt x="1320224" y="488490"/>
                  <a:pt x="1299028" y="476715"/>
                </a:cubicBezTo>
                <a:cubicBezTo>
                  <a:pt x="1291404" y="472479"/>
                  <a:pt x="1285531" y="464959"/>
                  <a:pt x="1277257" y="462201"/>
                </a:cubicBezTo>
                <a:lnTo>
                  <a:pt x="1255486" y="454943"/>
                </a:lnTo>
                <a:cubicBezTo>
                  <a:pt x="1224038" y="456153"/>
                  <a:pt x="1192544" y="456478"/>
                  <a:pt x="1161143" y="458572"/>
                </a:cubicBezTo>
                <a:cubicBezTo>
                  <a:pt x="1154289" y="459029"/>
                  <a:pt x="1128226" y="468335"/>
                  <a:pt x="1124857" y="469458"/>
                </a:cubicBezTo>
                <a:lnTo>
                  <a:pt x="1113971" y="473086"/>
                </a:lnTo>
                <a:cubicBezTo>
                  <a:pt x="1110343" y="475505"/>
                  <a:pt x="1106491" y="477619"/>
                  <a:pt x="1103086" y="480343"/>
                </a:cubicBezTo>
                <a:cubicBezTo>
                  <a:pt x="1077235" y="501025"/>
                  <a:pt x="1118442" y="472524"/>
                  <a:pt x="1084943" y="494858"/>
                </a:cubicBezTo>
                <a:cubicBezTo>
                  <a:pt x="1071535" y="514969"/>
                  <a:pt x="1085357" y="499063"/>
                  <a:pt x="1066800" y="509372"/>
                </a:cubicBezTo>
                <a:cubicBezTo>
                  <a:pt x="1059175" y="513608"/>
                  <a:pt x="1053303" y="521128"/>
                  <a:pt x="1045028" y="523886"/>
                </a:cubicBezTo>
                <a:cubicBezTo>
                  <a:pt x="1037771" y="526305"/>
                  <a:pt x="1030758" y="529643"/>
                  <a:pt x="1023257" y="531143"/>
                </a:cubicBezTo>
                <a:cubicBezTo>
                  <a:pt x="995552" y="536685"/>
                  <a:pt x="1011234" y="534007"/>
                  <a:pt x="976086" y="538401"/>
                </a:cubicBezTo>
                <a:cubicBezTo>
                  <a:pt x="951895" y="537191"/>
                  <a:pt x="927644" y="536870"/>
                  <a:pt x="903514" y="534772"/>
                </a:cubicBezTo>
                <a:cubicBezTo>
                  <a:pt x="892498" y="533814"/>
                  <a:pt x="877241" y="520885"/>
                  <a:pt x="870857" y="516629"/>
                </a:cubicBezTo>
                <a:cubicBezTo>
                  <a:pt x="856789" y="507251"/>
                  <a:pt x="864107" y="510751"/>
                  <a:pt x="849086" y="505743"/>
                </a:cubicBezTo>
                <a:cubicBezTo>
                  <a:pt x="846667" y="503324"/>
                  <a:pt x="844888" y="500016"/>
                  <a:pt x="841828" y="498486"/>
                </a:cubicBezTo>
                <a:cubicBezTo>
                  <a:pt x="834986" y="495065"/>
                  <a:pt x="826422" y="495472"/>
                  <a:pt x="820057" y="491229"/>
                </a:cubicBezTo>
                <a:cubicBezTo>
                  <a:pt x="805989" y="481851"/>
                  <a:pt x="813308" y="485351"/>
                  <a:pt x="798286" y="480343"/>
                </a:cubicBezTo>
                <a:cubicBezTo>
                  <a:pt x="784861" y="466919"/>
                  <a:pt x="793874" y="474983"/>
                  <a:pt x="769257" y="458572"/>
                </a:cubicBezTo>
                <a:cubicBezTo>
                  <a:pt x="765628" y="456153"/>
                  <a:pt x="762508" y="452694"/>
                  <a:pt x="758371" y="451315"/>
                </a:cubicBezTo>
                <a:cubicBezTo>
                  <a:pt x="743349" y="446307"/>
                  <a:pt x="750668" y="449807"/>
                  <a:pt x="736600" y="440429"/>
                </a:cubicBezTo>
                <a:cubicBezTo>
                  <a:pt x="720876" y="441639"/>
                  <a:pt x="705005" y="441598"/>
                  <a:pt x="689428" y="444058"/>
                </a:cubicBezTo>
                <a:cubicBezTo>
                  <a:pt x="655918" y="449349"/>
                  <a:pt x="678356" y="448979"/>
                  <a:pt x="656771" y="458572"/>
                </a:cubicBezTo>
                <a:cubicBezTo>
                  <a:pt x="649781" y="461679"/>
                  <a:pt x="642257" y="463410"/>
                  <a:pt x="635000" y="465829"/>
                </a:cubicBezTo>
                <a:cubicBezTo>
                  <a:pt x="631371" y="467039"/>
                  <a:pt x="627297" y="467336"/>
                  <a:pt x="624114" y="469458"/>
                </a:cubicBezTo>
                <a:cubicBezTo>
                  <a:pt x="610046" y="478836"/>
                  <a:pt x="617365" y="475336"/>
                  <a:pt x="602343" y="480343"/>
                </a:cubicBezTo>
                <a:cubicBezTo>
                  <a:pt x="599924" y="482762"/>
                  <a:pt x="598020" y="485841"/>
                  <a:pt x="595086" y="487601"/>
                </a:cubicBezTo>
                <a:cubicBezTo>
                  <a:pt x="591026" y="490037"/>
                  <a:pt x="572842" y="493911"/>
                  <a:pt x="569686" y="494858"/>
                </a:cubicBezTo>
                <a:cubicBezTo>
                  <a:pt x="562359" y="497056"/>
                  <a:pt x="555171" y="499696"/>
                  <a:pt x="547914" y="502115"/>
                </a:cubicBezTo>
                <a:lnTo>
                  <a:pt x="515257" y="513001"/>
                </a:lnTo>
                <a:cubicBezTo>
                  <a:pt x="511628" y="514210"/>
                  <a:pt x="508172" y="516207"/>
                  <a:pt x="504371" y="516629"/>
                </a:cubicBezTo>
                <a:cubicBezTo>
                  <a:pt x="493485" y="517839"/>
                  <a:pt x="482571" y="518810"/>
                  <a:pt x="471714" y="520258"/>
                </a:cubicBezTo>
                <a:cubicBezTo>
                  <a:pt x="457773" y="522117"/>
                  <a:pt x="445494" y="524776"/>
                  <a:pt x="431800" y="527515"/>
                </a:cubicBezTo>
                <a:cubicBezTo>
                  <a:pt x="400352" y="526305"/>
                  <a:pt x="368791" y="526824"/>
                  <a:pt x="337457" y="523886"/>
                </a:cubicBezTo>
                <a:cubicBezTo>
                  <a:pt x="329841" y="523172"/>
                  <a:pt x="322943" y="519048"/>
                  <a:pt x="315686" y="516629"/>
                </a:cubicBezTo>
                <a:lnTo>
                  <a:pt x="293914" y="509372"/>
                </a:lnTo>
                <a:lnTo>
                  <a:pt x="283028" y="505743"/>
                </a:lnTo>
                <a:lnTo>
                  <a:pt x="272143" y="502115"/>
                </a:lnTo>
                <a:cubicBezTo>
                  <a:pt x="264886" y="497277"/>
                  <a:pt x="256538" y="493769"/>
                  <a:pt x="250371" y="487601"/>
                </a:cubicBezTo>
                <a:cubicBezTo>
                  <a:pt x="247952" y="485182"/>
                  <a:pt x="245851" y="482396"/>
                  <a:pt x="243114" y="480343"/>
                </a:cubicBezTo>
                <a:cubicBezTo>
                  <a:pt x="243105" y="480336"/>
                  <a:pt x="215905" y="462204"/>
                  <a:pt x="210457" y="458572"/>
                </a:cubicBezTo>
                <a:lnTo>
                  <a:pt x="199571" y="451315"/>
                </a:lnTo>
                <a:cubicBezTo>
                  <a:pt x="195943" y="448896"/>
                  <a:pt x="192823" y="445437"/>
                  <a:pt x="188686" y="444058"/>
                </a:cubicBezTo>
                <a:cubicBezTo>
                  <a:pt x="185057" y="442848"/>
                  <a:pt x="181221" y="442140"/>
                  <a:pt x="177800" y="440429"/>
                </a:cubicBezTo>
                <a:cubicBezTo>
                  <a:pt x="173899" y="438479"/>
                  <a:pt x="170899" y="434943"/>
                  <a:pt x="166914" y="433172"/>
                </a:cubicBezTo>
                <a:cubicBezTo>
                  <a:pt x="161109" y="430592"/>
                  <a:pt x="139070" y="423693"/>
                  <a:pt x="130628" y="422286"/>
                </a:cubicBezTo>
                <a:cubicBezTo>
                  <a:pt x="121009" y="420683"/>
                  <a:pt x="111276" y="419867"/>
                  <a:pt x="101600" y="418658"/>
                </a:cubicBezTo>
                <a:cubicBezTo>
                  <a:pt x="97971" y="417448"/>
                  <a:pt x="94425" y="415957"/>
                  <a:pt x="90714" y="415029"/>
                </a:cubicBezTo>
                <a:cubicBezTo>
                  <a:pt x="61087" y="407623"/>
                  <a:pt x="35681" y="427124"/>
                  <a:pt x="21771" y="422286"/>
                </a:cubicBezTo>
                <a:close/>
              </a:path>
            </a:pathLst>
          </a:custGeom>
          <a:solidFill>
            <a:srgbClr val="F3E6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ross section of a skin layer&#10;&#10;Description automatically generated">
            <a:extLst>
              <a:ext uri="{FF2B5EF4-FFF2-40B4-BE49-F238E27FC236}">
                <a16:creationId xmlns:a16="http://schemas.microsoft.com/office/drawing/2014/main" id="{C466D791-8CA9-1988-139D-BD1F489D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542" y="1728470"/>
            <a:ext cx="1384885" cy="1237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DC04E5-A8D7-C3C6-30DD-12C5A5954F61}"/>
              </a:ext>
            </a:extLst>
          </p:cNvPr>
          <p:cNvSpPr txBox="1"/>
          <p:nvPr/>
        </p:nvSpPr>
        <p:spPr>
          <a:xfrm>
            <a:off x="4219124" y="887682"/>
            <a:ext cx="220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collection</a:t>
            </a:r>
          </a:p>
        </p:txBody>
      </p:sp>
      <p:pic>
        <p:nvPicPr>
          <p:cNvPr id="22" name="Picture 21" descr="A cross section of a skin layer&#10;&#10;Description automatically generated">
            <a:extLst>
              <a:ext uri="{FF2B5EF4-FFF2-40B4-BE49-F238E27FC236}">
                <a16:creationId xmlns:a16="http://schemas.microsoft.com/office/drawing/2014/main" id="{69839C42-4B5C-5D1C-98AB-B6ED597FC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89" y="3061812"/>
            <a:ext cx="1384885" cy="1237657"/>
          </a:xfrm>
          <a:prstGeom prst="rect">
            <a:avLst/>
          </a:prstGeom>
        </p:spPr>
      </p:pic>
      <p:pic>
        <p:nvPicPr>
          <p:cNvPr id="23" name="Picture 22" descr="A cross section of a skin layer&#10;&#10;Description automatically generated">
            <a:extLst>
              <a:ext uri="{FF2B5EF4-FFF2-40B4-BE49-F238E27FC236}">
                <a16:creationId xmlns:a16="http://schemas.microsoft.com/office/drawing/2014/main" id="{FEA1E92E-195D-3D6A-6BBE-80E369B0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67" y="1724840"/>
            <a:ext cx="1370975" cy="1225226"/>
          </a:xfrm>
          <a:prstGeom prst="rect">
            <a:avLst/>
          </a:prstGeom>
        </p:spPr>
      </p:pic>
      <p:pic>
        <p:nvPicPr>
          <p:cNvPr id="24" name="Picture 23" descr="A cross section of a skin layer&#10;&#10;Description automatically generated">
            <a:extLst>
              <a:ext uri="{FF2B5EF4-FFF2-40B4-BE49-F238E27FC236}">
                <a16:creationId xmlns:a16="http://schemas.microsoft.com/office/drawing/2014/main" id="{BE482BC4-D4FD-AA2B-E20E-2FFFB14D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85" y="3070533"/>
            <a:ext cx="1384885" cy="1237657"/>
          </a:xfrm>
          <a:prstGeom prst="rect">
            <a:avLst/>
          </a:prstGeom>
        </p:spPr>
      </p:pic>
      <p:pic>
        <p:nvPicPr>
          <p:cNvPr id="25" name="Picture 24" descr="A cross section of a skin layer&#10;&#10;Description automatically generated">
            <a:extLst>
              <a:ext uri="{FF2B5EF4-FFF2-40B4-BE49-F238E27FC236}">
                <a16:creationId xmlns:a16="http://schemas.microsoft.com/office/drawing/2014/main" id="{C733FDA7-2E38-AAD2-3137-754F91B0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46" y="7030387"/>
            <a:ext cx="3064063" cy="27383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7A4E59-282E-AD27-3A2F-7E316DC9B76E}"/>
              </a:ext>
            </a:extLst>
          </p:cNvPr>
          <p:cNvSpPr txBox="1"/>
          <p:nvPr/>
        </p:nvSpPr>
        <p:spPr>
          <a:xfrm>
            <a:off x="4027359" y="5569900"/>
            <a:ext cx="235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Determine ROIs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3036E1-4D3F-552D-B5D4-DC1148D2CFFF}"/>
              </a:ext>
            </a:extLst>
          </p:cNvPr>
          <p:cNvSpPr txBox="1"/>
          <p:nvPr/>
        </p:nvSpPr>
        <p:spPr>
          <a:xfrm>
            <a:off x="7218468" y="7149085"/>
            <a:ext cx="133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58ECAF-A161-18F2-1C42-8ABCE060512B}"/>
              </a:ext>
            </a:extLst>
          </p:cNvPr>
          <p:cNvSpPr txBox="1"/>
          <p:nvPr/>
        </p:nvSpPr>
        <p:spPr>
          <a:xfrm>
            <a:off x="7218468" y="7451648"/>
            <a:ext cx="133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D16BB1-6569-7BF9-07EE-0C959D086EFC}"/>
              </a:ext>
            </a:extLst>
          </p:cNvPr>
          <p:cNvSpPr txBox="1"/>
          <p:nvPr/>
        </p:nvSpPr>
        <p:spPr>
          <a:xfrm>
            <a:off x="7218468" y="8299590"/>
            <a:ext cx="133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99B7C0-0FA3-7CD6-57BC-651F76F8F886}"/>
              </a:ext>
            </a:extLst>
          </p:cNvPr>
          <p:cNvSpPr txBox="1"/>
          <p:nvPr/>
        </p:nvSpPr>
        <p:spPr>
          <a:xfrm>
            <a:off x="7218468" y="9154457"/>
            <a:ext cx="133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070090-A892-147C-70AC-27F03A16FB1D}"/>
              </a:ext>
            </a:extLst>
          </p:cNvPr>
          <p:cNvSpPr txBox="1"/>
          <p:nvPr/>
        </p:nvSpPr>
        <p:spPr>
          <a:xfrm>
            <a:off x="12034784" y="1028943"/>
            <a:ext cx="3547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 cell suspensions and sequence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59F65F-E2ED-E0FB-7763-EB82A09D13CF}"/>
              </a:ext>
            </a:extLst>
          </p:cNvPr>
          <p:cNvSpPr txBox="1"/>
          <p:nvPr/>
        </p:nvSpPr>
        <p:spPr>
          <a:xfrm>
            <a:off x="20989442" y="825494"/>
            <a:ext cx="3873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Scatterplot visualisation and downstream analysis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D0E3B7-B5DC-6770-148D-18F0421EC829}"/>
              </a:ext>
            </a:extLst>
          </p:cNvPr>
          <p:cNvSpPr txBox="1"/>
          <p:nvPr/>
        </p:nvSpPr>
        <p:spPr>
          <a:xfrm>
            <a:off x="11281037" y="5558314"/>
            <a:ext cx="5069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Create representative masks depending on metadata wish to 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D9FBA9-A03D-5EB1-8FFC-CB1091773329}"/>
              </a:ext>
            </a:extLst>
          </p:cNvPr>
          <p:cNvSpPr txBox="1"/>
          <p:nvPr/>
        </p:nvSpPr>
        <p:spPr>
          <a:xfrm>
            <a:off x="900112" y="2011885"/>
            <a:ext cx="272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Classical pipeline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FEF45B-F640-16CA-6789-737A960E8A60}"/>
              </a:ext>
            </a:extLst>
          </p:cNvPr>
          <p:cNvCxnSpPr>
            <a:cxnSpLocks/>
          </p:cNvCxnSpPr>
          <p:nvPr/>
        </p:nvCxnSpPr>
        <p:spPr>
          <a:xfrm>
            <a:off x="3571382" y="1006908"/>
            <a:ext cx="0" cy="9249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DABC30-61A6-7B2A-FFAC-A4ADEBDAF489}"/>
              </a:ext>
            </a:extLst>
          </p:cNvPr>
          <p:cNvSpPr txBox="1"/>
          <p:nvPr/>
        </p:nvSpPr>
        <p:spPr>
          <a:xfrm>
            <a:off x="942034" y="7576819"/>
            <a:ext cx="2702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Optional additions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06BFE7-1AF3-AEDC-0649-72E2D84858B0}"/>
              </a:ext>
            </a:extLst>
          </p:cNvPr>
          <p:cNvCxnSpPr>
            <a:cxnSpLocks/>
          </p:cNvCxnSpPr>
          <p:nvPr/>
        </p:nvCxnSpPr>
        <p:spPr>
          <a:xfrm>
            <a:off x="8081302" y="2966126"/>
            <a:ext cx="285423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D3AF5A-52B6-69EB-BC0A-70589230B355}"/>
              </a:ext>
            </a:extLst>
          </p:cNvPr>
          <p:cNvCxnSpPr>
            <a:cxnSpLocks/>
          </p:cNvCxnSpPr>
          <p:nvPr/>
        </p:nvCxnSpPr>
        <p:spPr>
          <a:xfrm>
            <a:off x="16594668" y="2999526"/>
            <a:ext cx="321968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690EE97-3769-4DF2-D6C1-1D5392136059}"/>
              </a:ext>
            </a:extLst>
          </p:cNvPr>
          <p:cNvSpPr txBox="1"/>
          <p:nvPr/>
        </p:nvSpPr>
        <p:spPr>
          <a:xfrm>
            <a:off x="3571384" y="10564375"/>
            <a:ext cx="3684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If using data which can be  cut into ROIs separate into individual sections for separate cell suspensions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421922-B854-4250-23C6-EB06C2B4E83E}"/>
              </a:ext>
            </a:extLst>
          </p:cNvPr>
          <p:cNvSpPr txBox="1"/>
          <p:nvPr/>
        </p:nvSpPr>
        <p:spPr>
          <a:xfrm>
            <a:off x="11411463" y="9002118"/>
            <a:ext cx="210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Anatomical loci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B6CC37-7D4B-1E9E-DF5D-E2B93F1C495E}"/>
              </a:ext>
            </a:extLst>
          </p:cNvPr>
          <p:cNvSpPr txBox="1"/>
          <p:nvPr/>
        </p:nvSpPr>
        <p:spPr>
          <a:xfrm>
            <a:off x="14566263" y="8887156"/>
            <a:ext cx="144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286A8E-D320-951D-576A-E98DD70315D6}"/>
              </a:ext>
            </a:extLst>
          </p:cNvPr>
          <p:cNvSpPr txBox="1"/>
          <p:nvPr/>
        </p:nvSpPr>
        <p:spPr>
          <a:xfrm>
            <a:off x="11665302" y="11766217"/>
            <a:ext cx="144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Donor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B968D3-2568-463A-5F0B-9D7ADC65225B}"/>
              </a:ext>
            </a:extLst>
          </p:cNvPr>
          <p:cNvSpPr txBox="1"/>
          <p:nvPr/>
        </p:nvSpPr>
        <p:spPr>
          <a:xfrm>
            <a:off x="14400362" y="11744566"/>
            <a:ext cx="144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Age</a:t>
            </a:r>
          </a:p>
        </p:txBody>
      </p:sp>
      <p:pic>
        <p:nvPicPr>
          <p:cNvPr id="52" name="Picture 51" descr="A black rectangles with white text&#10;&#10;Description automatically generated">
            <a:extLst>
              <a:ext uri="{FF2B5EF4-FFF2-40B4-BE49-F238E27FC236}">
                <a16:creationId xmlns:a16="http://schemas.microsoft.com/office/drawing/2014/main" id="{5E54B784-84CD-6981-5EF5-240C4A4D3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3037" y="7035767"/>
            <a:ext cx="2663433" cy="1273017"/>
          </a:xfrm>
          <a:prstGeom prst="rect">
            <a:avLst/>
          </a:prstGeom>
        </p:spPr>
      </p:pic>
      <p:pic>
        <p:nvPicPr>
          <p:cNvPr id="54" name="Picture 53" descr="A black square with white icons&#10;&#10;Description automatically generated">
            <a:extLst>
              <a:ext uri="{FF2B5EF4-FFF2-40B4-BE49-F238E27FC236}">
                <a16:creationId xmlns:a16="http://schemas.microsoft.com/office/drawing/2014/main" id="{5D924D22-6E26-4641-D6AD-9145159F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3624" y="9398914"/>
            <a:ext cx="2428413" cy="2341684"/>
          </a:xfrm>
          <a:prstGeom prst="rect">
            <a:avLst/>
          </a:prstGeom>
        </p:spPr>
      </p:pic>
      <p:pic>
        <p:nvPicPr>
          <p:cNvPr id="56" name="Picture 55" descr="A group of black squares with white people icons&#10;&#10;Description automatically generated">
            <a:extLst>
              <a:ext uri="{FF2B5EF4-FFF2-40B4-BE49-F238E27FC236}">
                <a16:creationId xmlns:a16="http://schemas.microsoft.com/office/drawing/2014/main" id="{205964E9-6B1F-4F34-87CC-10126B47C6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1824" y="9424178"/>
            <a:ext cx="2428413" cy="2320388"/>
          </a:xfrm>
          <a:prstGeom prst="rect">
            <a:avLst/>
          </a:prstGeom>
        </p:spPr>
      </p:pic>
      <p:sp>
        <p:nvSpPr>
          <p:cNvPr id="66" name="Freeform 65">
            <a:extLst>
              <a:ext uri="{FF2B5EF4-FFF2-40B4-BE49-F238E27FC236}">
                <a16:creationId xmlns:a16="http://schemas.microsoft.com/office/drawing/2014/main" id="{C35E76CB-1E24-5BE5-42A8-851F0A84644F}"/>
              </a:ext>
            </a:extLst>
          </p:cNvPr>
          <p:cNvSpPr/>
          <p:nvPr/>
        </p:nvSpPr>
        <p:spPr>
          <a:xfrm>
            <a:off x="6442344" y="-4435767"/>
            <a:ext cx="4028389" cy="753560"/>
          </a:xfrm>
          <a:custGeom>
            <a:avLst/>
            <a:gdLst>
              <a:gd name="connsiteX0" fmla="*/ 36134 w 4028389"/>
              <a:gd name="connsiteY0" fmla="*/ 131351 h 757790"/>
              <a:gd name="connsiteX1" fmla="*/ 66445 w 4028389"/>
              <a:gd name="connsiteY1" fmla="*/ 95987 h 757790"/>
              <a:gd name="connsiteX2" fmla="*/ 76549 w 4028389"/>
              <a:gd name="connsiteY2" fmla="*/ 65675 h 757790"/>
              <a:gd name="connsiteX3" fmla="*/ 81601 w 4028389"/>
              <a:gd name="connsiteY3" fmla="*/ 50520 h 757790"/>
              <a:gd name="connsiteX4" fmla="*/ 86653 w 4028389"/>
              <a:gd name="connsiteY4" fmla="*/ 35364 h 757790"/>
              <a:gd name="connsiteX5" fmla="*/ 101809 w 4028389"/>
              <a:gd name="connsiteY5" fmla="*/ 25260 h 757790"/>
              <a:gd name="connsiteX6" fmla="*/ 111913 w 4028389"/>
              <a:gd name="connsiteY6" fmla="*/ 10104 h 757790"/>
              <a:gd name="connsiteX7" fmla="*/ 142224 w 4028389"/>
              <a:gd name="connsiteY7" fmla="*/ 0 h 757790"/>
              <a:gd name="connsiteX8" fmla="*/ 152328 w 4028389"/>
              <a:gd name="connsiteY8" fmla="*/ 15156 h 757790"/>
              <a:gd name="connsiteX9" fmla="*/ 167484 w 4028389"/>
              <a:gd name="connsiteY9" fmla="*/ 25260 h 757790"/>
              <a:gd name="connsiteX10" fmla="*/ 192744 w 4028389"/>
              <a:gd name="connsiteY10" fmla="*/ 65675 h 757790"/>
              <a:gd name="connsiteX11" fmla="*/ 207899 w 4028389"/>
              <a:gd name="connsiteY11" fmla="*/ 70727 h 757790"/>
              <a:gd name="connsiteX12" fmla="*/ 268523 w 4028389"/>
              <a:gd name="connsiteY12" fmla="*/ 60623 h 757790"/>
              <a:gd name="connsiteX13" fmla="*/ 298834 w 4028389"/>
              <a:gd name="connsiteY13" fmla="*/ 40416 h 757790"/>
              <a:gd name="connsiteX14" fmla="*/ 334198 w 4028389"/>
              <a:gd name="connsiteY14" fmla="*/ 45468 h 757790"/>
              <a:gd name="connsiteX15" fmla="*/ 339250 w 4028389"/>
              <a:gd name="connsiteY15" fmla="*/ 70727 h 757790"/>
              <a:gd name="connsiteX16" fmla="*/ 324094 w 4028389"/>
              <a:gd name="connsiteY16" fmla="*/ 101039 h 757790"/>
              <a:gd name="connsiteX17" fmla="*/ 308938 w 4028389"/>
              <a:gd name="connsiteY17" fmla="*/ 106091 h 757790"/>
              <a:gd name="connsiteX18" fmla="*/ 313990 w 4028389"/>
              <a:gd name="connsiteY18" fmla="*/ 126299 h 757790"/>
              <a:gd name="connsiteX19" fmla="*/ 319042 w 4028389"/>
              <a:gd name="connsiteY19" fmla="*/ 141454 h 757790"/>
              <a:gd name="connsiteX20" fmla="*/ 349354 w 4028389"/>
              <a:gd name="connsiteY20" fmla="*/ 151558 h 757790"/>
              <a:gd name="connsiteX21" fmla="*/ 389769 w 4028389"/>
              <a:gd name="connsiteY21" fmla="*/ 141454 h 757790"/>
              <a:gd name="connsiteX22" fmla="*/ 404925 w 4028389"/>
              <a:gd name="connsiteY22" fmla="*/ 131351 h 757790"/>
              <a:gd name="connsiteX23" fmla="*/ 435236 w 4028389"/>
              <a:gd name="connsiteY23" fmla="*/ 121247 h 757790"/>
              <a:gd name="connsiteX24" fmla="*/ 485756 w 4028389"/>
              <a:gd name="connsiteY24" fmla="*/ 126299 h 757790"/>
              <a:gd name="connsiteX25" fmla="*/ 531223 w 4028389"/>
              <a:gd name="connsiteY25" fmla="*/ 156610 h 757790"/>
              <a:gd name="connsiteX26" fmla="*/ 546379 w 4028389"/>
              <a:gd name="connsiteY26" fmla="*/ 166714 h 757790"/>
              <a:gd name="connsiteX27" fmla="*/ 576691 w 4028389"/>
              <a:gd name="connsiteY27" fmla="*/ 176818 h 757790"/>
              <a:gd name="connsiteX28" fmla="*/ 591846 w 4028389"/>
              <a:gd name="connsiteY28" fmla="*/ 181870 h 757790"/>
              <a:gd name="connsiteX29" fmla="*/ 702989 w 4028389"/>
              <a:gd name="connsiteY29" fmla="*/ 176818 h 757790"/>
              <a:gd name="connsiteX30" fmla="*/ 718145 w 4028389"/>
              <a:gd name="connsiteY30" fmla="*/ 166714 h 757790"/>
              <a:gd name="connsiteX31" fmla="*/ 733301 w 4028389"/>
              <a:gd name="connsiteY31" fmla="*/ 161662 h 757790"/>
              <a:gd name="connsiteX32" fmla="*/ 763612 w 4028389"/>
              <a:gd name="connsiteY32" fmla="*/ 136402 h 757790"/>
              <a:gd name="connsiteX33" fmla="*/ 778768 w 4028389"/>
              <a:gd name="connsiteY33" fmla="*/ 126299 h 757790"/>
              <a:gd name="connsiteX34" fmla="*/ 804028 w 4028389"/>
              <a:gd name="connsiteY34" fmla="*/ 101039 h 757790"/>
              <a:gd name="connsiteX35" fmla="*/ 829287 w 4028389"/>
              <a:gd name="connsiteY35" fmla="*/ 75779 h 757790"/>
              <a:gd name="connsiteX36" fmla="*/ 859599 w 4028389"/>
              <a:gd name="connsiteY36" fmla="*/ 65675 h 757790"/>
              <a:gd name="connsiteX37" fmla="*/ 874755 w 4028389"/>
              <a:gd name="connsiteY37" fmla="*/ 60623 h 757790"/>
              <a:gd name="connsiteX38" fmla="*/ 894962 w 4028389"/>
              <a:gd name="connsiteY38" fmla="*/ 65675 h 757790"/>
              <a:gd name="connsiteX39" fmla="*/ 920222 w 4028389"/>
              <a:gd name="connsiteY39" fmla="*/ 70727 h 757790"/>
              <a:gd name="connsiteX40" fmla="*/ 950534 w 4028389"/>
              <a:gd name="connsiteY40" fmla="*/ 80831 h 757790"/>
              <a:gd name="connsiteX41" fmla="*/ 965689 w 4028389"/>
              <a:gd name="connsiteY41" fmla="*/ 85883 h 757790"/>
              <a:gd name="connsiteX42" fmla="*/ 996001 w 4028389"/>
              <a:gd name="connsiteY42" fmla="*/ 106091 h 757790"/>
              <a:gd name="connsiteX43" fmla="*/ 1021261 w 4028389"/>
              <a:gd name="connsiteY43" fmla="*/ 126299 h 757790"/>
              <a:gd name="connsiteX44" fmla="*/ 1046520 w 4028389"/>
              <a:gd name="connsiteY44" fmla="*/ 146506 h 757790"/>
              <a:gd name="connsiteX45" fmla="*/ 1081884 w 4028389"/>
              <a:gd name="connsiteY45" fmla="*/ 186922 h 757790"/>
              <a:gd name="connsiteX46" fmla="*/ 1091988 w 4028389"/>
              <a:gd name="connsiteY46" fmla="*/ 202078 h 757790"/>
              <a:gd name="connsiteX47" fmla="*/ 1137455 w 4028389"/>
              <a:gd name="connsiteY47" fmla="*/ 227337 h 757790"/>
              <a:gd name="connsiteX48" fmla="*/ 1167767 w 4028389"/>
              <a:gd name="connsiteY48" fmla="*/ 222285 h 757790"/>
              <a:gd name="connsiteX49" fmla="*/ 1198078 w 4028389"/>
              <a:gd name="connsiteY49" fmla="*/ 212181 h 757790"/>
              <a:gd name="connsiteX50" fmla="*/ 1243546 w 4028389"/>
              <a:gd name="connsiteY50" fmla="*/ 197026 h 757790"/>
              <a:gd name="connsiteX51" fmla="*/ 1273857 w 4028389"/>
              <a:gd name="connsiteY51" fmla="*/ 186922 h 757790"/>
              <a:gd name="connsiteX52" fmla="*/ 1289013 w 4028389"/>
              <a:gd name="connsiteY52" fmla="*/ 181870 h 757790"/>
              <a:gd name="connsiteX53" fmla="*/ 1369844 w 4028389"/>
              <a:gd name="connsiteY53" fmla="*/ 161662 h 757790"/>
              <a:gd name="connsiteX54" fmla="*/ 1385000 w 4028389"/>
              <a:gd name="connsiteY54" fmla="*/ 151558 h 757790"/>
              <a:gd name="connsiteX55" fmla="*/ 1420364 w 4028389"/>
              <a:gd name="connsiteY55" fmla="*/ 116195 h 757790"/>
              <a:gd name="connsiteX56" fmla="*/ 1450675 w 4028389"/>
              <a:gd name="connsiteY56" fmla="*/ 101039 h 757790"/>
              <a:gd name="connsiteX57" fmla="*/ 1480987 w 4028389"/>
              <a:gd name="connsiteY57" fmla="*/ 85883 h 757790"/>
              <a:gd name="connsiteX58" fmla="*/ 1551714 w 4028389"/>
              <a:gd name="connsiteY58" fmla="*/ 75779 h 757790"/>
              <a:gd name="connsiteX59" fmla="*/ 1576973 w 4028389"/>
              <a:gd name="connsiteY59" fmla="*/ 70727 h 757790"/>
              <a:gd name="connsiteX60" fmla="*/ 1652752 w 4028389"/>
              <a:gd name="connsiteY60" fmla="*/ 75779 h 757790"/>
              <a:gd name="connsiteX61" fmla="*/ 1667908 w 4028389"/>
              <a:gd name="connsiteY61" fmla="*/ 80831 h 757790"/>
              <a:gd name="connsiteX62" fmla="*/ 1698220 w 4028389"/>
              <a:gd name="connsiteY62" fmla="*/ 101039 h 757790"/>
              <a:gd name="connsiteX63" fmla="*/ 1728531 w 4028389"/>
              <a:gd name="connsiteY63" fmla="*/ 121247 h 757790"/>
              <a:gd name="connsiteX64" fmla="*/ 1743687 w 4028389"/>
              <a:gd name="connsiteY64" fmla="*/ 131351 h 757790"/>
              <a:gd name="connsiteX65" fmla="*/ 1753791 w 4028389"/>
              <a:gd name="connsiteY65" fmla="*/ 146506 h 757790"/>
              <a:gd name="connsiteX66" fmla="*/ 1784103 w 4028389"/>
              <a:gd name="connsiteY66" fmla="*/ 161662 h 757790"/>
              <a:gd name="connsiteX67" fmla="*/ 1839674 w 4028389"/>
              <a:gd name="connsiteY67" fmla="*/ 156610 h 757790"/>
              <a:gd name="connsiteX68" fmla="*/ 1869986 w 4028389"/>
              <a:gd name="connsiteY68" fmla="*/ 146506 h 757790"/>
              <a:gd name="connsiteX69" fmla="*/ 1900297 w 4028389"/>
              <a:gd name="connsiteY69" fmla="*/ 136402 h 757790"/>
              <a:gd name="connsiteX70" fmla="*/ 1915453 w 4028389"/>
              <a:gd name="connsiteY70" fmla="*/ 131351 h 757790"/>
              <a:gd name="connsiteX71" fmla="*/ 1965972 w 4028389"/>
              <a:gd name="connsiteY71" fmla="*/ 116195 h 757790"/>
              <a:gd name="connsiteX72" fmla="*/ 1996284 w 4028389"/>
              <a:gd name="connsiteY72" fmla="*/ 101039 h 757790"/>
              <a:gd name="connsiteX73" fmla="*/ 2036699 w 4028389"/>
              <a:gd name="connsiteY73" fmla="*/ 90935 h 757790"/>
              <a:gd name="connsiteX74" fmla="*/ 2168050 w 4028389"/>
              <a:gd name="connsiteY74" fmla="*/ 95987 h 757790"/>
              <a:gd name="connsiteX75" fmla="*/ 2198361 w 4028389"/>
              <a:gd name="connsiteY75" fmla="*/ 106091 h 757790"/>
              <a:gd name="connsiteX76" fmla="*/ 2349919 w 4028389"/>
              <a:gd name="connsiteY76" fmla="*/ 111143 h 757790"/>
              <a:gd name="connsiteX77" fmla="*/ 2385283 w 4028389"/>
              <a:gd name="connsiteY77" fmla="*/ 121247 h 757790"/>
              <a:gd name="connsiteX78" fmla="*/ 2400439 w 4028389"/>
              <a:gd name="connsiteY78" fmla="*/ 131351 h 757790"/>
              <a:gd name="connsiteX79" fmla="*/ 2435802 w 4028389"/>
              <a:gd name="connsiteY79" fmla="*/ 136402 h 757790"/>
              <a:gd name="connsiteX80" fmla="*/ 2466114 w 4028389"/>
              <a:gd name="connsiteY80" fmla="*/ 131351 h 757790"/>
              <a:gd name="connsiteX81" fmla="*/ 2476218 w 4028389"/>
              <a:gd name="connsiteY81" fmla="*/ 116195 h 757790"/>
              <a:gd name="connsiteX82" fmla="*/ 2506529 w 4028389"/>
              <a:gd name="connsiteY82" fmla="*/ 95987 h 757790"/>
              <a:gd name="connsiteX83" fmla="*/ 2536841 w 4028389"/>
              <a:gd name="connsiteY83" fmla="*/ 85883 h 757790"/>
              <a:gd name="connsiteX84" fmla="*/ 2551997 w 4028389"/>
              <a:gd name="connsiteY84" fmla="*/ 80831 h 757790"/>
              <a:gd name="connsiteX85" fmla="*/ 2572204 w 4028389"/>
              <a:gd name="connsiteY85" fmla="*/ 75779 h 757790"/>
              <a:gd name="connsiteX86" fmla="*/ 2658087 w 4028389"/>
              <a:gd name="connsiteY86" fmla="*/ 80831 h 757790"/>
              <a:gd name="connsiteX87" fmla="*/ 2703555 w 4028389"/>
              <a:gd name="connsiteY87" fmla="*/ 80831 h 757790"/>
              <a:gd name="connsiteX88" fmla="*/ 2743970 w 4028389"/>
              <a:gd name="connsiteY88" fmla="*/ 45468 h 757790"/>
              <a:gd name="connsiteX89" fmla="*/ 2774282 w 4028389"/>
              <a:gd name="connsiteY89" fmla="*/ 35364 h 757790"/>
              <a:gd name="connsiteX90" fmla="*/ 2804593 w 4028389"/>
              <a:gd name="connsiteY90" fmla="*/ 40416 h 757790"/>
              <a:gd name="connsiteX91" fmla="*/ 2824801 w 4028389"/>
              <a:gd name="connsiteY91" fmla="*/ 65675 h 757790"/>
              <a:gd name="connsiteX92" fmla="*/ 2839957 w 4028389"/>
              <a:gd name="connsiteY92" fmla="*/ 75779 h 757790"/>
              <a:gd name="connsiteX93" fmla="*/ 2875320 w 4028389"/>
              <a:gd name="connsiteY93" fmla="*/ 116195 h 757790"/>
              <a:gd name="connsiteX94" fmla="*/ 2890476 w 4028389"/>
              <a:gd name="connsiteY94" fmla="*/ 121247 h 757790"/>
              <a:gd name="connsiteX95" fmla="*/ 2920788 w 4028389"/>
              <a:gd name="connsiteY95" fmla="*/ 116195 h 757790"/>
              <a:gd name="connsiteX96" fmla="*/ 2930892 w 4028389"/>
              <a:gd name="connsiteY96" fmla="*/ 101039 h 757790"/>
              <a:gd name="connsiteX97" fmla="*/ 2976359 w 4028389"/>
              <a:gd name="connsiteY97" fmla="*/ 75779 h 757790"/>
              <a:gd name="connsiteX98" fmla="*/ 3006671 w 4028389"/>
              <a:gd name="connsiteY98" fmla="*/ 60623 h 757790"/>
              <a:gd name="connsiteX99" fmla="*/ 3067294 w 4028389"/>
              <a:gd name="connsiteY99" fmla="*/ 75779 h 757790"/>
              <a:gd name="connsiteX100" fmla="*/ 3082450 w 4028389"/>
              <a:gd name="connsiteY100" fmla="*/ 80831 h 757790"/>
              <a:gd name="connsiteX101" fmla="*/ 3127917 w 4028389"/>
              <a:gd name="connsiteY101" fmla="*/ 101039 h 757790"/>
              <a:gd name="connsiteX102" fmla="*/ 3143073 w 4028389"/>
              <a:gd name="connsiteY102" fmla="*/ 106091 h 757790"/>
              <a:gd name="connsiteX103" fmla="*/ 3289579 w 4028389"/>
              <a:gd name="connsiteY103" fmla="*/ 116195 h 757790"/>
              <a:gd name="connsiteX104" fmla="*/ 3335046 w 4028389"/>
              <a:gd name="connsiteY104" fmla="*/ 126299 h 757790"/>
              <a:gd name="connsiteX105" fmla="*/ 3350202 w 4028389"/>
              <a:gd name="connsiteY105" fmla="*/ 136402 h 757790"/>
              <a:gd name="connsiteX106" fmla="*/ 3355254 w 4028389"/>
              <a:gd name="connsiteY106" fmla="*/ 151558 h 757790"/>
              <a:gd name="connsiteX107" fmla="*/ 3405773 w 4028389"/>
              <a:gd name="connsiteY107" fmla="*/ 161662 h 757790"/>
              <a:gd name="connsiteX108" fmla="*/ 3451241 w 4028389"/>
              <a:gd name="connsiteY108" fmla="*/ 166714 h 757790"/>
              <a:gd name="connsiteX109" fmla="*/ 3481552 w 4028389"/>
              <a:gd name="connsiteY109" fmla="*/ 171766 h 757790"/>
              <a:gd name="connsiteX110" fmla="*/ 3511864 w 4028389"/>
              <a:gd name="connsiteY110" fmla="*/ 166714 h 757790"/>
              <a:gd name="connsiteX111" fmla="*/ 3542176 w 4028389"/>
              <a:gd name="connsiteY111" fmla="*/ 146506 h 757790"/>
              <a:gd name="connsiteX112" fmla="*/ 3552280 w 4028389"/>
              <a:gd name="connsiteY112" fmla="*/ 131351 h 757790"/>
              <a:gd name="connsiteX113" fmla="*/ 3582591 w 4028389"/>
              <a:gd name="connsiteY113" fmla="*/ 116195 h 757790"/>
              <a:gd name="connsiteX114" fmla="*/ 3617955 w 4028389"/>
              <a:gd name="connsiteY114" fmla="*/ 126299 h 757790"/>
              <a:gd name="connsiteX115" fmla="*/ 3633110 w 4028389"/>
              <a:gd name="connsiteY115" fmla="*/ 136402 h 757790"/>
              <a:gd name="connsiteX116" fmla="*/ 3648266 w 4028389"/>
              <a:gd name="connsiteY116" fmla="*/ 141454 h 757790"/>
              <a:gd name="connsiteX117" fmla="*/ 3663422 w 4028389"/>
              <a:gd name="connsiteY117" fmla="*/ 151558 h 757790"/>
              <a:gd name="connsiteX118" fmla="*/ 3693734 w 4028389"/>
              <a:gd name="connsiteY118" fmla="*/ 161662 h 757790"/>
              <a:gd name="connsiteX119" fmla="*/ 3724045 w 4028389"/>
              <a:gd name="connsiteY119" fmla="*/ 171766 h 757790"/>
              <a:gd name="connsiteX120" fmla="*/ 3749305 w 4028389"/>
              <a:gd name="connsiteY120" fmla="*/ 176818 h 757790"/>
              <a:gd name="connsiteX121" fmla="*/ 3820032 w 4028389"/>
              <a:gd name="connsiteY121" fmla="*/ 171766 h 757790"/>
              <a:gd name="connsiteX122" fmla="*/ 3850344 w 4028389"/>
              <a:gd name="connsiteY122" fmla="*/ 156610 h 757790"/>
              <a:gd name="connsiteX123" fmla="*/ 3880655 w 4028389"/>
              <a:gd name="connsiteY123" fmla="*/ 141454 h 757790"/>
              <a:gd name="connsiteX124" fmla="*/ 3890759 w 4028389"/>
              <a:gd name="connsiteY124" fmla="*/ 126299 h 757790"/>
              <a:gd name="connsiteX125" fmla="*/ 3905915 w 4028389"/>
              <a:gd name="connsiteY125" fmla="*/ 121247 h 757790"/>
              <a:gd name="connsiteX126" fmla="*/ 3936227 w 4028389"/>
              <a:gd name="connsiteY126" fmla="*/ 101039 h 757790"/>
              <a:gd name="connsiteX127" fmla="*/ 3951382 w 4028389"/>
              <a:gd name="connsiteY127" fmla="*/ 90935 h 757790"/>
              <a:gd name="connsiteX128" fmla="*/ 3966538 w 4028389"/>
              <a:gd name="connsiteY128" fmla="*/ 80831 h 757790"/>
              <a:gd name="connsiteX129" fmla="*/ 3991798 w 4028389"/>
              <a:gd name="connsiteY129" fmla="*/ 55571 h 757790"/>
              <a:gd name="connsiteX130" fmla="*/ 4022109 w 4028389"/>
              <a:gd name="connsiteY130" fmla="*/ 45468 h 757790"/>
              <a:gd name="connsiteX131" fmla="*/ 4017057 w 4028389"/>
              <a:gd name="connsiteY131" fmla="*/ 65675 h 757790"/>
              <a:gd name="connsiteX132" fmla="*/ 4012006 w 4028389"/>
              <a:gd name="connsiteY132" fmla="*/ 80831 h 757790"/>
              <a:gd name="connsiteX133" fmla="*/ 4022109 w 4028389"/>
              <a:gd name="connsiteY133" fmla="*/ 171766 h 757790"/>
              <a:gd name="connsiteX134" fmla="*/ 4017057 w 4028389"/>
              <a:gd name="connsiteY134" fmla="*/ 490038 h 757790"/>
              <a:gd name="connsiteX135" fmla="*/ 4012006 w 4028389"/>
              <a:gd name="connsiteY135" fmla="*/ 737583 h 757790"/>
              <a:gd name="connsiteX136" fmla="*/ 3900863 w 4028389"/>
              <a:gd name="connsiteY136" fmla="*/ 742634 h 757790"/>
              <a:gd name="connsiteX137" fmla="*/ 3794772 w 4028389"/>
              <a:gd name="connsiteY137" fmla="*/ 752738 h 757790"/>
              <a:gd name="connsiteX138" fmla="*/ 3592695 w 4028389"/>
              <a:gd name="connsiteY138" fmla="*/ 757790 h 757790"/>
              <a:gd name="connsiteX139" fmla="*/ 3264319 w 4028389"/>
              <a:gd name="connsiteY139" fmla="*/ 752738 h 757790"/>
              <a:gd name="connsiteX140" fmla="*/ 2764178 w 4028389"/>
              <a:gd name="connsiteY140" fmla="*/ 747686 h 757790"/>
              <a:gd name="connsiteX141" fmla="*/ 2663139 w 4028389"/>
              <a:gd name="connsiteY141" fmla="*/ 737583 h 757790"/>
              <a:gd name="connsiteX142" fmla="*/ 2541893 w 4028389"/>
              <a:gd name="connsiteY142" fmla="*/ 727479 h 757790"/>
              <a:gd name="connsiteX143" fmla="*/ 2213517 w 4028389"/>
              <a:gd name="connsiteY143" fmla="*/ 732531 h 757790"/>
              <a:gd name="connsiteX144" fmla="*/ 1627493 w 4028389"/>
              <a:gd name="connsiteY144" fmla="*/ 722427 h 757790"/>
              <a:gd name="connsiteX145" fmla="*/ 1400156 w 4028389"/>
              <a:gd name="connsiteY145" fmla="*/ 727479 h 757790"/>
              <a:gd name="connsiteX146" fmla="*/ 1369844 w 4028389"/>
              <a:gd name="connsiteY146" fmla="*/ 732531 h 757790"/>
              <a:gd name="connsiteX147" fmla="*/ 1334481 w 4028389"/>
              <a:gd name="connsiteY147" fmla="*/ 737583 h 757790"/>
              <a:gd name="connsiteX148" fmla="*/ 1228390 w 4028389"/>
              <a:gd name="connsiteY148" fmla="*/ 732531 h 757790"/>
              <a:gd name="connsiteX149" fmla="*/ 1187975 w 4028389"/>
              <a:gd name="connsiteY149" fmla="*/ 727479 h 757790"/>
              <a:gd name="connsiteX150" fmla="*/ 1036417 w 4028389"/>
              <a:gd name="connsiteY150" fmla="*/ 732531 h 757790"/>
              <a:gd name="connsiteX151" fmla="*/ 1001053 w 4028389"/>
              <a:gd name="connsiteY151" fmla="*/ 737583 h 757790"/>
              <a:gd name="connsiteX152" fmla="*/ 980845 w 4028389"/>
              <a:gd name="connsiteY152" fmla="*/ 742634 h 757790"/>
              <a:gd name="connsiteX153" fmla="*/ 955586 w 4028389"/>
              <a:gd name="connsiteY153" fmla="*/ 747686 h 757790"/>
              <a:gd name="connsiteX154" fmla="*/ 804028 w 4028389"/>
              <a:gd name="connsiteY154" fmla="*/ 742634 h 757790"/>
              <a:gd name="connsiteX155" fmla="*/ 723197 w 4028389"/>
              <a:gd name="connsiteY155" fmla="*/ 732531 h 757790"/>
              <a:gd name="connsiteX156" fmla="*/ 601950 w 4028389"/>
              <a:gd name="connsiteY156" fmla="*/ 727479 h 757790"/>
              <a:gd name="connsiteX157" fmla="*/ 546379 w 4028389"/>
              <a:gd name="connsiteY157" fmla="*/ 722427 h 757790"/>
              <a:gd name="connsiteX158" fmla="*/ 384717 w 4028389"/>
              <a:gd name="connsiteY158" fmla="*/ 712323 h 757790"/>
              <a:gd name="connsiteX159" fmla="*/ 248315 w 4028389"/>
              <a:gd name="connsiteY159" fmla="*/ 717375 h 757790"/>
              <a:gd name="connsiteX160" fmla="*/ 228107 w 4028389"/>
              <a:gd name="connsiteY160" fmla="*/ 722427 h 757790"/>
              <a:gd name="connsiteX161" fmla="*/ 26030 w 4028389"/>
              <a:gd name="connsiteY161" fmla="*/ 737583 h 757790"/>
              <a:gd name="connsiteX162" fmla="*/ 770 w 4028389"/>
              <a:gd name="connsiteY162" fmla="*/ 732531 h 757790"/>
              <a:gd name="connsiteX163" fmla="*/ 10874 w 4028389"/>
              <a:gd name="connsiteY163" fmla="*/ 702219 h 757790"/>
              <a:gd name="connsiteX164" fmla="*/ 10874 w 4028389"/>
              <a:gd name="connsiteY164" fmla="*/ 323324 h 757790"/>
              <a:gd name="connsiteX165" fmla="*/ 15926 w 4028389"/>
              <a:gd name="connsiteY165" fmla="*/ 171766 h 757790"/>
              <a:gd name="connsiteX166" fmla="*/ 26030 w 4028389"/>
              <a:gd name="connsiteY166" fmla="*/ 141454 h 757790"/>
              <a:gd name="connsiteX167" fmla="*/ 36134 w 4028389"/>
              <a:gd name="connsiteY167" fmla="*/ 131351 h 757790"/>
              <a:gd name="connsiteX0" fmla="*/ 36134 w 4028389"/>
              <a:gd name="connsiteY0" fmla="*/ 131351 h 757790"/>
              <a:gd name="connsiteX1" fmla="*/ 66445 w 4028389"/>
              <a:gd name="connsiteY1" fmla="*/ 95987 h 757790"/>
              <a:gd name="connsiteX2" fmla="*/ 76549 w 4028389"/>
              <a:gd name="connsiteY2" fmla="*/ 65675 h 757790"/>
              <a:gd name="connsiteX3" fmla="*/ 81601 w 4028389"/>
              <a:gd name="connsiteY3" fmla="*/ 50520 h 757790"/>
              <a:gd name="connsiteX4" fmla="*/ 86653 w 4028389"/>
              <a:gd name="connsiteY4" fmla="*/ 35364 h 757790"/>
              <a:gd name="connsiteX5" fmla="*/ 101809 w 4028389"/>
              <a:gd name="connsiteY5" fmla="*/ 25260 h 757790"/>
              <a:gd name="connsiteX6" fmla="*/ 111913 w 4028389"/>
              <a:gd name="connsiteY6" fmla="*/ 10104 h 757790"/>
              <a:gd name="connsiteX7" fmla="*/ 142224 w 4028389"/>
              <a:gd name="connsiteY7" fmla="*/ 0 h 757790"/>
              <a:gd name="connsiteX8" fmla="*/ 152328 w 4028389"/>
              <a:gd name="connsiteY8" fmla="*/ 15156 h 757790"/>
              <a:gd name="connsiteX9" fmla="*/ 167484 w 4028389"/>
              <a:gd name="connsiteY9" fmla="*/ 25260 h 757790"/>
              <a:gd name="connsiteX10" fmla="*/ 192744 w 4028389"/>
              <a:gd name="connsiteY10" fmla="*/ 65675 h 757790"/>
              <a:gd name="connsiteX11" fmla="*/ 207899 w 4028389"/>
              <a:gd name="connsiteY11" fmla="*/ 70727 h 757790"/>
              <a:gd name="connsiteX12" fmla="*/ 268523 w 4028389"/>
              <a:gd name="connsiteY12" fmla="*/ 60623 h 757790"/>
              <a:gd name="connsiteX13" fmla="*/ 298834 w 4028389"/>
              <a:gd name="connsiteY13" fmla="*/ 40416 h 757790"/>
              <a:gd name="connsiteX14" fmla="*/ 334198 w 4028389"/>
              <a:gd name="connsiteY14" fmla="*/ 45468 h 757790"/>
              <a:gd name="connsiteX15" fmla="*/ 339250 w 4028389"/>
              <a:gd name="connsiteY15" fmla="*/ 70727 h 757790"/>
              <a:gd name="connsiteX16" fmla="*/ 324094 w 4028389"/>
              <a:gd name="connsiteY16" fmla="*/ 101039 h 757790"/>
              <a:gd name="connsiteX17" fmla="*/ 308938 w 4028389"/>
              <a:gd name="connsiteY17" fmla="*/ 106091 h 757790"/>
              <a:gd name="connsiteX18" fmla="*/ 313990 w 4028389"/>
              <a:gd name="connsiteY18" fmla="*/ 126299 h 757790"/>
              <a:gd name="connsiteX19" fmla="*/ 319042 w 4028389"/>
              <a:gd name="connsiteY19" fmla="*/ 141454 h 757790"/>
              <a:gd name="connsiteX20" fmla="*/ 349354 w 4028389"/>
              <a:gd name="connsiteY20" fmla="*/ 151558 h 757790"/>
              <a:gd name="connsiteX21" fmla="*/ 389769 w 4028389"/>
              <a:gd name="connsiteY21" fmla="*/ 141454 h 757790"/>
              <a:gd name="connsiteX22" fmla="*/ 404925 w 4028389"/>
              <a:gd name="connsiteY22" fmla="*/ 131351 h 757790"/>
              <a:gd name="connsiteX23" fmla="*/ 435236 w 4028389"/>
              <a:gd name="connsiteY23" fmla="*/ 121247 h 757790"/>
              <a:gd name="connsiteX24" fmla="*/ 485756 w 4028389"/>
              <a:gd name="connsiteY24" fmla="*/ 126299 h 757790"/>
              <a:gd name="connsiteX25" fmla="*/ 531223 w 4028389"/>
              <a:gd name="connsiteY25" fmla="*/ 156610 h 757790"/>
              <a:gd name="connsiteX26" fmla="*/ 546379 w 4028389"/>
              <a:gd name="connsiteY26" fmla="*/ 166714 h 757790"/>
              <a:gd name="connsiteX27" fmla="*/ 576691 w 4028389"/>
              <a:gd name="connsiteY27" fmla="*/ 176818 h 757790"/>
              <a:gd name="connsiteX28" fmla="*/ 591846 w 4028389"/>
              <a:gd name="connsiteY28" fmla="*/ 181870 h 757790"/>
              <a:gd name="connsiteX29" fmla="*/ 702989 w 4028389"/>
              <a:gd name="connsiteY29" fmla="*/ 176818 h 757790"/>
              <a:gd name="connsiteX30" fmla="*/ 718145 w 4028389"/>
              <a:gd name="connsiteY30" fmla="*/ 166714 h 757790"/>
              <a:gd name="connsiteX31" fmla="*/ 733301 w 4028389"/>
              <a:gd name="connsiteY31" fmla="*/ 161662 h 757790"/>
              <a:gd name="connsiteX32" fmla="*/ 763612 w 4028389"/>
              <a:gd name="connsiteY32" fmla="*/ 136402 h 757790"/>
              <a:gd name="connsiteX33" fmla="*/ 778768 w 4028389"/>
              <a:gd name="connsiteY33" fmla="*/ 126299 h 757790"/>
              <a:gd name="connsiteX34" fmla="*/ 804028 w 4028389"/>
              <a:gd name="connsiteY34" fmla="*/ 101039 h 757790"/>
              <a:gd name="connsiteX35" fmla="*/ 829287 w 4028389"/>
              <a:gd name="connsiteY35" fmla="*/ 75779 h 757790"/>
              <a:gd name="connsiteX36" fmla="*/ 859599 w 4028389"/>
              <a:gd name="connsiteY36" fmla="*/ 65675 h 757790"/>
              <a:gd name="connsiteX37" fmla="*/ 874755 w 4028389"/>
              <a:gd name="connsiteY37" fmla="*/ 60623 h 757790"/>
              <a:gd name="connsiteX38" fmla="*/ 894962 w 4028389"/>
              <a:gd name="connsiteY38" fmla="*/ 65675 h 757790"/>
              <a:gd name="connsiteX39" fmla="*/ 920222 w 4028389"/>
              <a:gd name="connsiteY39" fmla="*/ 70727 h 757790"/>
              <a:gd name="connsiteX40" fmla="*/ 950534 w 4028389"/>
              <a:gd name="connsiteY40" fmla="*/ 80831 h 757790"/>
              <a:gd name="connsiteX41" fmla="*/ 965689 w 4028389"/>
              <a:gd name="connsiteY41" fmla="*/ 85883 h 757790"/>
              <a:gd name="connsiteX42" fmla="*/ 996001 w 4028389"/>
              <a:gd name="connsiteY42" fmla="*/ 106091 h 757790"/>
              <a:gd name="connsiteX43" fmla="*/ 1021261 w 4028389"/>
              <a:gd name="connsiteY43" fmla="*/ 126299 h 757790"/>
              <a:gd name="connsiteX44" fmla="*/ 1046520 w 4028389"/>
              <a:gd name="connsiteY44" fmla="*/ 146506 h 757790"/>
              <a:gd name="connsiteX45" fmla="*/ 1081884 w 4028389"/>
              <a:gd name="connsiteY45" fmla="*/ 186922 h 757790"/>
              <a:gd name="connsiteX46" fmla="*/ 1091988 w 4028389"/>
              <a:gd name="connsiteY46" fmla="*/ 202078 h 757790"/>
              <a:gd name="connsiteX47" fmla="*/ 1137455 w 4028389"/>
              <a:gd name="connsiteY47" fmla="*/ 227337 h 757790"/>
              <a:gd name="connsiteX48" fmla="*/ 1167767 w 4028389"/>
              <a:gd name="connsiteY48" fmla="*/ 222285 h 757790"/>
              <a:gd name="connsiteX49" fmla="*/ 1198078 w 4028389"/>
              <a:gd name="connsiteY49" fmla="*/ 212181 h 757790"/>
              <a:gd name="connsiteX50" fmla="*/ 1243546 w 4028389"/>
              <a:gd name="connsiteY50" fmla="*/ 197026 h 757790"/>
              <a:gd name="connsiteX51" fmla="*/ 1273857 w 4028389"/>
              <a:gd name="connsiteY51" fmla="*/ 186922 h 757790"/>
              <a:gd name="connsiteX52" fmla="*/ 1289013 w 4028389"/>
              <a:gd name="connsiteY52" fmla="*/ 181870 h 757790"/>
              <a:gd name="connsiteX53" fmla="*/ 1369844 w 4028389"/>
              <a:gd name="connsiteY53" fmla="*/ 161662 h 757790"/>
              <a:gd name="connsiteX54" fmla="*/ 1385000 w 4028389"/>
              <a:gd name="connsiteY54" fmla="*/ 151558 h 757790"/>
              <a:gd name="connsiteX55" fmla="*/ 1420364 w 4028389"/>
              <a:gd name="connsiteY55" fmla="*/ 116195 h 757790"/>
              <a:gd name="connsiteX56" fmla="*/ 1450675 w 4028389"/>
              <a:gd name="connsiteY56" fmla="*/ 101039 h 757790"/>
              <a:gd name="connsiteX57" fmla="*/ 1480987 w 4028389"/>
              <a:gd name="connsiteY57" fmla="*/ 85883 h 757790"/>
              <a:gd name="connsiteX58" fmla="*/ 1551714 w 4028389"/>
              <a:gd name="connsiteY58" fmla="*/ 75779 h 757790"/>
              <a:gd name="connsiteX59" fmla="*/ 1576973 w 4028389"/>
              <a:gd name="connsiteY59" fmla="*/ 70727 h 757790"/>
              <a:gd name="connsiteX60" fmla="*/ 1652752 w 4028389"/>
              <a:gd name="connsiteY60" fmla="*/ 75779 h 757790"/>
              <a:gd name="connsiteX61" fmla="*/ 1667908 w 4028389"/>
              <a:gd name="connsiteY61" fmla="*/ 80831 h 757790"/>
              <a:gd name="connsiteX62" fmla="*/ 1698220 w 4028389"/>
              <a:gd name="connsiteY62" fmla="*/ 101039 h 757790"/>
              <a:gd name="connsiteX63" fmla="*/ 1728531 w 4028389"/>
              <a:gd name="connsiteY63" fmla="*/ 121247 h 757790"/>
              <a:gd name="connsiteX64" fmla="*/ 1743687 w 4028389"/>
              <a:gd name="connsiteY64" fmla="*/ 131351 h 757790"/>
              <a:gd name="connsiteX65" fmla="*/ 1753791 w 4028389"/>
              <a:gd name="connsiteY65" fmla="*/ 146506 h 757790"/>
              <a:gd name="connsiteX66" fmla="*/ 1784103 w 4028389"/>
              <a:gd name="connsiteY66" fmla="*/ 161662 h 757790"/>
              <a:gd name="connsiteX67" fmla="*/ 1839674 w 4028389"/>
              <a:gd name="connsiteY67" fmla="*/ 156610 h 757790"/>
              <a:gd name="connsiteX68" fmla="*/ 1869986 w 4028389"/>
              <a:gd name="connsiteY68" fmla="*/ 146506 h 757790"/>
              <a:gd name="connsiteX69" fmla="*/ 1900297 w 4028389"/>
              <a:gd name="connsiteY69" fmla="*/ 136402 h 757790"/>
              <a:gd name="connsiteX70" fmla="*/ 1915453 w 4028389"/>
              <a:gd name="connsiteY70" fmla="*/ 131351 h 757790"/>
              <a:gd name="connsiteX71" fmla="*/ 1965972 w 4028389"/>
              <a:gd name="connsiteY71" fmla="*/ 116195 h 757790"/>
              <a:gd name="connsiteX72" fmla="*/ 1996284 w 4028389"/>
              <a:gd name="connsiteY72" fmla="*/ 101039 h 757790"/>
              <a:gd name="connsiteX73" fmla="*/ 2036699 w 4028389"/>
              <a:gd name="connsiteY73" fmla="*/ 90935 h 757790"/>
              <a:gd name="connsiteX74" fmla="*/ 2168050 w 4028389"/>
              <a:gd name="connsiteY74" fmla="*/ 95987 h 757790"/>
              <a:gd name="connsiteX75" fmla="*/ 2198361 w 4028389"/>
              <a:gd name="connsiteY75" fmla="*/ 106091 h 757790"/>
              <a:gd name="connsiteX76" fmla="*/ 2349919 w 4028389"/>
              <a:gd name="connsiteY76" fmla="*/ 111143 h 757790"/>
              <a:gd name="connsiteX77" fmla="*/ 2385283 w 4028389"/>
              <a:gd name="connsiteY77" fmla="*/ 121247 h 757790"/>
              <a:gd name="connsiteX78" fmla="*/ 2400439 w 4028389"/>
              <a:gd name="connsiteY78" fmla="*/ 131351 h 757790"/>
              <a:gd name="connsiteX79" fmla="*/ 2435802 w 4028389"/>
              <a:gd name="connsiteY79" fmla="*/ 136402 h 757790"/>
              <a:gd name="connsiteX80" fmla="*/ 2466114 w 4028389"/>
              <a:gd name="connsiteY80" fmla="*/ 131351 h 757790"/>
              <a:gd name="connsiteX81" fmla="*/ 2476218 w 4028389"/>
              <a:gd name="connsiteY81" fmla="*/ 116195 h 757790"/>
              <a:gd name="connsiteX82" fmla="*/ 2506529 w 4028389"/>
              <a:gd name="connsiteY82" fmla="*/ 95987 h 757790"/>
              <a:gd name="connsiteX83" fmla="*/ 2536841 w 4028389"/>
              <a:gd name="connsiteY83" fmla="*/ 85883 h 757790"/>
              <a:gd name="connsiteX84" fmla="*/ 2551997 w 4028389"/>
              <a:gd name="connsiteY84" fmla="*/ 80831 h 757790"/>
              <a:gd name="connsiteX85" fmla="*/ 2572204 w 4028389"/>
              <a:gd name="connsiteY85" fmla="*/ 75779 h 757790"/>
              <a:gd name="connsiteX86" fmla="*/ 2658087 w 4028389"/>
              <a:gd name="connsiteY86" fmla="*/ 80831 h 757790"/>
              <a:gd name="connsiteX87" fmla="*/ 2703555 w 4028389"/>
              <a:gd name="connsiteY87" fmla="*/ 80831 h 757790"/>
              <a:gd name="connsiteX88" fmla="*/ 2743970 w 4028389"/>
              <a:gd name="connsiteY88" fmla="*/ 45468 h 757790"/>
              <a:gd name="connsiteX89" fmla="*/ 2774282 w 4028389"/>
              <a:gd name="connsiteY89" fmla="*/ 35364 h 757790"/>
              <a:gd name="connsiteX90" fmla="*/ 2804593 w 4028389"/>
              <a:gd name="connsiteY90" fmla="*/ 40416 h 757790"/>
              <a:gd name="connsiteX91" fmla="*/ 2824801 w 4028389"/>
              <a:gd name="connsiteY91" fmla="*/ 65675 h 757790"/>
              <a:gd name="connsiteX92" fmla="*/ 2839957 w 4028389"/>
              <a:gd name="connsiteY92" fmla="*/ 75779 h 757790"/>
              <a:gd name="connsiteX93" fmla="*/ 2875320 w 4028389"/>
              <a:gd name="connsiteY93" fmla="*/ 116195 h 757790"/>
              <a:gd name="connsiteX94" fmla="*/ 2890476 w 4028389"/>
              <a:gd name="connsiteY94" fmla="*/ 121247 h 757790"/>
              <a:gd name="connsiteX95" fmla="*/ 2920788 w 4028389"/>
              <a:gd name="connsiteY95" fmla="*/ 116195 h 757790"/>
              <a:gd name="connsiteX96" fmla="*/ 2930892 w 4028389"/>
              <a:gd name="connsiteY96" fmla="*/ 101039 h 757790"/>
              <a:gd name="connsiteX97" fmla="*/ 2976359 w 4028389"/>
              <a:gd name="connsiteY97" fmla="*/ 75779 h 757790"/>
              <a:gd name="connsiteX98" fmla="*/ 3006671 w 4028389"/>
              <a:gd name="connsiteY98" fmla="*/ 60623 h 757790"/>
              <a:gd name="connsiteX99" fmla="*/ 3067294 w 4028389"/>
              <a:gd name="connsiteY99" fmla="*/ 75779 h 757790"/>
              <a:gd name="connsiteX100" fmla="*/ 3082450 w 4028389"/>
              <a:gd name="connsiteY100" fmla="*/ 80831 h 757790"/>
              <a:gd name="connsiteX101" fmla="*/ 3127917 w 4028389"/>
              <a:gd name="connsiteY101" fmla="*/ 101039 h 757790"/>
              <a:gd name="connsiteX102" fmla="*/ 3143073 w 4028389"/>
              <a:gd name="connsiteY102" fmla="*/ 106091 h 757790"/>
              <a:gd name="connsiteX103" fmla="*/ 3289579 w 4028389"/>
              <a:gd name="connsiteY103" fmla="*/ 116195 h 757790"/>
              <a:gd name="connsiteX104" fmla="*/ 3335046 w 4028389"/>
              <a:gd name="connsiteY104" fmla="*/ 126299 h 757790"/>
              <a:gd name="connsiteX105" fmla="*/ 3350202 w 4028389"/>
              <a:gd name="connsiteY105" fmla="*/ 136402 h 757790"/>
              <a:gd name="connsiteX106" fmla="*/ 3355254 w 4028389"/>
              <a:gd name="connsiteY106" fmla="*/ 151558 h 757790"/>
              <a:gd name="connsiteX107" fmla="*/ 3405773 w 4028389"/>
              <a:gd name="connsiteY107" fmla="*/ 161662 h 757790"/>
              <a:gd name="connsiteX108" fmla="*/ 3451241 w 4028389"/>
              <a:gd name="connsiteY108" fmla="*/ 166714 h 757790"/>
              <a:gd name="connsiteX109" fmla="*/ 3481552 w 4028389"/>
              <a:gd name="connsiteY109" fmla="*/ 171766 h 757790"/>
              <a:gd name="connsiteX110" fmla="*/ 3511864 w 4028389"/>
              <a:gd name="connsiteY110" fmla="*/ 166714 h 757790"/>
              <a:gd name="connsiteX111" fmla="*/ 3542176 w 4028389"/>
              <a:gd name="connsiteY111" fmla="*/ 146506 h 757790"/>
              <a:gd name="connsiteX112" fmla="*/ 3552280 w 4028389"/>
              <a:gd name="connsiteY112" fmla="*/ 131351 h 757790"/>
              <a:gd name="connsiteX113" fmla="*/ 3582591 w 4028389"/>
              <a:gd name="connsiteY113" fmla="*/ 116195 h 757790"/>
              <a:gd name="connsiteX114" fmla="*/ 3617955 w 4028389"/>
              <a:gd name="connsiteY114" fmla="*/ 126299 h 757790"/>
              <a:gd name="connsiteX115" fmla="*/ 3633110 w 4028389"/>
              <a:gd name="connsiteY115" fmla="*/ 136402 h 757790"/>
              <a:gd name="connsiteX116" fmla="*/ 3648266 w 4028389"/>
              <a:gd name="connsiteY116" fmla="*/ 141454 h 757790"/>
              <a:gd name="connsiteX117" fmla="*/ 3663422 w 4028389"/>
              <a:gd name="connsiteY117" fmla="*/ 151558 h 757790"/>
              <a:gd name="connsiteX118" fmla="*/ 3693734 w 4028389"/>
              <a:gd name="connsiteY118" fmla="*/ 161662 h 757790"/>
              <a:gd name="connsiteX119" fmla="*/ 3724045 w 4028389"/>
              <a:gd name="connsiteY119" fmla="*/ 171766 h 757790"/>
              <a:gd name="connsiteX120" fmla="*/ 3749305 w 4028389"/>
              <a:gd name="connsiteY120" fmla="*/ 176818 h 757790"/>
              <a:gd name="connsiteX121" fmla="*/ 3820032 w 4028389"/>
              <a:gd name="connsiteY121" fmla="*/ 171766 h 757790"/>
              <a:gd name="connsiteX122" fmla="*/ 3850344 w 4028389"/>
              <a:gd name="connsiteY122" fmla="*/ 156610 h 757790"/>
              <a:gd name="connsiteX123" fmla="*/ 3880655 w 4028389"/>
              <a:gd name="connsiteY123" fmla="*/ 141454 h 757790"/>
              <a:gd name="connsiteX124" fmla="*/ 3890759 w 4028389"/>
              <a:gd name="connsiteY124" fmla="*/ 126299 h 757790"/>
              <a:gd name="connsiteX125" fmla="*/ 3905915 w 4028389"/>
              <a:gd name="connsiteY125" fmla="*/ 121247 h 757790"/>
              <a:gd name="connsiteX126" fmla="*/ 3936227 w 4028389"/>
              <a:gd name="connsiteY126" fmla="*/ 101039 h 757790"/>
              <a:gd name="connsiteX127" fmla="*/ 3951382 w 4028389"/>
              <a:gd name="connsiteY127" fmla="*/ 90935 h 757790"/>
              <a:gd name="connsiteX128" fmla="*/ 3966538 w 4028389"/>
              <a:gd name="connsiteY128" fmla="*/ 80831 h 757790"/>
              <a:gd name="connsiteX129" fmla="*/ 3991798 w 4028389"/>
              <a:gd name="connsiteY129" fmla="*/ 55571 h 757790"/>
              <a:gd name="connsiteX130" fmla="*/ 4022109 w 4028389"/>
              <a:gd name="connsiteY130" fmla="*/ 45468 h 757790"/>
              <a:gd name="connsiteX131" fmla="*/ 4017057 w 4028389"/>
              <a:gd name="connsiteY131" fmla="*/ 65675 h 757790"/>
              <a:gd name="connsiteX132" fmla="*/ 4012006 w 4028389"/>
              <a:gd name="connsiteY132" fmla="*/ 80831 h 757790"/>
              <a:gd name="connsiteX133" fmla="*/ 4022109 w 4028389"/>
              <a:gd name="connsiteY133" fmla="*/ 171766 h 757790"/>
              <a:gd name="connsiteX134" fmla="*/ 4017057 w 4028389"/>
              <a:gd name="connsiteY134" fmla="*/ 490038 h 757790"/>
              <a:gd name="connsiteX135" fmla="*/ 4012006 w 4028389"/>
              <a:gd name="connsiteY135" fmla="*/ 737583 h 757790"/>
              <a:gd name="connsiteX136" fmla="*/ 3900863 w 4028389"/>
              <a:gd name="connsiteY136" fmla="*/ 742634 h 757790"/>
              <a:gd name="connsiteX137" fmla="*/ 3794772 w 4028389"/>
              <a:gd name="connsiteY137" fmla="*/ 752738 h 757790"/>
              <a:gd name="connsiteX138" fmla="*/ 3592695 w 4028389"/>
              <a:gd name="connsiteY138" fmla="*/ 757790 h 757790"/>
              <a:gd name="connsiteX139" fmla="*/ 3264319 w 4028389"/>
              <a:gd name="connsiteY139" fmla="*/ 752738 h 757790"/>
              <a:gd name="connsiteX140" fmla="*/ 2855113 w 4028389"/>
              <a:gd name="connsiteY140" fmla="*/ 732530 h 757790"/>
              <a:gd name="connsiteX141" fmla="*/ 2663139 w 4028389"/>
              <a:gd name="connsiteY141" fmla="*/ 737583 h 757790"/>
              <a:gd name="connsiteX142" fmla="*/ 2541893 w 4028389"/>
              <a:gd name="connsiteY142" fmla="*/ 727479 h 757790"/>
              <a:gd name="connsiteX143" fmla="*/ 2213517 w 4028389"/>
              <a:gd name="connsiteY143" fmla="*/ 732531 h 757790"/>
              <a:gd name="connsiteX144" fmla="*/ 1627493 w 4028389"/>
              <a:gd name="connsiteY144" fmla="*/ 722427 h 757790"/>
              <a:gd name="connsiteX145" fmla="*/ 1400156 w 4028389"/>
              <a:gd name="connsiteY145" fmla="*/ 727479 h 757790"/>
              <a:gd name="connsiteX146" fmla="*/ 1369844 w 4028389"/>
              <a:gd name="connsiteY146" fmla="*/ 732531 h 757790"/>
              <a:gd name="connsiteX147" fmla="*/ 1334481 w 4028389"/>
              <a:gd name="connsiteY147" fmla="*/ 737583 h 757790"/>
              <a:gd name="connsiteX148" fmla="*/ 1228390 w 4028389"/>
              <a:gd name="connsiteY148" fmla="*/ 732531 h 757790"/>
              <a:gd name="connsiteX149" fmla="*/ 1187975 w 4028389"/>
              <a:gd name="connsiteY149" fmla="*/ 727479 h 757790"/>
              <a:gd name="connsiteX150" fmla="*/ 1036417 w 4028389"/>
              <a:gd name="connsiteY150" fmla="*/ 732531 h 757790"/>
              <a:gd name="connsiteX151" fmla="*/ 1001053 w 4028389"/>
              <a:gd name="connsiteY151" fmla="*/ 737583 h 757790"/>
              <a:gd name="connsiteX152" fmla="*/ 980845 w 4028389"/>
              <a:gd name="connsiteY152" fmla="*/ 742634 h 757790"/>
              <a:gd name="connsiteX153" fmla="*/ 955586 w 4028389"/>
              <a:gd name="connsiteY153" fmla="*/ 747686 h 757790"/>
              <a:gd name="connsiteX154" fmla="*/ 804028 w 4028389"/>
              <a:gd name="connsiteY154" fmla="*/ 742634 h 757790"/>
              <a:gd name="connsiteX155" fmla="*/ 723197 w 4028389"/>
              <a:gd name="connsiteY155" fmla="*/ 732531 h 757790"/>
              <a:gd name="connsiteX156" fmla="*/ 601950 w 4028389"/>
              <a:gd name="connsiteY156" fmla="*/ 727479 h 757790"/>
              <a:gd name="connsiteX157" fmla="*/ 546379 w 4028389"/>
              <a:gd name="connsiteY157" fmla="*/ 722427 h 757790"/>
              <a:gd name="connsiteX158" fmla="*/ 384717 w 4028389"/>
              <a:gd name="connsiteY158" fmla="*/ 712323 h 757790"/>
              <a:gd name="connsiteX159" fmla="*/ 248315 w 4028389"/>
              <a:gd name="connsiteY159" fmla="*/ 717375 h 757790"/>
              <a:gd name="connsiteX160" fmla="*/ 228107 w 4028389"/>
              <a:gd name="connsiteY160" fmla="*/ 722427 h 757790"/>
              <a:gd name="connsiteX161" fmla="*/ 26030 w 4028389"/>
              <a:gd name="connsiteY161" fmla="*/ 737583 h 757790"/>
              <a:gd name="connsiteX162" fmla="*/ 770 w 4028389"/>
              <a:gd name="connsiteY162" fmla="*/ 732531 h 757790"/>
              <a:gd name="connsiteX163" fmla="*/ 10874 w 4028389"/>
              <a:gd name="connsiteY163" fmla="*/ 702219 h 757790"/>
              <a:gd name="connsiteX164" fmla="*/ 10874 w 4028389"/>
              <a:gd name="connsiteY164" fmla="*/ 323324 h 757790"/>
              <a:gd name="connsiteX165" fmla="*/ 15926 w 4028389"/>
              <a:gd name="connsiteY165" fmla="*/ 171766 h 757790"/>
              <a:gd name="connsiteX166" fmla="*/ 26030 w 4028389"/>
              <a:gd name="connsiteY166" fmla="*/ 141454 h 757790"/>
              <a:gd name="connsiteX167" fmla="*/ 36134 w 4028389"/>
              <a:gd name="connsiteY167" fmla="*/ 131351 h 757790"/>
              <a:gd name="connsiteX0" fmla="*/ 36134 w 4028389"/>
              <a:gd name="connsiteY0" fmla="*/ 131351 h 757790"/>
              <a:gd name="connsiteX1" fmla="*/ 66445 w 4028389"/>
              <a:gd name="connsiteY1" fmla="*/ 95987 h 757790"/>
              <a:gd name="connsiteX2" fmla="*/ 76549 w 4028389"/>
              <a:gd name="connsiteY2" fmla="*/ 65675 h 757790"/>
              <a:gd name="connsiteX3" fmla="*/ 81601 w 4028389"/>
              <a:gd name="connsiteY3" fmla="*/ 50520 h 757790"/>
              <a:gd name="connsiteX4" fmla="*/ 86653 w 4028389"/>
              <a:gd name="connsiteY4" fmla="*/ 35364 h 757790"/>
              <a:gd name="connsiteX5" fmla="*/ 101809 w 4028389"/>
              <a:gd name="connsiteY5" fmla="*/ 25260 h 757790"/>
              <a:gd name="connsiteX6" fmla="*/ 111913 w 4028389"/>
              <a:gd name="connsiteY6" fmla="*/ 10104 h 757790"/>
              <a:gd name="connsiteX7" fmla="*/ 142224 w 4028389"/>
              <a:gd name="connsiteY7" fmla="*/ 0 h 757790"/>
              <a:gd name="connsiteX8" fmla="*/ 152328 w 4028389"/>
              <a:gd name="connsiteY8" fmla="*/ 15156 h 757790"/>
              <a:gd name="connsiteX9" fmla="*/ 167484 w 4028389"/>
              <a:gd name="connsiteY9" fmla="*/ 25260 h 757790"/>
              <a:gd name="connsiteX10" fmla="*/ 192744 w 4028389"/>
              <a:gd name="connsiteY10" fmla="*/ 65675 h 757790"/>
              <a:gd name="connsiteX11" fmla="*/ 207899 w 4028389"/>
              <a:gd name="connsiteY11" fmla="*/ 70727 h 757790"/>
              <a:gd name="connsiteX12" fmla="*/ 268523 w 4028389"/>
              <a:gd name="connsiteY12" fmla="*/ 60623 h 757790"/>
              <a:gd name="connsiteX13" fmla="*/ 298834 w 4028389"/>
              <a:gd name="connsiteY13" fmla="*/ 40416 h 757790"/>
              <a:gd name="connsiteX14" fmla="*/ 334198 w 4028389"/>
              <a:gd name="connsiteY14" fmla="*/ 45468 h 757790"/>
              <a:gd name="connsiteX15" fmla="*/ 339250 w 4028389"/>
              <a:gd name="connsiteY15" fmla="*/ 70727 h 757790"/>
              <a:gd name="connsiteX16" fmla="*/ 324094 w 4028389"/>
              <a:gd name="connsiteY16" fmla="*/ 101039 h 757790"/>
              <a:gd name="connsiteX17" fmla="*/ 308938 w 4028389"/>
              <a:gd name="connsiteY17" fmla="*/ 106091 h 757790"/>
              <a:gd name="connsiteX18" fmla="*/ 313990 w 4028389"/>
              <a:gd name="connsiteY18" fmla="*/ 126299 h 757790"/>
              <a:gd name="connsiteX19" fmla="*/ 319042 w 4028389"/>
              <a:gd name="connsiteY19" fmla="*/ 141454 h 757790"/>
              <a:gd name="connsiteX20" fmla="*/ 349354 w 4028389"/>
              <a:gd name="connsiteY20" fmla="*/ 151558 h 757790"/>
              <a:gd name="connsiteX21" fmla="*/ 389769 w 4028389"/>
              <a:gd name="connsiteY21" fmla="*/ 141454 h 757790"/>
              <a:gd name="connsiteX22" fmla="*/ 404925 w 4028389"/>
              <a:gd name="connsiteY22" fmla="*/ 131351 h 757790"/>
              <a:gd name="connsiteX23" fmla="*/ 435236 w 4028389"/>
              <a:gd name="connsiteY23" fmla="*/ 121247 h 757790"/>
              <a:gd name="connsiteX24" fmla="*/ 485756 w 4028389"/>
              <a:gd name="connsiteY24" fmla="*/ 126299 h 757790"/>
              <a:gd name="connsiteX25" fmla="*/ 531223 w 4028389"/>
              <a:gd name="connsiteY25" fmla="*/ 156610 h 757790"/>
              <a:gd name="connsiteX26" fmla="*/ 546379 w 4028389"/>
              <a:gd name="connsiteY26" fmla="*/ 166714 h 757790"/>
              <a:gd name="connsiteX27" fmla="*/ 576691 w 4028389"/>
              <a:gd name="connsiteY27" fmla="*/ 176818 h 757790"/>
              <a:gd name="connsiteX28" fmla="*/ 591846 w 4028389"/>
              <a:gd name="connsiteY28" fmla="*/ 181870 h 757790"/>
              <a:gd name="connsiteX29" fmla="*/ 702989 w 4028389"/>
              <a:gd name="connsiteY29" fmla="*/ 176818 h 757790"/>
              <a:gd name="connsiteX30" fmla="*/ 718145 w 4028389"/>
              <a:gd name="connsiteY30" fmla="*/ 166714 h 757790"/>
              <a:gd name="connsiteX31" fmla="*/ 733301 w 4028389"/>
              <a:gd name="connsiteY31" fmla="*/ 161662 h 757790"/>
              <a:gd name="connsiteX32" fmla="*/ 763612 w 4028389"/>
              <a:gd name="connsiteY32" fmla="*/ 136402 h 757790"/>
              <a:gd name="connsiteX33" fmla="*/ 778768 w 4028389"/>
              <a:gd name="connsiteY33" fmla="*/ 126299 h 757790"/>
              <a:gd name="connsiteX34" fmla="*/ 804028 w 4028389"/>
              <a:gd name="connsiteY34" fmla="*/ 101039 h 757790"/>
              <a:gd name="connsiteX35" fmla="*/ 829287 w 4028389"/>
              <a:gd name="connsiteY35" fmla="*/ 75779 h 757790"/>
              <a:gd name="connsiteX36" fmla="*/ 859599 w 4028389"/>
              <a:gd name="connsiteY36" fmla="*/ 65675 h 757790"/>
              <a:gd name="connsiteX37" fmla="*/ 874755 w 4028389"/>
              <a:gd name="connsiteY37" fmla="*/ 60623 h 757790"/>
              <a:gd name="connsiteX38" fmla="*/ 894962 w 4028389"/>
              <a:gd name="connsiteY38" fmla="*/ 65675 h 757790"/>
              <a:gd name="connsiteX39" fmla="*/ 920222 w 4028389"/>
              <a:gd name="connsiteY39" fmla="*/ 70727 h 757790"/>
              <a:gd name="connsiteX40" fmla="*/ 950534 w 4028389"/>
              <a:gd name="connsiteY40" fmla="*/ 80831 h 757790"/>
              <a:gd name="connsiteX41" fmla="*/ 965689 w 4028389"/>
              <a:gd name="connsiteY41" fmla="*/ 85883 h 757790"/>
              <a:gd name="connsiteX42" fmla="*/ 996001 w 4028389"/>
              <a:gd name="connsiteY42" fmla="*/ 106091 h 757790"/>
              <a:gd name="connsiteX43" fmla="*/ 1021261 w 4028389"/>
              <a:gd name="connsiteY43" fmla="*/ 126299 h 757790"/>
              <a:gd name="connsiteX44" fmla="*/ 1046520 w 4028389"/>
              <a:gd name="connsiteY44" fmla="*/ 146506 h 757790"/>
              <a:gd name="connsiteX45" fmla="*/ 1081884 w 4028389"/>
              <a:gd name="connsiteY45" fmla="*/ 186922 h 757790"/>
              <a:gd name="connsiteX46" fmla="*/ 1091988 w 4028389"/>
              <a:gd name="connsiteY46" fmla="*/ 202078 h 757790"/>
              <a:gd name="connsiteX47" fmla="*/ 1137455 w 4028389"/>
              <a:gd name="connsiteY47" fmla="*/ 227337 h 757790"/>
              <a:gd name="connsiteX48" fmla="*/ 1167767 w 4028389"/>
              <a:gd name="connsiteY48" fmla="*/ 222285 h 757790"/>
              <a:gd name="connsiteX49" fmla="*/ 1198078 w 4028389"/>
              <a:gd name="connsiteY49" fmla="*/ 212181 h 757790"/>
              <a:gd name="connsiteX50" fmla="*/ 1243546 w 4028389"/>
              <a:gd name="connsiteY50" fmla="*/ 197026 h 757790"/>
              <a:gd name="connsiteX51" fmla="*/ 1273857 w 4028389"/>
              <a:gd name="connsiteY51" fmla="*/ 186922 h 757790"/>
              <a:gd name="connsiteX52" fmla="*/ 1289013 w 4028389"/>
              <a:gd name="connsiteY52" fmla="*/ 181870 h 757790"/>
              <a:gd name="connsiteX53" fmla="*/ 1369844 w 4028389"/>
              <a:gd name="connsiteY53" fmla="*/ 161662 h 757790"/>
              <a:gd name="connsiteX54" fmla="*/ 1385000 w 4028389"/>
              <a:gd name="connsiteY54" fmla="*/ 151558 h 757790"/>
              <a:gd name="connsiteX55" fmla="*/ 1420364 w 4028389"/>
              <a:gd name="connsiteY55" fmla="*/ 116195 h 757790"/>
              <a:gd name="connsiteX56" fmla="*/ 1450675 w 4028389"/>
              <a:gd name="connsiteY56" fmla="*/ 101039 h 757790"/>
              <a:gd name="connsiteX57" fmla="*/ 1480987 w 4028389"/>
              <a:gd name="connsiteY57" fmla="*/ 85883 h 757790"/>
              <a:gd name="connsiteX58" fmla="*/ 1551714 w 4028389"/>
              <a:gd name="connsiteY58" fmla="*/ 75779 h 757790"/>
              <a:gd name="connsiteX59" fmla="*/ 1576973 w 4028389"/>
              <a:gd name="connsiteY59" fmla="*/ 70727 h 757790"/>
              <a:gd name="connsiteX60" fmla="*/ 1652752 w 4028389"/>
              <a:gd name="connsiteY60" fmla="*/ 75779 h 757790"/>
              <a:gd name="connsiteX61" fmla="*/ 1667908 w 4028389"/>
              <a:gd name="connsiteY61" fmla="*/ 80831 h 757790"/>
              <a:gd name="connsiteX62" fmla="*/ 1698220 w 4028389"/>
              <a:gd name="connsiteY62" fmla="*/ 101039 h 757790"/>
              <a:gd name="connsiteX63" fmla="*/ 1728531 w 4028389"/>
              <a:gd name="connsiteY63" fmla="*/ 121247 h 757790"/>
              <a:gd name="connsiteX64" fmla="*/ 1743687 w 4028389"/>
              <a:gd name="connsiteY64" fmla="*/ 131351 h 757790"/>
              <a:gd name="connsiteX65" fmla="*/ 1753791 w 4028389"/>
              <a:gd name="connsiteY65" fmla="*/ 146506 h 757790"/>
              <a:gd name="connsiteX66" fmla="*/ 1784103 w 4028389"/>
              <a:gd name="connsiteY66" fmla="*/ 161662 h 757790"/>
              <a:gd name="connsiteX67" fmla="*/ 1839674 w 4028389"/>
              <a:gd name="connsiteY67" fmla="*/ 156610 h 757790"/>
              <a:gd name="connsiteX68" fmla="*/ 1869986 w 4028389"/>
              <a:gd name="connsiteY68" fmla="*/ 146506 h 757790"/>
              <a:gd name="connsiteX69" fmla="*/ 1900297 w 4028389"/>
              <a:gd name="connsiteY69" fmla="*/ 136402 h 757790"/>
              <a:gd name="connsiteX70" fmla="*/ 1915453 w 4028389"/>
              <a:gd name="connsiteY70" fmla="*/ 131351 h 757790"/>
              <a:gd name="connsiteX71" fmla="*/ 1965972 w 4028389"/>
              <a:gd name="connsiteY71" fmla="*/ 116195 h 757790"/>
              <a:gd name="connsiteX72" fmla="*/ 1996284 w 4028389"/>
              <a:gd name="connsiteY72" fmla="*/ 101039 h 757790"/>
              <a:gd name="connsiteX73" fmla="*/ 2036699 w 4028389"/>
              <a:gd name="connsiteY73" fmla="*/ 90935 h 757790"/>
              <a:gd name="connsiteX74" fmla="*/ 2168050 w 4028389"/>
              <a:gd name="connsiteY74" fmla="*/ 95987 h 757790"/>
              <a:gd name="connsiteX75" fmla="*/ 2198361 w 4028389"/>
              <a:gd name="connsiteY75" fmla="*/ 106091 h 757790"/>
              <a:gd name="connsiteX76" fmla="*/ 2349919 w 4028389"/>
              <a:gd name="connsiteY76" fmla="*/ 111143 h 757790"/>
              <a:gd name="connsiteX77" fmla="*/ 2385283 w 4028389"/>
              <a:gd name="connsiteY77" fmla="*/ 121247 h 757790"/>
              <a:gd name="connsiteX78" fmla="*/ 2400439 w 4028389"/>
              <a:gd name="connsiteY78" fmla="*/ 131351 h 757790"/>
              <a:gd name="connsiteX79" fmla="*/ 2435802 w 4028389"/>
              <a:gd name="connsiteY79" fmla="*/ 136402 h 757790"/>
              <a:gd name="connsiteX80" fmla="*/ 2466114 w 4028389"/>
              <a:gd name="connsiteY80" fmla="*/ 131351 h 757790"/>
              <a:gd name="connsiteX81" fmla="*/ 2476218 w 4028389"/>
              <a:gd name="connsiteY81" fmla="*/ 116195 h 757790"/>
              <a:gd name="connsiteX82" fmla="*/ 2506529 w 4028389"/>
              <a:gd name="connsiteY82" fmla="*/ 95987 h 757790"/>
              <a:gd name="connsiteX83" fmla="*/ 2536841 w 4028389"/>
              <a:gd name="connsiteY83" fmla="*/ 85883 h 757790"/>
              <a:gd name="connsiteX84" fmla="*/ 2551997 w 4028389"/>
              <a:gd name="connsiteY84" fmla="*/ 80831 h 757790"/>
              <a:gd name="connsiteX85" fmla="*/ 2572204 w 4028389"/>
              <a:gd name="connsiteY85" fmla="*/ 75779 h 757790"/>
              <a:gd name="connsiteX86" fmla="*/ 2658087 w 4028389"/>
              <a:gd name="connsiteY86" fmla="*/ 80831 h 757790"/>
              <a:gd name="connsiteX87" fmla="*/ 2703555 w 4028389"/>
              <a:gd name="connsiteY87" fmla="*/ 80831 h 757790"/>
              <a:gd name="connsiteX88" fmla="*/ 2743970 w 4028389"/>
              <a:gd name="connsiteY88" fmla="*/ 45468 h 757790"/>
              <a:gd name="connsiteX89" fmla="*/ 2774282 w 4028389"/>
              <a:gd name="connsiteY89" fmla="*/ 35364 h 757790"/>
              <a:gd name="connsiteX90" fmla="*/ 2804593 w 4028389"/>
              <a:gd name="connsiteY90" fmla="*/ 40416 h 757790"/>
              <a:gd name="connsiteX91" fmla="*/ 2824801 w 4028389"/>
              <a:gd name="connsiteY91" fmla="*/ 65675 h 757790"/>
              <a:gd name="connsiteX92" fmla="*/ 2839957 w 4028389"/>
              <a:gd name="connsiteY92" fmla="*/ 75779 h 757790"/>
              <a:gd name="connsiteX93" fmla="*/ 2875320 w 4028389"/>
              <a:gd name="connsiteY93" fmla="*/ 116195 h 757790"/>
              <a:gd name="connsiteX94" fmla="*/ 2890476 w 4028389"/>
              <a:gd name="connsiteY94" fmla="*/ 121247 h 757790"/>
              <a:gd name="connsiteX95" fmla="*/ 2920788 w 4028389"/>
              <a:gd name="connsiteY95" fmla="*/ 116195 h 757790"/>
              <a:gd name="connsiteX96" fmla="*/ 2930892 w 4028389"/>
              <a:gd name="connsiteY96" fmla="*/ 101039 h 757790"/>
              <a:gd name="connsiteX97" fmla="*/ 2976359 w 4028389"/>
              <a:gd name="connsiteY97" fmla="*/ 75779 h 757790"/>
              <a:gd name="connsiteX98" fmla="*/ 3006671 w 4028389"/>
              <a:gd name="connsiteY98" fmla="*/ 60623 h 757790"/>
              <a:gd name="connsiteX99" fmla="*/ 3067294 w 4028389"/>
              <a:gd name="connsiteY99" fmla="*/ 75779 h 757790"/>
              <a:gd name="connsiteX100" fmla="*/ 3082450 w 4028389"/>
              <a:gd name="connsiteY100" fmla="*/ 80831 h 757790"/>
              <a:gd name="connsiteX101" fmla="*/ 3127917 w 4028389"/>
              <a:gd name="connsiteY101" fmla="*/ 101039 h 757790"/>
              <a:gd name="connsiteX102" fmla="*/ 3143073 w 4028389"/>
              <a:gd name="connsiteY102" fmla="*/ 106091 h 757790"/>
              <a:gd name="connsiteX103" fmla="*/ 3289579 w 4028389"/>
              <a:gd name="connsiteY103" fmla="*/ 116195 h 757790"/>
              <a:gd name="connsiteX104" fmla="*/ 3335046 w 4028389"/>
              <a:gd name="connsiteY104" fmla="*/ 126299 h 757790"/>
              <a:gd name="connsiteX105" fmla="*/ 3350202 w 4028389"/>
              <a:gd name="connsiteY105" fmla="*/ 136402 h 757790"/>
              <a:gd name="connsiteX106" fmla="*/ 3355254 w 4028389"/>
              <a:gd name="connsiteY106" fmla="*/ 151558 h 757790"/>
              <a:gd name="connsiteX107" fmla="*/ 3405773 w 4028389"/>
              <a:gd name="connsiteY107" fmla="*/ 161662 h 757790"/>
              <a:gd name="connsiteX108" fmla="*/ 3451241 w 4028389"/>
              <a:gd name="connsiteY108" fmla="*/ 166714 h 757790"/>
              <a:gd name="connsiteX109" fmla="*/ 3481552 w 4028389"/>
              <a:gd name="connsiteY109" fmla="*/ 171766 h 757790"/>
              <a:gd name="connsiteX110" fmla="*/ 3511864 w 4028389"/>
              <a:gd name="connsiteY110" fmla="*/ 166714 h 757790"/>
              <a:gd name="connsiteX111" fmla="*/ 3542176 w 4028389"/>
              <a:gd name="connsiteY111" fmla="*/ 146506 h 757790"/>
              <a:gd name="connsiteX112" fmla="*/ 3552280 w 4028389"/>
              <a:gd name="connsiteY112" fmla="*/ 131351 h 757790"/>
              <a:gd name="connsiteX113" fmla="*/ 3582591 w 4028389"/>
              <a:gd name="connsiteY113" fmla="*/ 116195 h 757790"/>
              <a:gd name="connsiteX114" fmla="*/ 3617955 w 4028389"/>
              <a:gd name="connsiteY114" fmla="*/ 126299 h 757790"/>
              <a:gd name="connsiteX115" fmla="*/ 3633110 w 4028389"/>
              <a:gd name="connsiteY115" fmla="*/ 136402 h 757790"/>
              <a:gd name="connsiteX116" fmla="*/ 3648266 w 4028389"/>
              <a:gd name="connsiteY116" fmla="*/ 141454 h 757790"/>
              <a:gd name="connsiteX117" fmla="*/ 3663422 w 4028389"/>
              <a:gd name="connsiteY117" fmla="*/ 151558 h 757790"/>
              <a:gd name="connsiteX118" fmla="*/ 3693734 w 4028389"/>
              <a:gd name="connsiteY118" fmla="*/ 161662 h 757790"/>
              <a:gd name="connsiteX119" fmla="*/ 3724045 w 4028389"/>
              <a:gd name="connsiteY119" fmla="*/ 171766 h 757790"/>
              <a:gd name="connsiteX120" fmla="*/ 3749305 w 4028389"/>
              <a:gd name="connsiteY120" fmla="*/ 176818 h 757790"/>
              <a:gd name="connsiteX121" fmla="*/ 3820032 w 4028389"/>
              <a:gd name="connsiteY121" fmla="*/ 171766 h 757790"/>
              <a:gd name="connsiteX122" fmla="*/ 3850344 w 4028389"/>
              <a:gd name="connsiteY122" fmla="*/ 156610 h 757790"/>
              <a:gd name="connsiteX123" fmla="*/ 3880655 w 4028389"/>
              <a:gd name="connsiteY123" fmla="*/ 141454 h 757790"/>
              <a:gd name="connsiteX124" fmla="*/ 3890759 w 4028389"/>
              <a:gd name="connsiteY124" fmla="*/ 126299 h 757790"/>
              <a:gd name="connsiteX125" fmla="*/ 3905915 w 4028389"/>
              <a:gd name="connsiteY125" fmla="*/ 121247 h 757790"/>
              <a:gd name="connsiteX126" fmla="*/ 3936227 w 4028389"/>
              <a:gd name="connsiteY126" fmla="*/ 101039 h 757790"/>
              <a:gd name="connsiteX127" fmla="*/ 3951382 w 4028389"/>
              <a:gd name="connsiteY127" fmla="*/ 90935 h 757790"/>
              <a:gd name="connsiteX128" fmla="*/ 3966538 w 4028389"/>
              <a:gd name="connsiteY128" fmla="*/ 80831 h 757790"/>
              <a:gd name="connsiteX129" fmla="*/ 3991798 w 4028389"/>
              <a:gd name="connsiteY129" fmla="*/ 55571 h 757790"/>
              <a:gd name="connsiteX130" fmla="*/ 4022109 w 4028389"/>
              <a:gd name="connsiteY130" fmla="*/ 45468 h 757790"/>
              <a:gd name="connsiteX131" fmla="*/ 4017057 w 4028389"/>
              <a:gd name="connsiteY131" fmla="*/ 65675 h 757790"/>
              <a:gd name="connsiteX132" fmla="*/ 4012006 w 4028389"/>
              <a:gd name="connsiteY132" fmla="*/ 80831 h 757790"/>
              <a:gd name="connsiteX133" fmla="*/ 4022109 w 4028389"/>
              <a:gd name="connsiteY133" fmla="*/ 171766 h 757790"/>
              <a:gd name="connsiteX134" fmla="*/ 4017057 w 4028389"/>
              <a:gd name="connsiteY134" fmla="*/ 490038 h 757790"/>
              <a:gd name="connsiteX135" fmla="*/ 4012006 w 4028389"/>
              <a:gd name="connsiteY135" fmla="*/ 737583 h 757790"/>
              <a:gd name="connsiteX136" fmla="*/ 3900863 w 4028389"/>
              <a:gd name="connsiteY136" fmla="*/ 742634 h 757790"/>
              <a:gd name="connsiteX137" fmla="*/ 3794772 w 4028389"/>
              <a:gd name="connsiteY137" fmla="*/ 752738 h 757790"/>
              <a:gd name="connsiteX138" fmla="*/ 3592695 w 4028389"/>
              <a:gd name="connsiteY138" fmla="*/ 757790 h 757790"/>
              <a:gd name="connsiteX139" fmla="*/ 3340098 w 4028389"/>
              <a:gd name="connsiteY139" fmla="*/ 737583 h 757790"/>
              <a:gd name="connsiteX140" fmla="*/ 2855113 w 4028389"/>
              <a:gd name="connsiteY140" fmla="*/ 732530 h 757790"/>
              <a:gd name="connsiteX141" fmla="*/ 2663139 w 4028389"/>
              <a:gd name="connsiteY141" fmla="*/ 737583 h 757790"/>
              <a:gd name="connsiteX142" fmla="*/ 2541893 w 4028389"/>
              <a:gd name="connsiteY142" fmla="*/ 727479 h 757790"/>
              <a:gd name="connsiteX143" fmla="*/ 2213517 w 4028389"/>
              <a:gd name="connsiteY143" fmla="*/ 732531 h 757790"/>
              <a:gd name="connsiteX144" fmla="*/ 1627493 w 4028389"/>
              <a:gd name="connsiteY144" fmla="*/ 722427 h 757790"/>
              <a:gd name="connsiteX145" fmla="*/ 1400156 w 4028389"/>
              <a:gd name="connsiteY145" fmla="*/ 727479 h 757790"/>
              <a:gd name="connsiteX146" fmla="*/ 1369844 w 4028389"/>
              <a:gd name="connsiteY146" fmla="*/ 732531 h 757790"/>
              <a:gd name="connsiteX147" fmla="*/ 1334481 w 4028389"/>
              <a:gd name="connsiteY147" fmla="*/ 737583 h 757790"/>
              <a:gd name="connsiteX148" fmla="*/ 1228390 w 4028389"/>
              <a:gd name="connsiteY148" fmla="*/ 732531 h 757790"/>
              <a:gd name="connsiteX149" fmla="*/ 1187975 w 4028389"/>
              <a:gd name="connsiteY149" fmla="*/ 727479 h 757790"/>
              <a:gd name="connsiteX150" fmla="*/ 1036417 w 4028389"/>
              <a:gd name="connsiteY150" fmla="*/ 732531 h 757790"/>
              <a:gd name="connsiteX151" fmla="*/ 1001053 w 4028389"/>
              <a:gd name="connsiteY151" fmla="*/ 737583 h 757790"/>
              <a:gd name="connsiteX152" fmla="*/ 980845 w 4028389"/>
              <a:gd name="connsiteY152" fmla="*/ 742634 h 757790"/>
              <a:gd name="connsiteX153" fmla="*/ 955586 w 4028389"/>
              <a:gd name="connsiteY153" fmla="*/ 747686 h 757790"/>
              <a:gd name="connsiteX154" fmla="*/ 804028 w 4028389"/>
              <a:gd name="connsiteY154" fmla="*/ 742634 h 757790"/>
              <a:gd name="connsiteX155" fmla="*/ 723197 w 4028389"/>
              <a:gd name="connsiteY155" fmla="*/ 732531 h 757790"/>
              <a:gd name="connsiteX156" fmla="*/ 601950 w 4028389"/>
              <a:gd name="connsiteY156" fmla="*/ 727479 h 757790"/>
              <a:gd name="connsiteX157" fmla="*/ 546379 w 4028389"/>
              <a:gd name="connsiteY157" fmla="*/ 722427 h 757790"/>
              <a:gd name="connsiteX158" fmla="*/ 384717 w 4028389"/>
              <a:gd name="connsiteY158" fmla="*/ 712323 h 757790"/>
              <a:gd name="connsiteX159" fmla="*/ 248315 w 4028389"/>
              <a:gd name="connsiteY159" fmla="*/ 717375 h 757790"/>
              <a:gd name="connsiteX160" fmla="*/ 228107 w 4028389"/>
              <a:gd name="connsiteY160" fmla="*/ 722427 h 757790"/>
              <a:gd name="connsiteX161" fmla="*/ 26030 w 4028389"/>
              <a:gd name="connsiteY161" fmla="*/ 737583 h 757790"/>
              <a:gd name="connsiteX162" fmla="*/ 770 w 4028389"/>
              <a:gd name="connsiteY162" fmla="*/ 732531 h 757790"/>
              <a:gd name="connsiteX163" fmla="*/ 10874 w 4028389"/>
              <a:gd name="connsiteY163" fmla="*/ 702219 h 757790"/>
              <a:gd name="connsiteX164" fmla="*/ 10874 w 4028389"/>
              <a:gd name="connsiteY164" fmla="*/ 323324 h 757790"/>
              <a:gd name="connsiteX165" fmla="*/ 15926 w 4028389"/>
              <a:gd name="connsiteY165" fmla="*/ 171766 h 757790"/>
              <a:gd name="connsiteX166" fmla="*/ 26030 w 4028389"/>
              <a:gd name="connsiteY166" fmla="*/ 141454 h 757790"/>
              <a:gd name="connsiteX167" fmla="*/ 36134 w 4028389"/>
              <a:gd name="connsiteY167" fmla="*/ 131351 h 757790"/>
              <a:gd name="connsiteX0" fmla="*/ 36134 w 4028389"/>
              <a:gd name="connsiteY0" fmla="*/ 131351 h 753560"/>
              <a:gd name="connsiteX1" fmla="*/ 66445 w 4028389"/>
              <a:gd name="connsiteY1" fmla="*/ 95987 h 753560"/>
              <a:gd name="connsiteX2" fmla="*/ 76549 w 4028389"/>
              <a:gd name="connsiteY2" fmla="*/ 65675 h 753560"/>
              <a:gd name="connsiteX3" fmla="*/ 81601 w 4028389"/>
              <a:gd name="connsiteY3" fmla="*/ 50520 h 753560"/>
              <a:gd name="connsiteX4" fmla="*/ 86653 w 4028389"/>
              <a:gd name="connsiteY4" fmla="*/ 35364 h 753560"/>
              <a:gd name="connsiteX5" fmla="*/ 101809 w 4028389"/>
              <a:gd name="connsiteY5" fmla="*/ 25260 h 753560"/>
              <a:gd name="connsiteX6" fmla="*/ 111913 w 4028389"/>
              <a:gd name="connsiteY6" fmla="*/ 10104 h 753560"/>
              <a:gd name="connsiteX7" fmla="*/ 142224 w 4028389"/>
              <a:gd name="connsiteY7" fmla="*/ 0 h 753560"/>
              <a:gd name="connsiteX8" fmla="*/ 152328 w 4028389"/>
              <a:gd name="connsiteY8" fmla="*/ 15156 h 753560"/>
              <a:gd name="connsiteX9" fmla="*/ 167484 w 4028389"/>
              <a:gd name="connsiteY9" fmla="*/ 25260 h 753560"/>
              <a:gd name="connsiteX10" fmla="*/ 192744 w 4028389"/>
              <a:gd name="connsiteY10" fmla="*/ 65675 h 753560"/>
              <a:gd name="connsiteX11" fmla="*/ 207899 w 4028389"/>
              <a:gd name="connsiteY11" fmla="*/ 70727 h 753560"/>
              <a:gd name="connsiteX12" fmla="*/ 268523 w 4028389"/>
              <a:gd name="connsiteY12" fmla="*/ 60623 h 753560"/>
              <a:gd name="connsiteX13" fmla="*/ 298834 w 4028389"/>
              <a:gd name="connsiteY13" fmla="*/ 40416 h 753560"/>
              <a:gd name="connsiteX14" fmla="*/ 334198 w 4028389"/>
              <a:gd name="connsiteY14" fmla="*/ 45468 h 753560"/>
              <a:gd name="connsiteX15" fmla="*/ 339250 w 4028389"/>
              <a:gd name="connsiteY15" fmla="*/ 70727 h 753560"/>
              <a:gd name="connsiteX16" fmla="*/ 324094 w 4028389"/>
              <a:gd name="connsiteY16" fmla="*/ 101039 h 753560"/>
              <a:gd name="connsiteX17" fmla="*/ 308938 w 4028389"/>
              <a:gd name="connsiteY17" fmla="*/ 106091 h 753560"/>
              <a:gd name="connsiteX18" fmla="*/ 313990 w 4028389"/>
              <a:gd name="connsiteY18" fmla="*/ 126299 h 753560"/>
              <a:gd name="connsiteX19" fmla="*/ 319042 w 4028389"/>
              <a:gd name="connsiteY19" fmla="*/ 141454 h 753560"/>
              <a:gd name="connsiteX20" fmla="*/ 349354 w 4028389"/>
              <a:gd name="connsiteY20" fmla="*/ 151558 h 753560"/>
              <a:gd name="connsiteX21" fmla="*/ 389769 w 4028389"/>
              <a:gd name="connsiteY21" fmla="*/ 141454 h 753560"/>
              <a:gd name="connsiteX22" fmla="*/ 404925 w 4028389"/>
              <a:gd name="connsiteY22" fmla="*/ 131351 h 753560"/>
              <a:gd name="connsiteX23" fmla="*/ 435236 w 4028389"/>
              <a:gd name="connsiteY23" fmla="*/ 121247 h 753560"/>
              <a:gd name="connsiteX24" fmla="*/ 485756 w 4028389"/>
              <a:gd name="connsiteY24" fmla="*/ 126299 h 753560"/>
              <a:gd name="connsiteX25" fmla="*/ 531223 w 4028389"/>
              <a:gd name="connsiteY25" fmla="*/ 156610 h 753560"/>
              <a:gd name="connsiteX26" fmla="*/ 546379 w 4028389"/>
              <a:gd name="connsiteY26" fmla="*/ 166714 h 753560"/>
              <a:gd name="connsiteX27" fmla="*/ 576691 w 4028389"/>
              <a:gd name="connsiteY27" fmla="*/ 176818 h 753560"/>
              <a:gd name="connsiteX28" fmla="*/ 591846 w 4028389"/>
              <a:gd name="connsiteY28" fmla="*/ 181870 h 753560"/>
              <a:gd name="connsiteX29" fmla="*/ 702989 w 4028389"/>
              <a:gd name="connsiteY29" fmla="*/ 176818 h 753560"/>
              <a:gd name="connsiteX30" fmla="*/ 718145 w 4028389"/>
              <a:gd name="connsiteY30" fmla="*/ 166714 h 753560"/>
              <a:gd name="connsiteX31" fmla="*/ 733301 w 4028389"/>
              <a:gd name="connsiteY31" fmla="*/ 161662 h 753560"/>
              <a:gd name="connsiteX32" fmla="*/ 763612 w 4028389"/>
              <a:gd name="connsiteY32" fmla="*/ 136402 h 753560"/>
              <a:gd name="connsiteX33" fmla="*/ 778768 w 4028389"/>
              <a:gd name="connsiteY33" fmla="*/ 126299 h 753560"/>
              <a:gd name="connsiteX34" fmla="*/ 804028 w 4028389"/>
              <a:gd name="connsiteY34" fmla="*/ 101039 h 753560"/>
              <a:gd name="connsiteX35" fmla="*/ 829287 w 4028389"/>
              <a:gd name="connsiteY35" fmla="*/ 75779 h 753560"/>
              <a:gd name="connsiteX36" fmla="*/ 859599 w 4028389"/>
              <a:gd name="connsiteY36" fmla="*/ 65675 h 753560"/>
              <a:gd name="connsiteX37" fmla="*/ 874755 w 4028389"/>
              <a:gd name="connsiteY37" fmla="*/ 60623 h 753560"/>
              <a:gd name="connsiteX38" fmla="*/ 894962 w 4028389"/>
              <a:gd name="connsiteY38" fmla="*/ 65675 h 753560"/>
              <a:gd name="connsiteX39" fmla="*/ 920222 w 4028389"/>
              <a:gd name="connsiteY39" fmla="*/ 70727 h 753560"/>
              <a:gd name="connsiteX40" fmla="*/ 950534 w 4028389"/>
              <a:gd name="connsiteY40" fmla="*/ 80831 h 753560"/>
              <a:gd name="connsiteX41" fmla="*/ 965689 w 4028389"/>
              <a:gd name="connsiteY41" fmla="*/ 85883 h 753560"/>
              <a:gd name="connsiteX42" fmla="*/ 996001 w 4028389"/>
              <a:gd name="connsiteY42" fmla="*/ 106091 h 753560"/>
              <a:gd name="connsiteX43" fmla="*/ 1021261 w 4028389"/>
              <a:gd name="connsiteY43" fmla="*/ 126299 h 753560"/>
              <a:gd name="connsiteX44" fmla="*/ 1046520 w 4028389"/>
              <a:gd name="connsiteY44" fmla="*/ 146506 h 753560"/>
              <a:gd name="connsiteX45" fmla="*/ 1081884 w 4028389"/>
              <a:gd name="connsiteY45" fmla="*/ 186922 h 753560"/>
              <a:gd name="connsiteX46" fmla="*/ 1091988 w 4028389"/>
              <a:gd name="connsiteY46" fmla="*/ 202078 h 753560"/>
              <a:gd name="connsiteX47" fmla="*/ 1137455 w 4028389"/>
              <a:gd name="connsiteY47" fmla="*/ 227337 h 753560"/>
              <a:gd name="connsiteX48" fmla="*/ 1167767 w 4028389"/>
              <a:gd name="connsiteY48" fmla="*/ 222285 h 753560"/>
              <a:gd name="connsiteX49" fmla="*/ 1198078 w 4028389"/>
              <a:gd name="connsiteY49" fmla="*/ 212181 h 753560"/>
              <a:gd name="connsiteX50" fmla="*/ 1243546 w 4028389"/>
              <a:gd name="connsiteY50" fmla="*/ 197026 h 753560"/>
              <a:gd name="connsiteX51" fmla="*/ 1273857 w 4028389"/>
              <a:gd name="connsiteY51" fmla="*/ 186922 h 753560"/>
              <a:gd name="connsiteX52" fmla="*/ 1289013 w 4028389"/>
              <a:gd name="connsiteY52" fmla="*/ 181870 h 753560"/>
              <a:gd name="connsiteX53" fmla="*/ 1369844 w 4028389"/>
              <a:gd name="connsiteY53" fmla="*/ 161662 h 753560"/>
              <a:gd name="connsiteX54" fmla="*/ 1385000 w 4028389"/>
              <a:gd name="connsiteY54" fmla="*/ 151558 h 753560"/>
              <a:gd name="connsiteX55" fmla="*/ 1420364 w 4028389"/>
              <a:gd name="connsiteY55" fmla="*/ 116195 h 753560"/>
              <a:gd name="connsiteX56" fmla="*/ 1450675 w 4028389"/>
              <a:gd name="connsiteY56" fmla="*/ 101039 h 753560"/>
              <a:gd name="connsiteX57" fmla="*/ 1480987 w 4028389"/>
              <a:gd name="connsiteY57" fmla="*/ 85883 h 753560"/>
              <a:gd name="connsiteX58" fmla="*/ 1551714 w 4028389"/>
              <a:gd name="connsiteY58" fmla="*/ 75779 h 753560"/>
              <a:gd name="connsiteX59" fmla="*/ 1576973 w 4028389"/>
              <a:gd name="connsiteY59" fmla="*/ 70727 h 753560"/>
              <a:gd name="connsiteX60" fmla="*/ 1652752 w 4028389"/>
              <a:gd name="connsiteY60" fmla="*/ 75779 h 753560"/>
              <a:gd name="connsiteX61" fmla="*/ 1667908 w 4028389"/>
              <a:gd name="connsiteY61" fmla="*/ 80831 h 753560"/>
              <a:gd name="connsiteX62" fmla="*/ 1698220 w 4028389"/>
              <a:gd name="connsiteY62" fmla="*/ 101039 h 753560"/>
              <a:gd name="connsiteX63" fmla="*/ 1728531 w 4028389"/>
              <a:gd name="connsiteY63" fmla="*/ 121247 h 753560"/>
              <a:gd name="connsiteX64" fmla="*/ 1743687 w 4028389"/>
              <a:gd name="connsiteY64" fmla="*/ 131351 h 753560"/>
              <a:gd name="connsiteX65" fmla="*/ 1753791 w 4028389"/>
              <a:gd name="connsiteY65" fmla="*/ 146506 h 753560"/>
              <a:gd name="connsiteX66" fmla="*/ 1784103 w 4028389"/>
              <a:gd name="connsiteY66" fmla="*/ 161662 h 753560"/>
              <a:gd name="connsiteX67" fmla="*/ 1839674 w 4028389"/>
              <a:gd name="connsiteY67" fmla="*/ 156610 h 753560"/>
              <a:gd name="connsiteX68" fmla="*/ 1869986 w 4028389"/>
              <a:gd name="connsiteY68" fmla="*/ 146506 h 753560"/>
              <a:gd name="connsiteX69" fmla="*/ 1900297 w 4028389"/>
              <a:gd name="connsiteY69" fmla="*/ 136402 h 753560"/>
              <a:gd name="connsiteX70" fmla="*/ 1915453 w 4028389"/>
              <a:gd name="connsiteY70" fmla="*/ 131351 h 753560"/>
              <a:gd name="connsiteX71" fmla="*/ 1965972 w 4028389"/>
              <a:gd name="connsiteY71" fmla="*/ 116195 h 753560"/>
              <a:gd name="connsiteX72" fmla="*/ 1996284 w 4028389"/>
              <a:gd name="connsiteY72" fmla="*/ 101039 h 753560"/>
              <a:gd name="connsiteX73" fmla="*/ 2036699 w 4028389"/>
              <a:gd name="connsiteY73" fmla="*/ 90935 h 753560"/>
              <a:gd name="connsiteX74" fmla="*/ 2168050 w 4028389"/>
              <a:gd name="connsiteY74" fmla="*/ 95987 h 753560"/>
              <a:gd name="connsiteX75" fmla="*/ 2198361 w 4028389"/>
              <a:gd name="connsiteY75" fmla="*/ 106091 h 753560"/>
              <a:gd name="connsiteX76" fmla="*/ 2349919 w 4028389"/>
              <a:gd name="connsiteY76" fmla="*/ 111143 h 753560"/>
              <a:gd name="connsiteX77" fmla="*/ 2385283 w 4028389"/>
              <a:gd name="connsiteY77" fmla="*/ 121247 h 753560"/>
              <a:gd name="connsiteX78" fmla="*/ 2400439 w 4028389"/>
              <a:gd name="connsiteY78" fmla="*/ 131351 h 753560"/>
              <a:gd name="connsiteX79" fmla="*/ 2435802 w 4028389"/>
              <a:gd name="connsiteY79" fmla="*/ 136402 h 753560"/>
              <a:gd name="connsiteX80" fmla="*/ 2466114 w 4028389"/>
              <a:gd name="connsiteY80" fmla="*/ 131351 h 753560"/>
              <a:gd name="connsiteX81" fmla="*/ 2476218 w 4028389"/>
              <a:gd name="connsiteY81" fmla="*/ 116195 h 753560"/>
              <a:gd name="connsiteX82" fmla="*/ 2506529 w 4028389"/>
              <a:gd name="connsiteY82" fmla="*/ 95987 h 753560"/>
              <a:gd name="connsiteX83" fmla="*/ 2536841 w 4028389"/>
              <a:gd name="connsiteY83" fmla="*/ 85883 h 753560"/>
              <a:gd name="connsiteX84" fmla="*/ 2551997 w 4028389"/>
              <a:gd name="connsiteY84" fmla="*/ 80831 h 753560"/>
              <a:gd name="connsiteX85" fmla="*/ 2572204 w 4028389"/>
              <a:gd name="connsiteY85" fmla="*/ 75779 h 753560"/>
              <a:gd name="connsiteX86" fmla="*/ 2658087 w 4028389"/>
              <a:gd name="connsiteY86" fmla="*/ 80831 h 753560"/>
              <a:gd name="connsiteX87" fmla="*/ 2703555 w 4028389"/>
              <a:gd name="connsiteY87" fmla="*/ 80831 h 753560"/>
              <a:gd name="connsiteX88" fmla="*/ 2743970 w 4028389"/>
              <a:gd name="connsiteY88" fmla="*/ 45468 h 753560"/>
              <a:gd name="connsiteX89" fmla="*/ 2774282 w 4028389"/>
              <a:gd name="connsiteY89" fmla="*/ 35364 h 753560"/>
              <a:gd name="connsiteX90" fmla="*/ 2804593 w 4028389"/>
              <a:gd name="connsiteY90" fmla="*/ 40416 h 753560"/>
              <a:gd name="connsiteX91" fmla="*/ 2824801 w 4028389"/>
              <a:gd name="connsiteY91" fmla="*/ 65675 h 753560"/>
              <a:gd name="connsiteX92" fmla="*/ 2839957 w 4028389"/>
              <a:gd name="connsiteY92" fmla="*/ 75779 h 753560"/>
              <a:gd name="connsiteX93" fmla="*/ 2875320 w 4028389"/>
              <a:gd name="connsiteY93" fmla="*/ 116195 h 753560"/>
              <a:gd name="connsiteX94" fmla="*/ 2890476 w 4028389"/>
              <a:gd name="connsiteY94" fmla="*/ 121247 h 753560"/>
              <a:gd name="connsiteX95" fmla="*/ 2920788 w 4028389"/>
              <a:gd name="connsiteY95" fmla="*/ 116195 h 753560"/>
              <a:gd name="connsiteX96" fmla="*/ 2930892 w 4028389"/>
              <a:gd name="connsiteY96" fmla="*/ 101039 h 753560"/>
              <a:gd name="connsiteX97" fmla="*/ 2976359 w 4028389"/>
              <a:gd name="connsiteY97" fmla="*/ 75779 h 753560"/>
              <a:gd name="connsiteX98" fmla="*/ 3006671 w 4028389"/>
              <a:gd name="connsiteY98" fmla="*/ 60623 h 753560"/>
              <a:gd name="connsiteX99" fmla="*/ 3067294 w 4028389"/>
              <a:gd name="connsiteY99" fmla="*/ 75779 h 753560"/>
              <a:gd name="connsiteX100" fmla="*/ 3082450 w 4028389"/>
              <a:gd name="connsiteY100" fmla="*/ 80831 h 753560"/>
              <a:gd name="connsiteX101" fmla="*/ 3127917 w 4028389"/>
              <a:gd name="connsiteY101" fmla="*/ 101039 h 753560"/>
              <a:gd name="connsiteX102" fmla="*/ 3143073 w 4028389"/>
              <a:gd name="connsiteY102" fmla="*/ 106091 h 753560"/>
              <a:gd name="connsiteX103" fmla="*/ 3289579 w 4028389"/>
              <a:gd name="connsiteY103" fmla="*/ 116195 h 753560"/>
              <a:gd name="connsiteX104" fmla="*/ 3335046 w 4028389"/>
              <a:gd name="connsiteY104" fmla="*/ 126299 h 753560"/>
              <a:gd name="connsiteX105" fmla="*/ 3350202 w 4028389"/>
              <a:gd name="connsiteY105" fmla="*/ 136402 h 753560"/>
              <a:gd name="connsiteX106" fmla="*/ 3355254 w 4028389"/>
              <a:gd name="connsiteY106" fmla="*/ 151558 h 753560"/>
              <a:gd name="connsiteX107" fmla="*/ 3405773 w 4028389"/>
              <a:gd name="connsiteY107" fmla="*/ 161662 h 753560"/>
              <a:gd name="connsiteX108" fmla="*/ 3451241 w 4028389"/>
              <a:gd name="connsiteY108" fmla="*/ 166714 h 753560"/>
              <a:gd name="connsiteX109" fmla="*/ 3481552 w 4028389"/>
              <a:gd name="connsiteY109" fmla="*/ 171766 h 753560"/>
              <a:gd name="connsiteX110" fmla="*/ 3511864 w 4028389"/>
              <a:gd name="connsiteY110" fmla="*/ 166714 h 753560"/>
              <a:gd name="connsiteX111" fmla="*/ 3542176 w 4028389"/>
              <a:gd name="connsiteY111" fmla="*/ 146506 h 753560"/>
              <a:gd name="connsiteX112" fmla="*/ 3552280 w 4028389"/>
              <a:gd name="connsiteY112" fmla="*/ 131351 h 753560"/>
              <a:gd name="connsiteX113" fmla="*/ 3582591 w 4028389"/>
              <a:gd name="connsiteY113" fmla="*/ 116195 h 753560"/>
              <a:gd name="connsiteX114" fmla="*/ 3617955 w 4028389"/>
              <a:gd name="connsiteY114" fmla="*/ 126299 h 753560"/>
              <a:gd name="connsiteX115" fmla="*/ 3633110 w 4028389"/>
              <a:gd name="connsiteY115" fmla="*/ 136402 h 753560"/>
              <a:gd name="connsiteX116" fmla="*/ 3648266 w 4028389"/>
              <a:gd name="connsiteY116" fmla="*/ 141454 h 753560"/>
              <a:gd name="connsiteX117" fmla="*/ 3663422 w 4028389"/>
              <a:gd name="connsiteY117" fmla="*/ 151558 h 753560"/>
              <a:gd name="connsiteX118" fmla="*/ 3693734 w 4028389"/>
              <a:gd name="connsiteY118" fmla="*/ 161662 h 753560"/>
              <a:gd name="connsiteX119" fmla="*/ 3724045 w 4028389"/>
              <a:gd name="connsiteY119" fmla="*/ 171766 h 753560"/>
              <a:gd name="connsiteX120" fmla="*/ 3749305 w 4028389"/>
              <a:gd name="connsiteY120" fmla="*/ 176818 h 753560"/>
              <a:gd name="connsiteX121" fmla="*/ 3820032 w 4028389"/>
              <a:gd name="connsiteY121" fmla="*/ 171766 h 753560"/>
              <a:gd name="connsiteX122" fmla="*/ 3850344 w 4028389"/>
              <a:gd name="connsiteY122" fmla="*/ 156610 h 753560"/>
              <a:gd name="connsiteX123" fmla="*/ 3880655 w 4028389"/>
              <a:gd name="connsiteY123" fmla="*/ 141454 h 753560"/>
              <a:gd name="connsiteX124" fmla="*/ 3890759 w 4028389"/>
              <a:gd name="connsiteY124" fmla="*/ 126299 h 753560"/>
              <a:gd name="connsiteX125" fmla="*/ 3905915 w 4028389"/>
              <a:gd name="connsiteY125" fmla="*/ 121247 h 753560"/>
              <a:gd name="connsiteX126" fmla="*/ 3936227 w 4028389"/>
              <a:gd name="connsiteY126" fmla="*/ 101039 h 753560"/>
              <a:gd name="connsiteX127" fmla="*/ 3951382 w 4028389"/>
              <a:gd name="connsiteY127" fmla="*/ 90935 h 753560"/>
              <a:gd name="connsiteX128" fmla="*/ 3966538 w 4028389"/>
              <a:gd name="connsiteY128" fmla="*/ 80831 h 753560"/>
              <a:gd name="connsiteX129" fmla="*/ 3991798 w 4028389"/>
              <a:gd name="connsiteY129" fmla="*/ 55571 h 753560"/>
              <a:gd name="connsiteX130" fmla="*/ 4022109 w 4028389"/>
              <a:gd name="connsiteY130" fmla="*/ 45468 h 753560"/>
              <a:gd name="connsiteX131" fmla="*/ 4017057 w 4028389"/>
              <a:gd name="connsiteY131" fmla="*/ 65675 h 753560"/>
              <a:gd name="connsiteX132" fmla="*/ 4012006 w 4028389"/>
              <a:gd name="connsiteY132" fmla="*/ 80831 h 753560"/>
              <a:gd name="connsiteX133" fmla="*/ 4022109 w 4028389"/>
              <a:gd name="connsiteY133" fmla="*/ 171766 h 753560"/>
              <a:gd name="connsiteX134" fmla="*/ 4017057 w 4028389"/>
              <a:gd name="connsiteY134" fmla="*/ 490038 h 753560"/>
              <a:gd name="connsiteX135" fmla="*/ 4012006 w 4028389"/>
              <a:gd name="connsiteY135" fmla="*/ 737583 h 753560"/>
              <a:gd name="connsiteX136" fmla="*/ 3900863 w 4028389"/>
              <a:gd name="connsiteY136" fmla="*/ 742634 h 753560"/>
              <a:gd name="connsiteX137" fmla="*/ 3794772 w 4028389"/>
              <a:gd name="connsiteY137" fmla="*/ 752738 h 753560"/>
              <a:gd name="connsiteX138" fmla="*/ 3668474 w 4028389"/>
              <a:gd name="connsiteY138" fmla="*/ 737583 h 753560"/>
              <a:gd name="connsiteX139" fmla="*/ 3340098 w 4028389"/>
              <a:gd name="connsiteY139" fmla="*/ 737583 h 753560"/>
              <a:gd name="connsiteX140" fmla="*/ 2855113 w 4028389"/>
              <a:gd name="connsiteY140" fmla="*/ 732530 h 753560"/>
              <a:gd name="connsiteX141" fmla="*/ 2663139 w 4028389"/>
              <a:gd name="connsiteY141" fmla="*/ 737583 h 753560"/>
              <a:gd name="connsiteX142" fmla="*/ 2541893 w 4028389"/>
              <a:gd name="connsiteY142" fmla="*/ 727479 h 753560"/>
              <a:gd name="connsiteX143" fmla="*/ 2213517 w 4028389"/>
              <a:gd name="connsiteY143" fmla="*/ 732531 h 753560"/>
              <a:gd name="connsiteX144" fmla="*/ 1627493 w 4028389"/>
              <a:gd name="connsiteY144" fmla="*/ 722427 h 753560"/>
              <a:gd name="connsiteX145" fmla="*/ 1400156 w 4028389"/>
              <a:gd name="connsiteY145" fmla="*/ 727479 h 753560"/>
              <a:gd name="connsiteX146" fmla="*/ 1369844 w 4028389"/>
              <a:gd name="connsiteY146" fmla="*/ 732531 h 753560"/>
              <a:gd name="connsiteX147" fmla="*/ 1334481 w 4028389"/>
              <a:gd name="connsiteY147" fmla="*/ 737583 h 753560"/>
              <a:gd name="connsiteX148" fmla="*/ 1228390 w 4028389"/>
              <a:gd name="connsiteY148" fmla="*/ 732531 h 753560"/>
              <a:gd name="connsiteX149" fmla="*/ 1187975 w 4028389"/>
              <a:gd name="connsiteY149" fmla="*/ 727479 h 753560"/>
              <a:gd name="connsiteX150" fmla="*/ 1036417 w 4028389"/>
              <a:gd name="connsiteY150" fmla="*/ 732531 h 753560"/>
              <a:gd name="connsiteX151" fmla="*/ 1001053 w 4028389"/>
              <a:gd name="connsiteY151" fmla="*/ 737583 h 753560"/>
              <a:gd name="connsiteX152" fmla="*/ 980845 w 4028389"/>
              <a:gd name="connsiteY152" fmla="*/ 742634 h 753560"/>
              <a:gd name="connsiteX153" fmla="*/ 955586 w 4028389"/>
              <a:gd name="connsiteY153" fmla="*/ 747686 h 753560"/>
              <a:gd name="connsiteX154" fmla="*/ 804028 w 4028389"/>
              <a:gd name="connsiteY154" fmla="*/ 742634 h 753560"/>
              <a:gd name="connsiteX155" fmla="*/ 723197 w 4028389"/>
              <a:gd name="connsiteY155" fmla="*/ 732531 h 753560"/>
              <a:gd name="connsiteX156" fmla="*/ 601950 w 4028389"/>
              <a:gd name="connsiteY156" fmla="*/ 727479 h 753560"/>
              <a:gd name="connsiteX157" fmla="*/ 546379 w 4028389"/>
              <a:gd name="connsiteY157" fmla="*/ 722427 h 753560"/>
              <a:gd name="connsiteX158" fmla="*/ 384717 w 4028389"/>
              <a:gd name="connsiteY158" fmla="*/ 712323 h 753560"/>
              <a:gd name="connsiteX159" fmla="*/ 248315 w 4028389"/>
              <a:gd name="connsiteY159" fmla="*/ 717375 h 753560"/>
              <a:gd name="connsiteX160" fmla="*/ 228107 w 4028389"/>
              <a:gd name="connsiteY160" fmla="*/ 722427 h 753560"/>
              <a:gd name="connsiteX161" fmla="*/ 26030 w 4028389"/>
              <a:gd name="connsiteY161" fmla="*/ 737583 h 753560"/>
              <a:gd name="connsiteX162" fmla="*/ 770 w 4028389"/>
              <a:gd name="connsiteY162" fmla="*/ 732531 h 753560"/>
              <a:gd name="connsiteX163" fmla="*/ 10874 w 4028389"/>
              <a:gd name="connsiteY163" fmla="*/ 702219 h 753560"/>
              <a:gd name="connsiteX164" fmla="*/ 10874 w 4028389"/>
              <a:gd name="connsiteY164" fmla="*/ 323324 h 753560"/>
              <a:gd name="connsiteX165" fmla="*/ 15926 w 4028389"/>
              <a:gd name="connsiteY165" fmla="*/ 171766 h 753560"/>
              <a:gd name="connsiteX166" fmla="*/ 26030 w 4028389"/>
              <a:gd name="connsiteY166" fmla="*/ 141454 h 753560"/>
              <a:gd name="connsiteX167" fmla="*/ 36134 w 4028389"/>
              <a:gd name="connsiteY167" fmla="*/ 131351 h 753560"/>
              <a:gd name="connsiteX0" fmla="*/ 36134 w 4028389"/>
              <a:gd name="connsiteY0" fmla="*/ 131351 h 753560"/>
              <a:gd name="connsiteX1" fmla="*/ 66445 w 4028389"/>
              <a:gd name="connsiteY1" fmla="*/ 95987 h 753560"/>
              <a:gd name="connsiteX2" fmla="*/ 76549 w 4028389"/>
              <a:gd name="connsiteY2" fmla="*/ 65675 h 753560"/>
              <a:gd name="connsiteX3" fmla="*/ 81601 w 4028389"/>
              <a:gd name="connsiteY3" fmla="*/ 50520 h 753560"/>
              <a:gd name="connsiteX4" fmla="*/ 86653 w 4028389"/>
              <a:gd name="connsiteY4" fmla="*/ 35364 h 753560"/>
              <a:gd name="connsiteX5" fmla="*/ 101809 w 4028389"/>
              <a:gd name="connsiteY5" fmla="*/ 25260 h 753560"/>
              <a:gd name="connsiteX6" fmla="*/ 111913 w 4028389"/>
              <a:gd name="connsiteY6" fmla="*/ 10104 h 753560"/>
              <a:gd name="connsiteX7" fmla="*/ 142224 w 4028389"/>
              <a:gd name="connsiteY7" fmla="*/ 0 h 753560"/>
              <a:gd name="connsiteX8" fmla="*/ 152328 w 4028389"/>
              <a:gd name="connsiteY8" fmla="*/ 15156 h 753560"/>
              <a:gd name="connsiteX9" fmla="*/ 167484 w 4028389"/>
              <a:gd name="connsiteY9" fmla="*/ 25260 h 753560"/>
              <a:gd name="connsiteX10" fmla="*/ 192744 w 4028389"/>
              <a:gd name="connsiteY10" fmla="*/ 65675 h 753560"/>
              <a:gd name="connsiteX11" fmla="*/ 207899 w 4028389"/>
              <a:gd name="connsiteY11" fmla="*/ 70727 h 753560"/>
              <a:gd name="connsiteX12" fmla="*/ 268523 w 4028389"/>
              <a:gd name="connsiteY12" fmla="*/ 60623 h 753560"/>
              <a:gd name="connsiteX13" fmla="*/ 298834 w 4028389"/>
              <a:gd name="connsiteY13" fmla="*/ 40416 h 753560"/>
              <a:gd name="connsiteX14" fmla="*/ 334198 w 4028389"/>
              <a:gd name="connsiteY14" fmla="*/ 45468 h 753560"/>
              <a:gd name="connsiteX15" fmla="*/ 339250 w 4028389"/>
              <a:gd name="connsiteY15" fmla="*/ 70727 h 753560"/>
              <a:gd name="connsiteX16" fmla="*/ 324094 w 4028389"/>
              <a:gd name="connsiteY16" fmla="*/ 101039 h 753560"/>
              <a:gd name="connsiteX17" fmla="*/ 308938 w 4028389"/>
              <a:gd name="connsiteY17" fmla="*/ 106091 h 753560"/>
              <a:gd name="connsiteX18" fmla="*/ 313990 w 4028389"/>
              <a:gd name="connsiteY18" fmla="*/ 126299 h 753560"/>
              <a:gd name="connsiteX19" fmla="*/ 319042 w 4028389"/>
              <a:gd name="connsiteY19" fmla="*/ 141454 h 753560"/>
              <a:gd name="connsiteX20" fmla="*/ 349354 w 4028389"/>
              <a:gd name="connsiteY20" fmla="*/ 151558 h 753560"/>
              <a:gd name="connsiteX21" fmla="*/ 389769 w 4028389"/>
              <a:gd name="connsiteY21" fmla="*/ 141454 h 753560"/>
              <a:gd name="connsiteX22" fmla="*/ 404925 w 4028389"/>
              <a:gd name="connsiteY22" fmla="*/ 131351 h 753560"/>
              <a:gd name="connsiteX23" fmla="*/ 435236 w 4028389"/>
              <a:gd name="connsiteY23" fmla="*/ 121247 h 753560"/>
              <a:gd name="connsiteX24" fmla="*/ 485756 w 4028389"/>
              <a:gd name="connsiteY24" fmla="*/ 126299 h 753560"/>
              <a:gd name="connsiteX25" fmla="*/ 531223 w 4028389"/>
              <a:gd name="connsiteY25" fmla="*/ 156610 h 753560"/>
              <a:gd name="connsiteX26" fmla="*/ 546379 w 4028389"/>
              <a:gd name="connsiteY26" fmla="*/ 166714 h 753560"/>
              <a:gd name="connsiteX27" fmla="*/ 576691 w 4028389"/>
              <a:gd name="connsiteY27" fmla="*/ 176818 h 753560"/>
              <a:gd name="connsiteX28" fmla="*/ 591846 w 4028389"/>
              <a:gd name="connsiteY28" fmla="*/ 181870 h 753560"/>
              <a:gd name="connsiteX29" fmla="*/ 702989 w 4028389"/>
              <a:gd name="connsiteY29" fmla="*/ 176818 h 753560"/>
              <a:gd name="connsiteX30" fmla="*/ 718145 w 4028389"/>
              <a:gd name="connsiteY30" fmla="*/ 166714 h 753560"/>
              <a:gd name="connsiteX31" fmla="*/ 733301 w 4028389"/>
              <a:gd name="connsiteY31" fmla="*/ 161662 h 753560"/>
              <a:gd name="connsiteX32" fmla="*/ 763612 w 4028389"/>
              <a:gd name="connsiteY32" fmla="*/ 136402 h 753560"/>
              <a:gd name="connsiteX33" fmla="*/ 778768 w 4028389"/>
              <a:gd name="connsiteY33" fmla="*/ 126299 h 753560"/>
              <a:gd name="connsiteX34" fmla="*/ 804028 w 4028389"/>
              <a:gd name="connsiteY34" fmla="*/ 101039 h 753560"/>
              <a:gd name="connsiteX35" fmla="*/ 829287 w 4028389"/>
              <a:gd name="connsiteY35" fmla="*/ 75779 h 753560"/>
              <a:gd name="connsiteX36" fmla="*/ 859599 w 4028389"/>
              <a:gd name="connsiteY36" fmla="*/ 65675 h 753560"/>
              <a:gd name="connsiteX37" fmla="*/ 874755 w 4028389"/>
              <a:gd name="connsiteY37" fmla="*/ 60623 h 753560"/>
              <a:gd name="connsiteX38" fmla="*/ 894962 w 4028389"/>
              <a:gd name="connsiteY38" fmla="*/ 65675 h 753560"/>
              <a:gd name="connsiteX39" fmla="*/ 920222 w 4028389"/>
              <a:gd name="connsiteY39" fmla="*/ 70727 h 753560"/>
              <a:gd name="connsiteX40" fmla="*/ 950534 w 4028389"/>
              <a:gd name="connsiteY40" fmla="*/ 80831 h 753560"/>
              <a:gd name="connsiteX41" fmla="*/ 965689 w 4028389"/>
              <a:gd name="connsiteY41" fmla="*/ 85883 h 753560"/>
              <a:gd name="connsiteX42" fmla="*/ 996001 w 4028389"/>
              <a:gd name="connsiteY42" fmla="*/ 106091 h 753560"/>
              <a:gd name="connsiteX43" fmla="*/ 1021261 w 4028389"/>
              <a:gd name="connsiteY43" fmla="*/ 126299 h 753560"/>
              <a:gd name="connsiteX44" fmla="*/ 1046520 w 4028389"/>
              <a:gd name="connsiteY44" fmla="*/ 146506 h 753560"/>
              <a:gd name="connsiteX45" fmla="*/ 1081884 w 4028389"/>
              <a:gd name="connsiteY45" fmla="*/ 186922 h 753560"/>
              <a:gd name="connsiteX46" fmla="*/ 1091988 w 4028389"/>
              <a:gd name="connsiteY46" fmla="*/ 202078 h 753560"/>
              <a:gd name="connsiteX47" fmla="*/ 1137455 w 4028389"/>
              <a:gd name="connsiteY47" fmla="*/ 227337 h 753560"/>
              <a:gd name="connsiteX48" fmla="*/ 1167767 w 4028389"/>
              <a:gd name="connsiteY48" fmla="*/ 222285 h 753560"/>
              <a:gd name="connsiteX49" fmla="*/ 1198078 w 4028389"/>
              <a:gd name="connsiteY49" fmla="*/ 212181 h 753560"/>
              <a:gd name="connsiteX50" fmla="*/ 1243546 w 4028389"/>
              <a:gd name="connsiteY50" fmla="*/ 197026 h 753560"/>
              <a:gd name="connsiteX51" fmla="*/ 1273857 w 4028389"/>
              <a:gd name="connsiteY51" fmla="*/ 186922 h 753560"/>
              <a:gd name="connsiteX52" fmla="*/ 1289013 w 4028389"/>
              <a:gd name="connsiteY52" fmla="*/ 181870 h 753560"/>
              <a:gd name="connsiteX53" fmla="*/ 1369844 w 4028389"/>
              <a:gd name="connsiteY53" fmla="*/ 161662 h 753560"/>
              <a:gd name="connsiteX54" fmla="*/ 1385000 w 4028389"/>
              <a:gd name="connsiteY54" fmla="*/ 151558 h 753560"/>
              <a:gd name="connsiteX55" fmla="*/ 1420364 w 4028389"/>
              <a:gd name="connsiteY55" fmla="*/ 116195 h 753560"/>
              <a:gd name="connsiteX56" fmla="*/ 1450675 w 4028389"/>
              <a:gd name="connsiteY56" fmla="*/ 101039 h 753560"/>
              <a:gd name="connsiteX57" fmla="*/ 1480987 w 4028389"/>
              <a:gd name="connsiteY57" fmla="*/ 85883 h 753560"/>
              <a:gd name="connsiteX58" fmla="*/ 1551714 w 4028389"/>
              <a:gd name="connsiteY58" fmla="*/ 75779 h 753560"/>
              <a:gd name="connsiteX59" fmla="*/ 1576973 w 4028389"/>
              <a:gd name="connsiteY59" fmla="*/ 70727 h 753560"/>
              <a:gd name="connsiteX60" fmla="*/ 1652752 w 4028389"/>
              <a:gd name="connsiteY60" fmla="*/ 75779 h 753560"/>
              <a:gd name="connsiteX61" fmla="*/ 1667908 w 4028389"/>
              <a:gd name="connsiteY61" fmla="*/ 80831 h 753560"/>
              <a:gd name="connsiteX62" fmla="*/ 1698220 w 4028389"/>
              <a:gd name="connsiteY62" fmla="*/ 101039 h 753560"/>
              <a:gd name="connsiteX63" fmla="*/ 1728531 w 4028389"/>
              <a:gd name="connsiteY63" fmla="*/ 121247 h 753560"/>
              <a:gd name="connsiteX64" fmla="*/ 1743687 w 4028389"/>
              <a:gd name="connsiteY64" fmla="*/ 131351 h 753560"/>
              <a:gd name="connsiteX65" fmla="*/ 1753791 w 4028389"/>
              <a:gd name="connsiteY65" fmla="*/ 146506 h 753560"/>
              <a:gd name="connsiteX66" fmla="*/ 1784103 w 4028389"/>
              <a:gd name="connsiteY66" fmla="*/ 161662 h 753560"/>
              <a:gd name="connsiteX67" fmla="*/ 1839674 w 4028389"/>
              <a:gd name="connsiteY67" fmla="*/ 156610 h 753560"/>
              <a:gd name="connsiteX68" fmla="*/ 1869986 w 4028389"/>
              <a:gd name="connsiteY68" fmla="*/ 146506 h 753560"/>
              <a:gd name="connsiteX69" fmla="*/ 1900297 w 4028389"/>
              <a:gd name="connsiteY69" fmla="*/ 136402 h 753560"/>
              <a:gd name="connsiteX70" fmla="*/ 1915453 w 4028389"/>
              <a:gd name="connsiteY70" fmla="*/ 131351 h 753560"/>
              <a:gd name="connsiteX71" fmla="*/ 1965972 w 4028389"/>
              <a:gd name="connsiteY71" fmla="*/ 116195 h 753560"/>
              <a:gd name="connsiteX72" fmla="*/ 1996284 w 4028389"/>
              <a:gd name="connsiteY72" fmla="*/ 101039 h 753560"/>
              <a:gd name="connsiteX73" fmla="*/ 2036699 w 4028389"/>
              <a:gd name="connsiteY73" fmla="*/ 90935 h 753560"/>
              <a:gd name="connsiteX74" fmla="*/ 2168050 w 4028389"/>
              <a:gd name="connsiteY74" fmla="*/ 95987 h 753560"/>
              <a:gd name="connsiteX75" fmla="*/ 2198361 w 4028389"/>
              <a:gd name="connsiteY75" fmla="*/ 106091 h 753560"/>
              <a:gd name="connsiteX76" fmla="*/ 2349919 w 4028389"/>
              <a:gd name="connsiteY76" fmla="*/ 111143 h 753560"/>
              <a:gd name="connsiteX77" fmla="*/ 2385283 w 4028389"/>
              <a:gd name="connsiteY77" fmla="*/ 121247 h 753560"/>
              <a:gd name="connsiteX78" fmla="*/ 2400439 w 4028389"/>
              <a:gd name="connsiteY78" fmla="*/ 131351 h 753560"/>
              <a:gd name="connsiteX79" fmla="*/ 2435802 w 4028389"/>
              <a:gd name="connsiteY79" fmla="*/ 136402 h 753560"/>
              <a:gd name="connsiteX80" fmla="*/ 2466114 w 4028389"/>
              <a:gd name="connsiteY80" fmla="*/ 131351 h 753560"/>
              <a:gd name="connsiteX81" fmla="*/ 2476218 w 4028389"/>
              <a:gd name="connsiteY81" fmla="*/ 116195 h 753560"/>
              <a:gd name="connsiteX82" fmla="*/ 2506529 w 4028389"/>
              <a:gd name="connsiteY82" fmla="*/ 95987 h 753560"/>
              <a:gd name="connsiteX83" fmla="*/ 2536841 w 4028389"/>
              <a:gd name="connsiteY83" fmla="*/ 85883 h 753560"/>
              <a:gd name="connsiteX84" fmla="*/ 2551997 w 4028389"/>
              <a:gd name="connsiteY84" fmla="*/ 80831 h 753560"/>
              <a:gd name="connsiteX85" fmla="*/ 2572204 w 4028389"/>
              <a:gd name="connsiteY85" fmla="*/ 75779 h 753560"/>
              <a:gd name="connsiteX86" fmla="*/ 2658087 w 4028389"/>
              <a:gd name="connsiteY86" fmla="*/ 80831 h 753560"/>
              <a:gd name="connsiteX87" fmla="*/ 2703555 w 4028389"/>
              <a:gd name="connsiteY87" fmla="*/ 80831 h 753560"/>
              <a:gd name="connsiteX88" fmla="*/ 2743970 w 4028389"/>
              <a:gd name="connsiteY88" fmla="*/ 45468 h 753560"/>
              <a:gd name="connsiteX89" fmla="*/ 2774282 w 4028389"/>
              <a:gd name="connsiteY89" fmla="*/ 35364 h 753560"/>
              <a:gd name="connsiteX90" fmla="*/ 2804593 w 4028389"/>
              <a:gd name="connsiteY90" fmla="*/ 40416 h 753560"/>
              <a:gd name="connsiteX91" fmla="*/ 2824801 w 4028389"/>
              <a:gd name="connsiteY91" fmla="*/ 65675 h 753560"/>
              <a:gd name="connsiteX92" fmla="*/ 2839957 w 4028389"/>
              <a:gd name="connsiteY92" fmla="*/ 75779 h 753560"/>
              <a:gd name="connsiteX93" fmla="*/ 2875320 w 4028389"/>
              <a:gd name="connsiteY93" fmla="*/ 116195 h 753560"/>
              <a:gd name="connsiteX94" fmla="*/ 2890476 w 4028389"/>
              <a:gd name="connsiteY94" fmla="*/ 121247 h 753560"/>
              <a:gd name="connsiteX95" fmla="*/ 2920788 w 4028389"/>
              <a:gd name="connsiteY95" fmla="*/ 116195 h 753560"/>
              <a:gd name="connsiteX96" fmla="*/ 2930892 w 4028389"/>
              <a:gd name="connsiteY96" fmla="*/ 101039 h 753560"/>
              <a:gd name="connsiteX97" fmla="*/ 2976359 w 4028389"/>
              <a:gd name="connsiteY97" fmla="*/ 75779 h 753560"/>
              <a:gd name="connsiteX98" fmla="*/ 3006671 w 4028389"/>
              <a:gd name="connsiteY98" fmla="*/ 60623 h 753560"/>
              <a:gd name="connsiteX99" fmla="*/ 3067294 w 4028389"/>
              <a:gd name="connsiteY99" fmla="*/ 75779 h 753560"/>
              <a:gd name="connsiteX100" fmla="*/ 3082450 w 4028389"/>
              <a:gd name="connsiteY100" fmla="*/ 80831 h 753560"/>
              <a:gd name="connsiteX101" fmla="*/ 3127917 w 4028389"/>
              <a:gd name="connsiteY101" fmla="*/ 101039 h 753560"/>
              <a:gd name="connsiteX102" fmla="*/ 3143073 w 4028389"/>
              <a:gd name="connsiteY102" fmla="*/ 106091 h 753560"/>
              <a:gd name="connsiteX103" fmla="*/ 3289579 w 4028389"/>
              <a:gd name="connsiteY103" fmla="*/ 116195 h 753560"/>
              <a:gd name="connsiteX104" fmla="*/ 3335046 w 4028389"/>
              <a:gd name="connsiteY104" fmla="*/ 126299 h 753560"/>
              <a:gd name="connsiteX105" fmla="*/ 3350202 w 4028389"/>
              <a:gd name="connsiteY105" fmla="*/ 136402 h 753560"/>
              <a:gd name="connsiteX106" fmla="*/ 3355254 w 4028389"/>
              <a:gd name="connsiteY106" fmla="*/ 151558 h 753560"/>
              <a:gd name="connsiteX107" fmla="*/ 3405773 w 4028389"/>
              <a:gd name="connsiteY107" fmla="*/ 161662 h 753560"/>
              <a:gd name="connsiteX108" fmla="*/ 3451241 w 4028389"/>
              <a:gd name="connsiteY108" fmla="*/ 166714 h 753560"/>
              <a:gd name="connsiteX109" fmla="*/ 3481552 w 4028389"/>
              <a:gd name="connsiteY109" fmla="*/ 171766 h 753560"/>
              <a:gd name="connsiteX110" fmla="*/ 3511864 w 4028389"/>
              <a:gd name="connsiteY110" fmla="*/ 166714 h 753560"/>
              <a:gd name="connsiteX111" fmla="*/ 3542176 w 4028389"/>
              <a:gd name="connsiteY111" fmla="*/ 146506 h 753560"/>
              <a:gd name="connsiteX112" fmla="*/ 3552280 w 4028389"/>
              <a:gd name="connsiteY112" fmla="*/ 131351 h 753560"/>
              <a:gd name="connsiteX113" fmla="*/ 3582591 w 4028389"/>
              <a:gd name="connsiteY113" fmla="*/ 116195 h 753560"/>
              <a:gd name="connsiteX114" fmla="*/ 3617955 w 4028389"/>
              <a:gd name="connsiteY114" fmla="*/ 126299 h 753560"/>
              <a:gd name="connsiteX115" fmla="*/ 3633110 w 4028389"/>
              <a:gd name="connsiteY115" fmla="*/ 136402 h 753560"/>
              <a:gd name="connsiteX116" fmla="*/ 3648266 w 4028389"/>
              <a:gd name="connsiteY116" fmla="*/ 141454 h 753560"/>
              <a:gd name="connsiteX117" fmla="*/ 3663422 w 4028389"/>
              <a:gd name="connsiteY117" fmla="*/ 151558 h 753560"/>
              <a:gd name="connsiteX118" fmla="*/ 3693734 w 4028389"/>
              <a:gd name="connsiteY118" fmla="*/ 161662 h 753560"/>
              <a:gd name="connsiteX119" fmla="*/ 3724045 w 4028389"/>
              <a:gd name="connsiteY119" fmla="*/ 171766 h 753560"/>
              <a:gd name="connsiteX120" fmla="*/ 3749305 w 4028389"/>
              <a:gd name="connsiteY120" fmla="*/ 176818 h 753560"/>
              <a:gd name="connsiteX121" fmla="*/ 3820032 w 4028389"/>
              <a:gd name="connsiteY121" fmla="*/ 171766 h 753560"/>
              <a:gd name="connsiteX122" fmla="*/ 3850344 w 4028389"/>
              <a:gd name="connsiteY122" fmla="*/ 156610 h 753560"/>
              <a:gd name="connsiteX123" fmla="*/ 3880655 w 4028389"/>
              <a:gd name="connsiteY123" fmla="*/ 141454 h 753560"/>
              <a:gd name="connsiteX124" fmla="*/ 3890759 w 4028389"/>
              <a:gd name="connsiteY124" fmla="*/ 126299 h 753560"/>
              <a:gd name="connsiteX125" fmla="*/ 3905915 w 4028389"/>
              <a:gd name="connsiteY125" fmla="*/ 121247 h 753560"/>
              <a:gd name="connsiteX126" fmla="*/ 3936227 w 4028389"/>
              <a:gd name="connsiteY126" fmla="*/ 101039 h 753560"/>
              <a:gd name="connsiteX127" fmla="*/ 3951382 w 4028389"/>
              <a:gd name="connsiteY127" fmla="*/ 90935 h 753560"/>
              <a:gd name="connsiteX128" fmla="*/ 3966538 w 4028389"/>
              <a:gd name="connsiteY128" fmla="*/ 80831 h 753560"/>
              <a:gd name="connsiteX129" fmla="*/ 3991798 w 4028389"/>
              <a:gd name="connsiteY129" fmla="*/ 55571 h 753560"/>
              <a:gd name="connsiteX130" fmla="*/ 4022109 w 4028389"/>
              <a:gd name="connsiteY130" fmla="*/ 45468 h 753560"/>
              <a:gd name="connsiteX131" fmla="*/ 4017057 w 4028389"/>
              <a:gd name="connsiteY131" fmla="*/ 65675 h 753560"/>
              <a:gd name="connsiteX132" fmla="*/ 4012006 w 4028389"/>
              <a:gd name="connsiteY132" fmla="*/ 80831 h 753560"/>
              <a:gd name="connsiteX133" fmla="*/ 4022109 w 4028389"/>
              <a:gd name="connsiteY133" fmla="*/ 171766 h 753560"/>
              <a:gd name="connsiteX134" fmla="*/ 4017057 w 4028389"/>
              <a:gd name="connsiteY134" fmla="*/ 490038 h 753560"/>
              <a:gd name="connsiteX135" fmla="*/ 4012006 w 4028389"/>
              <a:gd name="connsiteY135" fmla="*/ 737583 h 753560"/>
              <a:gd name="connsiteX136" fmla="*/ 3900863 w 4028389"/>
              <a:gd name="connsiteY136" fmla="*/ 742634 h 753560"/>
              <a:gd name="connsiteX137" fmla="*/ 3840240 w 4028389"/>
              <a:gd name="connsiteY137" fmla="*/ 742635 h 753560"/>
              <a:gd name="connsiteX138" fmla="*/ 3668474 w 4028389"/>
              <a:gd name="connsiteY138" fmla="*/ 737583 h 753560"/>
              <a:gd name="connsiteX139" fmla="*/ 3340098 w 4028389"/>
              <a:gd name="connsiteY139" fmla="*/ 737583 h 753560"/>
              <a:gd name="connsiteX140" fmla="*/ 2855113 w 4028389"/>
              <a:gd name="connsiteY140" fmla="*/ 732530 h 753560"/>
              <a:gd name="connsiteX141" fmla="*/ 2663139 w 4028389"/>
              <a:gd name="connsiteY141" fmla="*/ 737583 h 753560"/>
              <a:gd name="connsiteX142" fmla="*/ 2541893 w 4028389"/>
              <a:gd name="connsiteY142" fmla="*/ 727479 h 753560"/>
              <a:gd name="connsiteX143" fmla="*/ 2213517 w 4028389"/>
              <a:gd name="connsiteY143" fmla="*/ 732531 h 753560"/>
              <a:gd name="connsiteX144" fmla="*/ 1627493 w 4028389"/>
              <a:gd name="connsiteY144" fmla="*/ 722427 h 753560"/>
              <a:gd name="connsiteX145" fmla="*/ 1400156 w 4028389"/>
              <a:gd name="connsiteY145" fmla="*/ 727479 h 753560"/>
              <a:gd name="connsiteX146" fmla="*/ 1369844 w 4028389"/>
              <a:gd name="connsiteY146" fmla="*/ 732531 h 753560"/>
              <a:gd name="connsiteX147" fmla="*/ 1334481 w 4028389"/>
              <a:gd name="connsiteY147" fmla="*/ 737583 h 753560"/>
              <a:gd name="connsiteX148" fmla="*/ 1228390 w 4028389"/>
              <a:gd name="connsiteY148" fmla="*/ 732531 h 753560"/>
              <a:gd name="connsiteX149" fmla="*/ 1187975 w 4028389"/>
              <a:gd name="connsiteY149" fmla="*/ 727479 h 753560"/>
              <a:gd name="connsiteX150" fmla="*/ 1036417 w 4028389"/>
              <a:gd name="connsiteY150" fmla="*/ 732531 h 753560"/>
              <a:gd name="connsiteX151" fmla="*/ 1001053 w 4028389"/>
              <a:gd name="connsiteY151" fmla="*/ 737583 h 753560"/>
              <a:gd name="connsiteX152" fmla="*/ 980845 w 4028389"/>
              <a:gd name="connsiteY152" fmla="*/ 742634 h 753560"/>
              <a:gd name="connsiteX153" fmla="*/ 955586 w 4028389"/>
              <a:gd name="connsiteY153" fmla="*/ 747686 h 753560"/>
              <a:gd name="connsiteX154" fmla="*/ 804028 w 4028389"/>
              <a:gd name="connsiteY154" fmla="*/ 742634 h 753560"/>
              <a:gd name="connsiteX155" fmla="*/ 723197 w 4028389"/>
              <a:gd name="connsiteY155" fmla="*/ 732531 h 753560"/>
              <a:gd name="connsiteX156" fmla="*/ 601950 w 4028389"/>
              <a:gd name="connsiteY156" fmla="*/ 727479 h 753560"/>
              <a:gd name="connsiteX157" fmla="*/ 546379 w 4028389"/>
              <a:gd name="connsiteY157" fmla="*/ 722427 h 753560"/>
              <a:gd name="connsiteX158" fmla="*/ 384717 w 4028389"/>
              <a:gd name="connsiteY158" fmla="*/ 712323 h 753560"/>
              <a:gd name="connsiteX159" fmla="*/ 248315 w 4028389"/>
              <a:gd name="connsiteY159" fmla="*/ 717375 h 753560"/>
              <a:gd name="connsiteX160" fmla="*/ 228107 w 4028389"/>
              <a:gd name="connsiteY160" fmla="*/ 722427 h 753560"/>
              <a:gd name="connsiteX161" fmla="*/ 26030 w 4028389"/>
              <a:gd name="connsiteY161" fmla="*/ 737583 h 753560"/>
              <a:gd name="connsiteX162" fmla="*/ 770 w 4028389"/>
              <a:gd name="connsiteY162" fmla="*/ 732531 h 753560"/>
              <a:gd name="connsiteX163" fmla="*/ 10874 w 4028389"/>
              <a:gd name="connsiteY163" fmla="*/ 702219 h 753560"/>
              <a:gd name="connsiteX164" fmla="*/ 10874 w 4028389"/>
              <a:gd name="connsiteY164" fmla="*/ 323324 h 753560"/>
              <a:gd name="connsiteX165" fmla="*/ 15926 w 4028389"/>
              <a:gd name="connsiteY165" fmla="*/ 171766 h 753560"/>
              <a:gd name="connsiteX166" fmla="*/ 26030 w 4028389"/>
              <a:gd name="connsiteY166" fmla="*/ 141454 h 753560"/>
              <a:gd name="connsiteX167" fmla="*/ 36134 w 4028389"/>
              <a:gd name="connsiteY167" fmla="*/ 131351 h 753560"/>
              <a:gd name="connsiteX0" fmla="*/ 36134 w 4028389"/>
              <a:gd name="connsiteY0" fmla="*/ 131351 h 753560"/>
              <a:gd name="connsiteX1" fmla="*/ 66445 w 4028389"/>
              <a:gd name="connsiteY1" fmla="*/ 95987 h 753560"/>
              <a:gd name="connsiteX2" fmla="*/ 76549 w 4028389"/>
              <a:gd name="connsiteY2" fmla="*/ 65675 h 753560"/>
              <a:gd name="connsiteX3" fmla="*/ 81601 w 4028389"/>
              <a:gd name="connsiteY3" fmla="*/ 50520 h 753560"/>
              <a:gd name="connsiteX4" fmla="*/ 86653 w 4028389"/>
              <a:gd name="connsiteY4" fmla="*/ 35364 h 753560"/>
              <a:gd name="connsiteX5" fmla="*/ 101809 w 4028389"/>
              <a:gd name="connsiteY5" fmla="*/ 25260 h 753560"/>
              <a:gd name="connsiteX6" fmla="*/ 111913 w 4028389"/>
              <a:gd name="connsiteY6" fmla="*/ 10104 h 753560"/>
              <a:gd name="connsiteX7" fmla="*/ 142224 w 4028389"/>
              <a:gd name="connsiteY7" fmla="*/ 0 h 753560"/>
              <a:gd name="connsiteX8" fmla="*/ 152328 w 4028389"/>
              <a:gd name="connsiteY8" fmla="*/ 15156 h 753560"/>
              <a:gd name="connsiteX9" fmla="*/ 167484 w 4028389"/>
              <a:gd name="connsiteY9" fmla="*/ 25260 h 753560"/>
              <a:gd name="connsiteX10" fmla="*/ 192744 w 4028389"/>
              <a:gd name="connsiteY10" fmla="*/ 65675 h 753560"/>
              <a:gd name="connsiteX11" fmla="*/ 207899 w 4028389"/>
              <a:gd name="connsiteY11" fmla="*/ 70727 h 753560"/>
              <a:gd name="connsiteX12" fmla="*/ 268523 w 4028389"/>
              <a:gd name="connsiteY12" fmla="*/ 60623 h 753560"/>
              <a:gd name="connsiteX13" fmla="*/ 298834 w 4028389"/>
              <a:gd name="connsiteY13" fmla="*/ 40416 h 753560"/>
              <a:gd name="connsiteX14" fmla="*/ 334198 w 4028389"/>
              <a:gd name="connsiteY14" fmla="*/ 45468 h 753560"/>
              <a:gd name="connsiteX15" fmla="*/ 339250 w 4028389"/>
              <a:gd name="connsiteY15" fmla="*/ 70727 h 753560"/>
              <a:gd name="connsiteX16" fmla="*/ 324094 w 4028389"/>
              <a:gd name="connsiteY16" fmla="*/ 101039 h 753560"/>
              <a:gd name="connsiteX17" fmla="*/ 308938 w 4028389"/>
              <a:gd name="connsiteY17" fmla="*/ 106091 h 753560"/>
              <a:gd name="connsiteX18" fmla="*/ 313990 w 4028389"/>
              <a:gd name="connsiteY18" fmla="*/ 126299 h 753560"/>
              <a:gd name="connsiteX19" fmla="*/ 319042 w 4028389"/>
              <a:gd name="connsiteY19" fmla="*/ 141454 h 753560"/>
              <a:gd name="connsiteX20" fmla="*/ 349354 w 4028389"/>
              <a:gd name="connsiteY20" fmla="*/ 151558 h 753560"/>
              <a:gd name="connsiteX21" fmla="*/ 389769 w 4028389"/>
              <a:gd name="connsiteY21" fmla="*/ 141454 h 753560"/>
              <a:gd name="connsiteX22" fmla="*/ 404925 w 4028389"/>
              <a:gd name="connsiteY22" fmla="*/ 131351 h 753560"/>
              <a:gd name="connsiteX23" fmla="*/ 435236 w 4028389"/>
              <a:gd name="connsiteY23" fmla="*/ 121247 h 753560"/>
              <a:gd name="connsiteX24" fmla="*/ 485756 w 4028389"/>
              <a:gd name="connsiteY24" fmla="*/ 126299 h 753560"/>
              <a:gd name="connsiteX25" fmla="*/ 531223 w 4028389"/>
              <a:gd name="connsiteY25" fmla="*/ 156610 h 753560"/>
              <a:gd name="connsiteX26" fmla="*/ 546379 w 4028389"/>
              <a:gd name="connsiteY26" fmla="*/ 166714 h 753560"/>
              <a:gd name="connsiteX27" fmla="*/ 576691 w 4028389"/>
              <a:gd name="connsiteY27" fmla="*/ 176818 h 753560"/>
              <a:gd name="connsiteX28" fmla="*/ 591846 w 4028389"/>
              <a:gd name="connsiteY28" fmla="*/ 181870 h 753560"/>
              <a:gd name="connsiteX29" fmla="*/ 702989 w 4028389"/>
              <a:gd name="connsiteY29" fmla="*/ 176818 h 753560"/>
              <a:gd name="connsiteX30" fmla="*/ 718145 w 4028389"/>
              <a:gd name="connsiteY30" fmla="*/ 166714 h 753560"/>
              <a:gd name="connsiteX31" fmla="*/ 733301 w 4028389"/>
              <a:gd name="connsiteY31" fmla="*/ 161662 h 753560"/>
              <a:gd name="connsiteX32" fmla="*/ 763612 w 4028389"/>
              <a:gd name="connsiteY32" fmla="*/ 136402 h 753560"/>
              <a:gd name="connsiteX33" fmla="*/ 778768 w 4028389"/>
              <a:gd name="connsiteY33" fmla="*/ 126299 h 753560"/>
              <a:gd name="connsiteX34" fmla="*/ 804028 w 4028389"/>
              <a:gd name="connsiteY34" fmla="*/ 101039 h 753560"/>
              <a:gd name="connsiteX35" fmla="*/ 829287 w 4028389"/>
              <a:gd name="connsiteY35" fmla="*/ 75779 h 753560"/>
              <a:gd name="connsiteX36" fmla="*/ 859599 w 4028389"/>
              <a:gd name="connsiteY36" fmla="*/ 65675 h 753560"/>
              <a:gd name="connsiteX37" fmla="*/ 874755 w 4028389"/>
              <a:gd name="connsiteY37" fmla="*/ 60623 h 753560"/>
              <a:gd name="connsiteX38" fmla="*/ 894962 w 4028389"/>
              <a:gd name="connsiteY38" fmla="*/ 65675 h 753560"/>
              <a:gd name="connsiteX39" fmla="*/ 920222 w 4028389"/>
              <a:gd name="connsiteY39" fmla="*/ 70727 h 753560"/>
              <a:gd name="connsiteX40" fmla="*/ 950534 w 4028389"/>
              <a:gd name="connsiteY40" fmla="*/ 80831 h 753560"/>
              <a:gd name="connsiteX41" fmla="*/ 965689 w 4028389"/>
              <a:gd name="connsiteY41" fmla="*/ 85883 h 753560"/>
              <a:gd name="connsiteX42" fmla="*/ 996001 w 4028389"/>
              <a:gd name="connsiteY42" fmla="*/ 106091 h 753560"/>
              <a:gd name="connsiteX43" fmla="*/ 1021261 w 4028389"/>
              <a:gd name="connsiteY43" fmla="*/ 126299 h 753560"/>
              <a:gd name="connsiteX44" fmla="*/ 1046520 w 4028389"/>
              <a:gd name="connsiteY44" fmla="*/ 146506 h 753560"/>
              <a:gd name="connsiteX45" fmla="*/ 1081884 w 4028389"/>
              <a:gd name="connsiteY45" fmla="*/ 186922 h 753560"/>
              <a:gd name="connsiteX46" fmla="*/ 1091988 w 4028389"/>
              <a:gd name="connsiteY46" fmla="*/ 202078 h 753560"/>
              <a:gd name="connsiteX47" fmla="*/ 1137455 w 4028389"/>
              <a:gd name="connsiteY47" fmla="*/ 227337 h 753560"/>
              <a:gd name="connsiteX48" fmla="*/ 1167767 w 4028389"/>
              <a:gd name="connsiteY48" fmla="*/ 222285 h 753560"/>
              <a:gd name="connsiteX49" fmla="*/ 1198078 w 4028389"/>
              <a:gd name="connsiteY49" fmla="*/ 212181 h 753560"/>
              <a:gd name="connsiteX50" fmla="*/ 1243546 w 4028389"/>
              <a:gd name="connsiteY50" fmla="*/ 197026 h 753560"/>
              <a:gd name="connsiteX51" fmla="*/ 1273857 w 4028389"/>
              <a:gd name="connsiteY51" fmla="*/ 186922 h 753560"/>
              <a:gd name="connsiteX52" fmla="*/ 1289013 w 4028389"/>
              <a:gd name="connsiteY52" fmla="*/ 181870 h 753560"/>
              <a:gd name="connsiteX53" fmla="*/ 1369844 w 4028389"/>
              <a:gd name="connsiteY53" fmla="*/ 161662 h 753560"/>
              <a:gd name="connsiteX54" fmla="*/ 1385000 w 4028389"/>
              <a:gd name="connsiteY54" fmla="*/ 151558 h 753560"/>
              <a:gd name="connsiteX55" fmla="*/ 1420364 w 4028389"/>
              <a:gd name="connsiteY55" fmla="*/ 116195 h 753560"/>
              <a:gd name="connsiteX56" fmla="*/ 1450675 w 4028389"/>
              <a:gd name="connsiteY56" fmla="*/ 101039 h 753560"/>
              <a:gd name="connsiteX57" fmla="*/ 1480987 w 4028389"/>
              <a:gd name="connsiteY57" fmla="*/ 85883 h 753560"/>
              <a:gd name="connsiteX58" fmla="*/ 1551714 w 4028389"/>
              <a:gd name="connsiteY58" fmla="*/ 75779 h 753560"/>
              <a:gd name="connsiteX59" fmla="*/ 1576973 w 4028389"/>
              <a:gd name="connsiteY59" fmla="*/ 70727 h 753560"/>
              <a:gd name="connsiteX60" fmla="*/ 1652752 w 4028389"/>
              <a:gd name="connsiteY60" fmla="*/ 75779 h 753560"/>
              <a:gd name="connsiteX61" fmla="*/ 1667908 w 4028389"/>
              <a:gd name="connsiteY61" fmla="*/ 80831 h 753560"/>
              <a:gd name="connsiteX62" fmla="*/ 1698220 w 4028389"/>
              <a:gd name="connsiteY62" fmla="*/ 101039 h 753560"/>
              <a:gd name="connsiteX63" fmla="*/ 1728531 w 4028389"/>
              <a:gd name="connsiteY63" fmla="*/ 121247 h 753560"/>
              <a:gd name="connsiteX64" fmla="*/ 1743687 w 4028389"/>
              <a:gd name="connsiteY64" fmla="*/ 131351 h 753560"/>
              <a:gd name="connsiteX65" fmla="*/ 1753791 w 4028389"/>
              <a:gd name="connsiteY65" fmla="*/ 146506 h 753560"/>
              <a:gd name="connsiteX66" fmla="*/ 1784103 w 4028389"/>
              <a:gd name="connsiteY66" fmla="*/ 161662 h 753560"/>
              <a:gd name="connsiteX67" fmla="*/ 1839674 w 4028389"/>
              <a:gd name="connsiteY67" fmla="*/ 156610 h 753560"/>
              <a:gd name="connsiteX68" fmla="*/ 1869986 w 4028389"/>
              <a:gd name="connsiteY68" fmla="*/ 146506 h 753560"/>
              <a:gd name="connsiteX69" fmla="*/ 1900297 w 4028389"/>
              <a:gd name="connsiteY69" fmla="*/ 136402 h 753560"/>
              <a:gd name="connsiteX70" fmla="*/ 1915453 w 4028389"/>
              <a:gd name="connsiteY70" fmla="*/ 131351 h 753560"/>
              <a:gd name="connsiteX71" fmla="*/ 1965972 w 4028389"/>
              <a:gd name="connsiteY71" fmla="*/ 116195 h 753560"/>
              <a:gd name="connsiteX72" fmla="*/ 1996284 w 4028389"/>
              <a:gd name="connsiteY72" fmla="*/ 101039 h 753560"/>
              <a:gd name="connsiteX73" fmla="*/ 2036699 w 4028389"/>
              <a:gd name="connsiteY73" fmla="*/ 90935 h 753560"/>
              <a:gd name="connsiteX74" fmla="*/ 2168050 w 4028389"/>
              <a:gd name="connsiteY74" fmla="*/ 95987 h 753560"/>
              <a:gd name="connsiteX75" fmla="*/ 2198361 w 4028389"/>
              <a:gd name="connsiteY75" fmla="*/ 106091 h 753560"/>
              <a:gd name="connsiteX76" fmla="*/ 2349919 w 4028389"/>
              <a:gd name="connsiteY76" fmla="*/ 111143 h 753560"/>
              <a:gd name="connsiteX77" fmla="*/ 2385283 w 4028389"/>
              <a:gd name="connsiteY77" fmla="*/ 121247 h 753560"/>
              <a:gd name="connsiteX78" fmla="*/ 2400439 w 4028389"/>
              <a:gd name="connsiteY78" fmla="*/ 131351 h 753560"/>
              <a:gd name="connsiteX79" fmla="*/ 2435802 w 4028389"/>
              <a:gd name="connsiteY79" fmla="*/ 136402 h 753560"/>
              <a:gd name="connsiteX80" fmla="*/ 2466114 w 4028389"/>
              <a:gd name="connsiteY80" fmla="*/ 131351 h 753560"/>
              <a:gd name="connsiteX81" fmla="*/ 2476218 w 4028389"/>
              <a:gd name="connsiteY81" fmla="*/ 116195 h 753560"/>
              <a:gd name="connsiteX82" fmla="*/ 2506529 w 4028389"/>
              <a:gd name="connsiteY82" fmla="*/ 95987 h 753560"/>
              <a:gd name="connsiteX83" fmla="*/ 2536841 w 4028389"/>
              <a:gd name="connsiteY83" fmla="*/ 85883 h 753560"/>
              <a:gd name="connsiteX84" fmla="*/ 2551997 w 4028389"/>
              <a:gd name="connsiteY84" fmla="*/ 80831 h 753560"/>
              <a:gd name="connsiteX85" fmla="*/ 2572204 w 4028389"/>
              <a:gd name="connsiteY85" fmla="*/ 75779 h 753560"/>
              <a:gd name="connsiteX86" fmla="*/ 2658087 w 4028389"/>
              <a:gd name="connsiteY86" fmla="*/ 80831 h 753560"/>
              <a:gd name="connsiteX87" fmla="*/ 2703555 w 4028389"/>
              <a:gd name="connsiteY87" fmla="*/ 80831 h 753560"/>
              <a:gd name="connsiteX88" fmla="*/ 2743970 w 4028389"/>
              <a:gd name="connsiteY88" fmla="*/ 45468 h 753560"/>
              <a:gd name="connsiteX89" fmla="*/ 2774282 w 4028389"/>
              <a:gd name="connsiteY89" fmla="*/ 35364 h 753560"/>
              <a:gd name="connsiteX90" fmla="*/ 2804593 w 4028389"/>
              <a:gd name="connsiteY90" fmla="*/ 40416 h 753560"/>
              <a:gd name="connsiteX91" fmla="*/ 2824801 w 4028389"/>
              <a:gd name="connsiteY91" fmla="*/ 65675 h 753560"/>
              <a:gd name="connsiteX92" fmla="*/ 2839957 w 4028389"/>
              <a:gd name="connsiteY92" fmla="*/ 75779 h 753560"/>
              <a:gd name="connsiteX93" fmla="*/ 2875320 w 4028389"/>
              <a:gd name="connsiteY93" fmla="*/ 116195 h 753560"/>
              <a:gd name="connsiteX94" fmla="*/ 2890476 w 4028389"/>
              <a:gd name="connsiteY94" fmla="*/ 121247 h 753560"/>
              <a:gd name="connsiteX95" fmla="*/ 2920788 w 4028389"/>
              <a:gd name="connsiteY95" fmla="*/ 116195 h 753560"/>
              <a:gd name="connsiteX96" fmla="*/ 2930892 w 4028389"/>
              <a:gd name="connsiteY96" fmla="*/ 101039 h 753560"/>
              <a:gd name="connsiteX97" fmla="*/ 2976359 w 4028389"/>
              <a:gd name="connsiteY97" fmla="*/ 75779 h 753560"/>
              <a:gd name="connsiteX98" fmla="*/ 3006671 w 4028389"/>
              <a:gd name="connsiteY98" fmla="*/ 60623 h 753560"/>
              <a:gd name="connsiteX99" fmla="*/ 3067294 w 4028389"/>
              <a:gd name="connsiteY99" fmla="*/ 75779 h 753560"/>
              <a:gd name="connsiteX100" fmla="*/ 3082450 w 4028389"/>
              <a:gd name="connsiteY100" fmla="*/ 80831 h 753560"/>
              <a:gd name="connsiteX101" fmla="*/ 3127917 w 4028389"/>
              <a:gd name="connsiteY101" fmla="*/ 101039 h 753560"/>
              <a:gd name="connsiteX102" fmla="*/ 3143073 w 4028389"/>
              <a:gd name="connsiteY102" fmla="*/ 106091 h 753560"/>
              <a:gd name="connsiteX103" fmla="*/ 3289579 w 4028389"/>
              <a:gd name="connsiteY103" fmla="*/ 116195 h 753560"/>
              <a:gd name="connsiteX104" fmla="*/ 3335046 w 4028389"/>
              <a:gd name="connsiteY104" fmla="*/ 126299 h 753560"/>
              <a:gd name="connsiteX105" fmla="*/ 3350202 w 4028389"/>
              <a:gd name="connsiteY105" fmla="*/ 136402 h 753560"/>
              <a:gd name="connsiteX106" fmla="*/ 3355254 w 4028389"/>
              <a:gd name="connsiteY106" fmla="*/ 151558 h 753560"/>
              <a:gd name="connsiteX107" fmla="*/ 3405773 w 4028389"/>
              <a:gd name="connsiteY107" fmla="*/ 161662 h 753560"/>
              <a:gd name="connsiteX108" fmla="*/ 3451241 w 4028389"/>
              <a:gd name="connsiteY108" fmla="*/ 166714 h 753560"/>
              <a:gd name="connsiteX109" fmla="*/ 3481552 w 4028389"/>
              <a:gd name="connsiteY109" fmla="*/ 171766 h 753560"/>
              <a:gd name="connsiteX110" fmla="*/ 3511864 w 4028389"/>
              <a:gd name="connsiteY110" fmla="*/ 166714 h 753560"/>
              <a:gd name="connsiteX111" fmla="*/ 3542176 w 4028389"/>
              <a:gd name="connsiteY111" fmla="*/ 146506 h 753560"/>
              <a:gd name="connsiteX112" fmla="*/ 3552280 w 4028389"/>
              <a:gd name="connsiteY112" fmla="*/ 131351 h 753560"/>
              <a:gd name="connsiteX113" fmla="*/ 3582591 w 4028389"/>
              <a:gd name="connsiteY113" fmla="*/ 116195 h 753560"/>
              <a:gd name="connsiteX114" fmla="*/ 3617955 w 4028389"/>
              <a:gd name="connsiteY114" fmla="*/ 126299 h 753560"/>
              <a:gd name="connsiteX115" fmla="*/ 3633110 w 4028389"/>
              <a:gd name="connsiteY115" fmla="*/ 136402 h 753560"/>
              <a:gd name="connsiteX116" fmla="*/ 3648266 w 4028389"/>
              <a:gd name="connsiteY116" fmla="*/ 141454 h 753560"/>
              <a:gd name="connsiteX117" fmla="*/ 3663422 w 4028389"/>
              <a:gd name="connsiteY117" fmla="*/ 151558 h 753560"/>
              <a:gd name="connsiteX118" fmla="*/ 3693734 w 4028389"/>
              <a:gd name="connsiteY118" fmla="*/ 161662 h 753560"/>
              <a:gd name="connsiteX119" fmla="*/ 3724045 w 4028389"/>
              <a:gd name="connsiteY119" fmla="*/ 171766 h 753560"/>
              <a:gd name="connsiteX120" fmla="*/ 3749305 w 4028389"/>
              <a:gd name="connsiteY120" fmla="*/ 176818 h 753560"/>
              <a:gd name="connsiteX121" fmla="*/ 3820032 w 4028389"/>
              <a:gd name="connsiteY121" fmla="*/ 171766 h 753560"/>
              <a:gd name="connsiteX122" fmla="*/ 3850344 w 4028389"/>
              <a:gd name="connsiteY122" fmla="*/ 156610 h 753560"/>
              <a:gd name="connsiteX123" fmla="*/ 3880655 w 4028389"/>
              <a:gd name="connsiteY123" fmla="*/ 141454 h 753560"/>
              <a:gd name="connsiteX124" fmla="*/ 3890759 w 4028389"/>
              <a:gd name="connsiteY124" fmla="*/ 126299 h 753560"/>
              <a:gd name="connsiteX125" fmla="*/ 3905915 w 4028389"/>
              <a:gd name="connsiteY125" fmla="*/ 121247 h 753560"/>
              <a:gd name="connsiteX126" fmla="*/ 3936227 w 4028389"/>
              <a:gd name="connsiteY126" fmla="*/ 101039 h 753560"/>
              <a:gd name="connsiteX127" fmla="*/ 3951382 w 4028389"/>
              <a:gd name="connsiteY127" fmla="*/ 90935 h 753560"/>
              <a:gd name="connsiteX128" fmla="*/ 3966538 w 4028389"/>
              <a:gd name="connsiteY128" fmla="*/ 80831 h 753560"/>
              <a:gd name="connsiteX129" fmla="*/ 3991798 w 4028389"/>
              <a:gd name="connsiteY129" fmla="*/ 55571 h 753560"/>
              <a:gd name="connsiteX130" fmla="*/ 4022109 w 4028389"/>
              <a:gd name="connsiteY130" fmla="*/ 45468 h 753560"/>
              <a:gd name="connsiteX131" fmla="*/ 4017057 w 4028389"/>
              <a:gd name="connsiteY131" fmla="*/ 65675 h 753560"/>
              <a:gd name="connsiteX132" fmla="*/ 4012006 w 4028389"/>
              <a:gd name="connsiteY132" fmla="*/ 80831 h 753560"/>
              <a:gd name="connsiteX133" fmla="*/ 4022109 w 4028389"/>
              <a:gd name="connsiteY133" fmla="*/ 171766 h 753560"/>
              <a:gd name="connsiteX134" fmla="*/ 4017057 w 4028389"/>
              <a:gd name="connsiteY134" fmla="*/ 490038 h 753560"/>
              <a:gd name="connsiteX135" fmla="*/ 4012006 w 4028389"/>
              <a:gd name="connsiteY135" fmla="*/ 737583 h 753560"/>
              <a:gd name="connsiteX136" fmla="*/ 3900863 w 4028389"/>
              <a:gd name="connsiteY136" fmla="*/ 742634 h 753560"/>
              <a:gd name="connsiteX137" fmla="*/ 3840240 w 4028389"/>
              <a:gd name="connsiteY137" fmla="*/ 742635 h 753560"/>
              <a:gd name="connsiteX138" fmla="*/ 3668474 w 4028389"/>
              <a:gd name="connsiteY138" fmla="*/ 737583 h 753560"/>
              <a:gd name="connsiteX139" fmla="*/ 3340098 w 4028389"/>
              <a:gd name="connsiteY139" fmla="*/ 737583 h 753560"/>
              <a:gd name="connsiteX140" fmla="*/ 2855113 w 4028389"/>
              <a:gd name="connsiteY140" fmla="*/ 732530 h 753560"/>
              <a:gd name="connsiteX141" fmla="*/ 2663139 w 4028389"/>
              <a:gd name="connsiteY141" fmla="*/ 737583 h 753560"/>
              <a:gd name="connsiteX142" fmla="*/ 2541893 w 4028389"/>
              <a:gd name="connsiteY142" fmla="*/ 727479 h 753560"/>
              <a:gd name="connsiteX143" fmla="*/ 2213517 w 4028389"/>
              <a:gd name="connsiteY143" fmla="*/ 732531 h 753560"/>
              <a:gd name="connsiteX144" fmla="*/ 1627493 w 4028389"/>
              <a:gd name="connsiteY144" fmla="*/ 722427 h 753560"/>
              <a:gd name="connsiteX145" fmla="*/ 1400156 w 4028389"/>
              <a:gd name="connsiteY145" fmla="*/ 727479 h 753560"/>
              <a:gd name="connsiteX146" fmla="*/ 1369844 w 4028389"/>
              <a:gd name="connsiteY146" fmla="*/ 732531 h 753560"/>
              <a:gd name="connsiteX147" fmla="*/ 1238494 w 4028389"/>
              <a:gd name="connsiteY147" fmla="*/ 727479 h 753560"/>
              <a:gd name="connsiteX148" fmla="*/ 1228390 w 4028389"/>
              <a:gd name="connsiteY148" fmla="*/ 732531 h 753560"/>
              <a:gd name="connsiteX149" fmla="*/ 1187975 w 4028389"/>
              <a:gd name="connsiteY149" fmla="*/ 727479 h 753560"/>
              <a:gd name="connsiteX150" fmla="*/ 1036417 w 4028389"/>
              <a:gd name="connsiteY150" fmla="*/ 732531 h 753560"/>
              <a:gd name="connsiteX151" fmla="*/ 1001053 w 4028389"/>
              <a:gd name="connsiteY151" fmla="*/ 737583 h 753560"/>
              <a:gd name="connsiteX152" fmla="*/ 980845 w 4028389"/>
              <a:gd name="connsiteY152" fmla="*/ 742634 h 753560"/>
              <a:gd name="connsiteX153" fmla="*/ 955586 w 4028389"/>
              <a:gd name="connsiteY153" fmla="*/ 747686 h 753560"/>
              <a:gd name="connsiteX154" fmla="*/ 804028 w 4028389"/>
              <a:gd name="connsiteY154" fmla="*/ 742634 h 753560"/>
              <a:gd name="connsiteX155" fmla="*/ 723197 w 4028389"/>
              <a:gd name="connsiteY155" fmla="*/ 732531 h 753560"/>
              <a:gd name="connsiteX156" fmla="*/ 601950 w 4028389"/>
              <a:gd name="connsiteY156" fmla="*/ 727479 h 753560"/>
              <a:gd name="connsiteX157" fmla="*/ 546379 w 4028389"/>
              <a:gd name="connsiteY157" fmla="*/ 722427 h 753560"/>
              <a:gd name="connsiteX158" fmla="*/ 384717 w 4028389"/>
              <a:gd name="connsiteY158" fmla="*/ 712323 h 753560"/>
              <a:gd name="connsiteX159" fmla="*/ 248315 w 4028389"/>
              <a:gd name="connsiteY159" fmla="*/ 717375 h 753560"/>
              <a:gd name="connsiteX160" fmla="*/ 228107 w 4028389"/>
              <a:gd name="connsiteY160" fmla="*/ 722427 h 753560"/>
              <a:gd name="connsiteX161" fmla="*/ 26030 w 4028389"/>
              <a:gd name="connsiteY161" fmla="*/ 737583 h 753560"/>
              <a:gd name="connsiteX162" fmla="*/ 770 w 4028389"/>
              <a:gd name="connsiteY162" fmla="*/ 732531 h 753560"/>
              <a:gd name="connsiteX163" fmla="*/ 10874 w 4028389"/>
              <a:gd name="connsiteY163" fmla="*/ 702219 h 753560"/>
              <a:gd name="connsiteX164" fmla="*/ 10874 w 4028389"/>
              <a:gd name="connsiteY164" fmla="*/ 323324 h 753560"/>
              <a:gd name="connsiteX165" fmla="*/ 15926 w 4028389"/>
              <a:gd name="connsiteY165" fmla="*/ 171766 h 753560"/>
              <a:gd name="connsiteX166" fmla="*/ 26030 w 4028389"/>
              <a:gd name="connsiteY166" fmla="*/ 141454 h 753560"/>
              <a:gd name="connsiteX167" fmla="*/ 36134 w 4028389"/>
              <a:gd name="connsiteY167" fmla="*/ 131351 h 753560"/>
              <a:gd name="connsiteX0" fmla="*/ 36134 w 4028389"/>
              <a:gd name="connsiteY0" fmla="*/ 131351 h 753560"/>
              <a:gd name="connsiteX1" fmla="*/ 66445 w 4028389"/>
              <a:gd name="connsiteY1" fmla="*/ 95987 h 753560"/>
              <a:gd name="connsiteX2" fmla="*/ 76549 w 4028389"/>
              <a:gd name="connsiteY2" fmla="*/ 65675 h 753560"/>
              <a:gd name="connsiteX3" fmla="*/ 81601 w 4028389"/>
              <a:gd name="connsiteY3" fmla="*/ 50520 h 753560"/>
              <a:gd name="connsiteX4" fmla="*/ 86653 w 4028389"/>
              <a:gd name="connsiteY4" fmla="*/ 35364 h 753560"/>
              <a:gd name="connsiteX5" fmla="*/ 101809 w 4028389"/>
              <a:gd name="connsiteY5" fmla="*/ 25260 h 753560"/>
              <a:gd name="connsiteX6" fmla="*/ 111913 w 4028389"/>
              <a:gd name="connsiteY6" fmla="*/ 10104 h 753560"/>
              <a:gd name="connsiteX7" fmla="*/ 142224 w 4028389"/>
              <a:gd name="connsiteY7" fmla="*/ 0 h 753560"/>
              <a:gd name="connsiteX8" fmla="*/ 152328 w 4028389"/>
              <a:gd name="connsiteY8" fmla="*/ 15156 h 753560"/>
              <a:gd name="connsiteX9" fmla="*/ 167484 w 4028389"/>
              <a:gd name="connsiteY9" fmla="*/ 25260 h 753560"/>
              <a:gd name="connsiteX10" fmla="*/ 192744 w 4028389"/>
              <a:gd name="connsiteY10" fmla="*/ 65675 h 753560"/>
              <a:gd name="connsiteX11" fmla="*/ 207899 w 4028389"/>
              <a:gd name="connsiteY11" fmla="*/ 70727 h 753560"/>
              <a:gd name="connsiteX12" fmla="*/ 268523 w 4028389"/>
              <a:gd name="connsiteY12" fmla="*/ 60623 h 753560"/>
              <a:gd name="connsiteX13" fmla="*/ 298834 w 4028389"/>
              <a:gd name="connsiteY13" fmla="*/ 40416 h 753560"/>
              <a:gd name="connsiteX14" fmla="*/ 334198 w 4028389"/>
              <a:gd name="connsiteY14" fmla="*/ 45468 h 753560"/>
              <a:gd name="connsiteX15" fmla="*/ 339250 w 4028389"/>
              <a:gd name="connsiteY15" fmla="*/ 70727 h 753560"/>
              <a:gd name="connsiteX16" fmla="*/ 324094 w 4028389"/>
              <a:gd name="connsiteY16" fmla="*/ 101039 h 753560"/>
              <a:gd name="connsiteX17" fmla="*/ 308938 w 4028389"/>
              <a:gd name="connsiteY17" fmla="*/ 106091 h 753560"/>
              <a:gd name="connsiteX18" fmla="*/ 313990 w 4028389"/>
              <a:gd name="connsiteY18" fmla="*/ 126299 h 753560"/>
              <a:gd name="connsiteX19" fmla="*/ 319042 w 4028389"/>
              <a:gd name="connsiteY19" fmla="*/ 141454 h 753560"/>
              <a:gd name="connsiteX20" fmla="*/ 349354 w 4028389"/>
              <a:gd name="connsiteY20" fmla="*/ 151558 h 753560"/>
              <a:gd name="connsiteX21" fmla="*/ 389769 w 4028389"/>
              <a:gd name="connsiteY21" fmla="*/ 141454 h 753560"/>
              <a:gd name="connsiteX22" fmla="*/ 404925 w 4028389"/>
              <a:gd name="connsiteY22" fmla="*/ 131351 h 753560"/>
              <a:gd name="connsiteX23" fmla="*/ 435236 w 4028389"/>
              <a:gd name="connsiteY23" fmla="*/ 121247 h 753560"/>
              <a:gd name="connsiteX24" fmla="*/ 485756 w 4028389"/>
              <a:gd name="connsiteY24" fmla="*/ 126299 h 753560"/>
              <a:gd name="connsiteX25" fmla="*/ 531223 w 4028389"/>
              <a:gd name="connsiteY25" fmla="*/ 156610 h 753560"/>
              <a:gd name="connsiteX26" fmla="*/ 546379 w 4028389"/>
              <a:gd name="connsiteY26" fmla="*/ 166714 h 753560"/>
              <a:gd name="connsiteX27" fmla="*/ 576691 w 4028389"/>
              <a:gd name="connsiteY27" fmla="*/ 176818 h 753560"/>
              <a:gd name="connsiteX28" fmla="*/ 591846 w 4028389"/>
              <a:gd name="connsiteY28" fmla="*/ 181870 h 753560"/>
              <a:gd name="connsiteX29" fmla="*/ 702989 w 4028389"/>
              <a:gd name="connsiteY29" fmla="*/ 176818 h 753560"/>
              <a:gd name="connsiteX30" fmla="*/ 718145 w 4028389"/>
              <a:gd name="connsiteY30" fmla="*/ 166714 h 753560"/>
              <a:gd name="connsiteX31" fmla="*/ 733301 w 4028389"/>
              <a:gd name="connsiteY31" fmla="*/ 161662 h 753560"/>
              <a:gd name="connsiteX32" fmla="*/ 763612 w 4028389"/>
              <a:gd name="connsiteY32" fmla="*/ 136402 h 753560"/>
              <a:gd name="connsiteX33" fmla="*/ 778768 w 4028389"/>
              <a:gd name="connsiteY33" fmla="*/ 126299 h 753560"/>
              <a:gd name="connsiteX34" fmla="*/ 804028 w 4028389"/>
              <a:gd name="connsiteY34" fmla="*/ 101039 h 753560"/>
              <a:gd name="connsiteX35" fmla="*/ 829287 w 4028389"/>
              <a:gd name="connsiteY35" fmla="*/ 75779 h 753560"/>
              <a:gd name="connsiteX36" fmla="*/ 859599 w 4028389"/>
              <a:gd name="connsiteY36" fmla="*/ 65675 h 753560"/>
              <a:gd name="connsiteX37" fmla="*/ 874755 w 4028389"/>
              <a:gd name="connsiteY37" fmla="*/ 60623 h 753560"/>
              <a:gd name="connsiteX38" fmla="*/ 894962 w 4028389"/>
              <a:gd name="connsiteY38" fmla="*/ 65675 h 753560"/>
              <a:gd name="connsiteX39" fmla="*/ 920222 w 4028389"/>
              <a:gd name="connsiteY39" fmla="*/ 70727 h 753560"/>
              <a:gd name="connsiteX40" fmla="*/ 950534 w 4028389"/>
              <a:gd name="connsiteY40" fmla="*/ 80831 h 753560"/>
              <a:gd name="connsiteX41" fmla="*/ 965689 w 4028389"/>
              <a:gd name="connsiteY41" fmla="*/ 85883 h 753560"/>
              <a:gd name="connsiteX42" fmla="*/ 996001 w 4028389"/>
              <a:gd name="connsiteY42" fmla="*/ 106091 h 753560"/>
              <a:gd name="connsiteX43" fmla="*/ 1021261 w 4028389"/>
              <a:gd name="connsiteY43" fmla="*/ 126299 h 753560"/>
              <a:gd name="connsiteX44" fmla="*/ 1046520 w 4028389"/>
              <a:gd name="connsiteY44" fmla="*/ 146506 h 753560"/>
              <a:gd name="connsiteX45" fmla="*/ 1081884 w 4028389"/>
              <a:gd name="connsiteY45" fmla="*/ 186922 h 753560"/>
              <a:gd name="connsiteX46" fmla="*/ 1091988 w 4028389"/>
              <a:gd name="connsiteY46" fmla="*/ 202078 h 753560"/>
              <a:gd name="connsiteX47" fmla="*/ 1137455 w 4028389"/>
              <a:gd name="connsiteY47" fmla="*/ 227337 h 753560"/>
              <a:gd name="connsiteX48" fmla="*/ 1167767 w 4028389"/>
              <a:gd name="connsiteY48" fmla="*/ 222285 h 753560"/>
              <a:gd name="connsiteX49" fmla="*/ 1198078 w 4028389"/>
              <a:gd name="connsiteY49" fmla="*/ 212181 h 753560"/>
              <a:gd name="connsiteX50" fmla="*/ 1243546 w 4028389"/>
              <a:gd name="connsiteY50" fmla="*/ 197026 h 753560"/>
              <a:gd name="connsiteX51" fmla="*/ 1273857 w 4028389"/>
              <a:gd name="connsiteY51" fmla="*/ 186922 h 753560"/>
              <a:gd name="connsiteX52" fmla="*/ 1289013 w 4028389"/>
              <a:gd name="connsiteY52" fmla="*/ 181870 h 753560"/>
              <a:gd name="connsiteX53" fmla="*/ 1369844 w 4028389"/>
              <a:gd name="connsiteY53" fmla="*/ 161662 h 753560"/>
              <a:gd name="connsiteX54" fmla="*/ 1385000 w 4028389"/>
              <a:gd name="connsiteY54" fmla="*/ 151558 h 753560"/>
              <a:gd name="connsiteX55" fmla="*/ 1420364 w 4028389"/>
              <a:gd name="connsiteY55" fmla="*/ 116195 h 753560"/>
              <a:gd name="connsiteX56" fmla="*/ 1450675 w 4028389"/>
              <a:gd name="connsiteY56" fmla="*/ 101039 h 753560"/>
              <a:gd name="connsiteX57" fmla="*/ 1480987 w 4028389"/>
              <a:gd name="connsiteY57" fmla="*/ 85883 h 753560"/>
              <a:gd name="connsiteX58" fmla="*/ 1551714 w 4028389"/>
              <a:gd name="connsiteY58" fmla="*/ 75779 h 753560"/>
              <a:gd name="connsiteX59" fmla="*/ 1576973 w 4028389"/>
              <a:gd name="connsiteY59" fmla="*/ 70727 h 753560"/>
              <a:gd name="connsiteX60" fmla="*/ 1652752 w 4028389"/>
              <a:gd name="connsiteY60" fmla="*/ 75779 h 753560"/>
              <a:gd name="connsiteX61" fmla="*/ 1667908 w 4028389"/>
              <a:gd name="connsiteY61" fmla="*/ 80831 h 753560"/>
              <a:gd name="connsiteX62" fmla="*/ 1698220 w 4028389"/>
              <a:gd name="connsiteY62" fmla="*/ 101039 h 753560"/>
              <a:gd name="connsiteX63" fmla="*/ 1728531 w 4028389"/>
              <a:gd name="connsiteY63" fmla="*/ 121247 h 753560"/>
              <a:gd name="connsiteX64" fmla="*/ 1743687 w 4028389"/>
              <a:gd name="connsiteY64" fmla="*/ 131351 h 753560"/>
              <a:gd name="connsiteX65" fmla="*/ 1753791 w 4028389"/>
              <a:gd name="connsiteY65" fmla="*/ 146506 h 753560"/>
              <a:gd name="connsiteX66" fmla="*/ 1784103 w 4028389"/>
              <a:gd name="connsiteY66" fmla="*/ 161662 h 753560"/>
              <a:gd name="connsiteX67" fmla="*/ 1839674 w 4028389"/>
              <a:gd name="connsiteY67" fmla="*/ 156610 h 753560"/>
              <a:gd name="connsiteX68" fmla="*/ 1869986 w 4028389"/>
              <a:gd name="connsiteY68" fmla="*/ 146506 h 753560"/>
              <a:gd name="connsiteX69" fmla="*/ 1900297 w 4028389"/>
              <a:gd name="connsiteY69" fmla="*/ 136402 h 753560"/>
              <a:gd name="connsiteX70" fmla="*/ 1915453 w 4028389"/>
              <a:gd name="connsiteY70" fmla="*/ 131351 h 753560"/>
              <a:gd name="connsiteX71" fmla="*/ 1965972 w 4028389"/>
              <a:gd name="connsiteY71" fmla="*/ 116195 h 753560"/>
              <a:gd name="connsiteX72" fmla="*/ 1996284 w 4028389"/>
              <a:gd name="connsiteY72" fmla="*/ 101039 h 753560"/>
              <a:gd name="connsiteX73" fmla="*/ 2036699 w 4028389"/>
              <a:gd name="connsiteY73" fmla="*/ 90935 h 753560"/>
              <a:gd name="connsiteX74" fmla="*/ 2168050 w 4028389"/>
              <a:gd name="connsiteY74" fmla="*/ 95987 h 753560"/>
              <a:gd name="connsiteX75" fmla="*/ 2198361 w 4028389"/>
              <a:gd name="connsiteY75" fmla="*/ 106091 h 753560"/>
              <a:gd name="connsiteX76" fmla="*/ 2349919 w 4028389"/>
              <a:gd name="connsiteY76" fmla="*/ 111143 h 753560"/>
              <a:gd name="connsiteX77" fmla="*/ 2385283 w 4028389"/>
              <a:gd name="connsiteY77" fmla="*/ 121247 h 753560"/>
              <a:gd name="connsiteX78" fmla="*/ 2400439 w 4028389"/>
              <a:gd name="connsiteY78" fmla="*/ 131351 h 753560"/>
              <a:gd name="connsiteX79" fmla="*/ 2435802 w 4028389"/>
              <a:gd name="connsiteY79" fmla="*/ 136402 h 753560"/>
              <a:gd name="connsiteX80" fmla="*/ 2466114 w 4028389"/>
              <a:gd name="connsiteY80" fmla="*/ 131351 h 753560"/>
              <a:gd name="connsiteX81" fmla="*/ 2476218 w 4028389"/>
              <a:gd name="connsiteY81" fmla="*/ 116195 h 753560"/>
              <a:gd name="connsiteX82" fmla="*/ 2506529 w 4028389"/>
              <a:gd name="connsiteY82" fmla="*/ 95987 h 753560"/>
              <a:gd name="connsiteX83" fmla="*/ 2536841 w 4028389"/>
              <a:gd name="connsiteY83" fmla="*/ 85883 h 753560"/>
              <a:gd name="connsiteX84" fmla="*/ 2551997 w 4028389"/>
              <a:gd name="connsiteY84" fmla="*/ 80831 h 753560"/>
              <a:gd name="connsiteX85" fmla="*/ 2572204 w 4028389"/>
              <a:gd name="connsiteY85" fmla="*/ 75779 h 753560"/>
              <a:gd name="connsiteX86" fmla="*/ 2658087 w 4028389"/>
              <a:gd name="connsiteY86" fmla="*/ 80831 h 753560"/>
              <a:gd name="connsiteX87" fmla="*/ 2703555 w 4028389"/>
              <a:gd name="connsiteY87" fmla="*/ 80831 h 753560"/>
              <a:gd name="connsiteX88" fmla="*/ 2743970 w 4028389"/>
              <a:gd name="connsiteY88" fmla="*/ 45468 h 753560"/>
              <a:gd name="connsiteX89" fmla="*/ 2774282 w 4028389"/>
              <a:gd name="connsiteY89" fmla="*/ 35364 h 753560"/>
              <a:gd name="connsiteX90" fmla="*/ 2804593 w 4028389"/>
              <a:gd name="connsiteY90" fmla="*/ 40416 h 753560"/>
              <a:gd name="connsiteX91" fmla="*/ 2824801 w 4028389"/>
              <a:gd name="connsiteY91" fmla="*/ 65675 h 753560"/>
              <a:gd name="connsiteX92" fmla="*/ 2839957 w 4028389"/>
              <a:gd name="connsiteY92" fmla="*/ 75779 h 753560"/>
              <a:gd name="connsiteX93" fmla="*/ 2875320 w 4028389"/>
              <a:gd name="connsiteY93" fmla="*/ 116195 h 753560"/>
              <a:gd name="connsiteX94" fmla="*/ 2890476 w 4028389"/>
              <a:gd name="connsiteY94" fmla="*/ 121247 h 753560"/>
              <a:gd name="connsiteX95" fmla="*/ 2920788 w 4028389"/>
              <a:gd name="connsiteY95" fmla="*/ 116195 h 753560"/>
              <a:gd name="connsiteX96" fmla="*/ 2930892 w 4028389"/>
              <a:gd name="connsiteY96" fmla="*/ 101039 h 753560"/>
              <a:gd name="connsiteX97" fmla="*/ 2976359 w 4028389"/>
              <a:gd name="connsiteY97" fmla="*/ 75779 h 753560"/>
              <a:gd name="connsiteX98" fmla="*/ 3006671 w 4028389"/>
              <a:gd name="connsiteY98" fmla="*/ 60623 h 753560"/>
              <a:gd name="connsiteX99" fmla="*/ 3067294 w 4028389"/>
              <a:gd name="connsiteY99" fmla="*/ 75779 h 753560"/>
              <a:gd name="connsiteX100" fmla="*/ 3082450 w 4028389"/>
              <a:gd name="connsiteY100" fmla="*/ 80831 h 753560"/>
              <a:gd name="connsiteX101" fmla="*/ 3127917 w 4028389"/>
              <a:gd name="connsiteY101" fmla="*/ 101039 h 753560"/>
              <a:gd name="connsiteX102" fmla="*/ 3143073 w 4028389"/>
              <a:gd name="connsiteY102" fmla="*/ 106091 h 753560"/>
              <a:gd name="connsiteX103" fmla="*/ 3289579 w 4028389"/>
              <a:gd name="connsiteY103" fmla="*/ 116195 h 753560"/>
              <a:gd name="connsiteX104" fmla="*/ 3335046 w 4028389"/>
              <a:gd name="connsiteY104" fmla="*/ 126299 h 753560"/>
              <a:gd name="connsiteX105" fmla="*/ 3350202 w 4028389"/>
              <a:gd name="connsiteY105" fmla="*/ 136402 h 753560"/>
              <a:gd name="connsiteX106" fmla="*/ 3355254 w 4028389"/>
              <a:gd name="connsiteY106" fmla="*/ 151558 h 753560"/>
              <a:gd name="connsiteX107" fmla="*/ 3405773 w 4028389"/>
              <a:gd name="connsiteY107" fmla="*/ 161662 h 753560"/>
              <a:gd name="connsiteX108" fmla="*/ 3451241 w 4028389"/>
              <a:gd name="connsiteY108" fmla="*/ 166714 h 753560"/>
              <a:gd name="connsiteX109" fmla="*/ 3481552 w 4028389"/>
              <a:gd name="connsiteY109" fmla="*/ 171766 h 753560"/>
              <a:gd name="connsiteX110" fmla="*/ 3511864 w 4028389"/>
              <a:gd name="connsiteY110" fmla="*/ 166714 h 753560"/>
              <a:gd name="connsiteX111" fmla="*/ 3542176 w 4028389"/>
              <a:gd name="connsiteY111" fmla="*/ 146506 h 753560"/>
              <a:gd name="connsiteX112" fmla="*/ 3552280 w 4028389"/>
              <a:gd name="connsiteY112" fmla="*/ 131351 h 753560"/>
              <a:gd name="connsiteX113" fmla="*/ 3582591 w 4028389"/>
              <a:gd name="connsiteY113" fmla="*/ 116195 h 753560"/>
              <a:gd name="connsiteX114" fmla="*/ 3617955 w 4028389"/>
              <a:gd name="connsiteY114" fmla="*/ 126299 h 753560"/>
              <a:gd name="connsiteX115" fmla="*/ 3633110 w 4028389"/>
              <a:gd name="connsiteY115" fmla="*/ 136402 h 753560"/>
              <a:gd name="connsiteX116" fmla="*/ 3648266 w 4028389"/>
              <a:gd name="connsiteY116" fmla="*/ 141454 h 753560"/>
              <a:gd name="connsiteX117" fmla="*/ 3663422 w 4028389"/>
              <a:gd name="connsiteY117" fmla="*/ 151558 h 753560"/>
              <a:gd name="connsiteX118" fmla="*/ 3693734 w 4028389"/>
              <a:gd name="connsiteY118" fmla="*/ 161662 h 753560"/>
              <a:gd name="connsiteX119" fmla="*/ 3724045 w 4028389"/>
              <a:gd name="connsiteY119" fmla="*/ 171766 h 753560"/>
              <a:gd name="connsiteX120" fmla="*/ 3749305 w 4028389"/>
              <a:gd name="connsiteY120" fmla="*/ 176818 h 753560"/>
              <a:gd name="connsiteX121" fmla="*/ 3820032 w 4028389"/>
              <a:gd name="connsiteY121" fmla="*/ 171766 h 753560"/>
              <a:gd name="connsiteX122" fmla="*/ 3850344 w 4028389"/>
              <a:gd name="connsiteY122" fmla="*/ 156610 h 753560"/>
              <a:gd name="connsiteX123" fmla="*/ 3880655 w 4028389"/>
              <a:gd name="connsiteY123" fmla="*/ 141454 h 753560"/>
              <a:gd name="connsiteX124" fmla="*/ 3890759 w 4028389"/>
              <a:gd name="connsiteY124" fmla="*/ 126299 h 753560"/>
              <a:gd name="connsiteX125" fmla="*/ 3905915 w 4028389"/>
              <a:gd name="connsiteY125" fmla="*/ 121247 h 753560"/>
              <a:gd name="connsiteX126" fmla="*/ 3936227 w 4028389"/>
              <a:gd name="connsiteY126" fmla="*/ 101039 h 753560"/>
              <a:gd name="connsiteX127" fmla="*/ 3951382 w 4028389"/>
              <a:gd name="connsiteY127" fmla="*/ 90935 h 753560"/>
              <a:gd name="connsiteX128" fmla="*/ 3966538 w 4028389"/>
              <a:gd name="connsiteY128" fmla="*/ 80831 h 753560"/>
              <a:gd name="connsiteX129" fmla="*/ 3991798 w 4028389"/>
              <a:gd name="connsiteY129" fmla="*/ 55571 h 753560"/>
              <a:gd name="connsiteX130" fmla="*/ 4022109 w 4028389"/>
              <a:gd name="connsiteY130" fmla="*/ 45468 h 753560"/>
              <a:gd name="connsiteX131" fmla="*/ 4017057 w 4028389"/>
              <a:gd name="connsiteY131" fmla="*/ 65675 h 753560"/>
              <a:gd name="connsiteX132" fmla="*/ 4012006 w 4028389"/>
              <a:gd name="connsiteY132" fmla="*/ 80831 h 753560"/>
              <a:gd name="connsiteX133" fmla="*/ 4022109 w 4028389"/>
              <a:gd name="connsiteY133" fmla="*/ 171766 h 753560"/>
              <a:gd name="connsiteX134" fmla="*/ 4017057 w 4028389"/>
              <a:gd name="connsiteY134" fmla="*/ 490038 h 753560"/>
              <a:gd name="connsiteX135" fmla="*/ 4012006 w 4028389"/>
              <a:gd name="connsiteY135" fmla="*/ 737583 h 753560"/>
              <a:gd name="connsiteX136" fmla="*/ 3900863 w 4028389"/>
              <a:gd name="connsiteY136" fmla="*/ 742634 h 753560"/>
              <a:gd name="connsiteX137" fmla="*/ 3840240 w 4028389"/>
              <a:gd name="connsiteY137" fmla="*/ 742635 h 753560"/>
              <a:gd name="connsiteX138" fmla="*/ 3668474 w 4028389"/>
              <a:gd name="connsiteY138" fmla="*/ 737583 h 753560"/>
              <a:gd name="connsiteX139" fmla="*/ 3340098 w 4028389"/>
              <a:gd name="connsiteY139" fmla="*/ 737583 h 753560"/>
              <a:gd name="connsiteX140" fmla="*/ 2855113 w 4028389"/>
              <a:gd name="connsiteY140" fmla="*/ 732530 h 753560"/>
              <a:gd name="connsiteX141" fmla="*/ 2663139 w 4028389"/>
              <a:gd name="connsiteY141" fmla="*/ 737583 h 753560"/>
              <a:gd name="connsiteX142" fmla="*/ 2541893 w 4028389"/>
              <a:gd name="connsiteY142" fmla="*/ 727479 h 753560"/>
              <a:gd name="connsiteX143" fmla="*/ 2213517 w 4028389"/>
              <a:gd name="connsiteY143" fmla="*/ 732531 h 753560"/>
              <a:gd name="connsiteX144" fmla="*/ 1627493 w 4028389"/>
              <a:gd name="connsiteY144" fmla="*/ 722427 h 753560"/>
              <a:gd name="connsiteX145" fmla="*/ 1400156 w 4028389"/>
              <a:gd name="connsiteY145" fmla="*/ 727479 h 753560"/>
              <a:gd name="connsiteX146" fmla="*/ 1369844 w 4028389"/>
              <a:gd name="connsiteY146" fmla="*/ 732531 h 753560"/>
              <a:gd name="connsiteX147" fmla="*/ 1238494 w 4028389"/>
              <a:gd name="connsiteY147" fmla="*/ 727479 h 753560"/>
              <a:gd name="connsiteX148" fmla="*/ 1228390 w 4028389"/>
              <a:gd name="connsiteY148" fmla="*/ 732531 h 753560"/>
              <a:gd name="connsiteX149" fmla="*/ 1187975 w 4028389"/>
              <a:gd name="connsiteY149" fmla="*/ 727479 h 753560"/>
              <a:gd name="connsiteX150" fmla="*/ 1036417 w 4028389"/>
              <a:gd name="connsiteY150" fmla="*/ 732531 h 753560"/>
              <a:gd name="connsiteX151" fmla="*/ 1001053 w 4028389"/>
              <a:gd name="connsiteY151" fmla="*/ 737583 h 753560"/>
              <a:gd name="connsiteX152" fmla="*/ 980845 w 4028389"/>
              <a:gd name="connsiteY152" fmla="*/ 742634 h 753560"/>
              <a:gd name="connsiteX153" fmla="*/ 889911 w 4028389"/>
              <a:gd name="connsiteY153" fmla="*/ 732530 h 753560"/>
              <a:gd name="connsiteX154" fmla="*/ 804028 w 4028389"/>
              <a:gd name="connsiteY154" fmla="*/ 742634 h 753560"/>
              <a:gd name="connsiteX155" fmla="*/ 723197 w 4028389"/>
              <a:gd name="connsiteY155" fmla="*/ 732531 h 753560"/>
              <a:gd name="connsiteX156" fmla="*/ 601950 w 4028389"/>
              <a:gd name="connsiteY156" fmla="*/ 727479 h 753560"/>
              <a:gd name="connsiteX157" fmla="*/ 546379 w 4028389"/>
              <a:gd name="connsiteY157" fmla="*/ 722427 h 753560"/>
              <a:gd name="connsiteX158" fmla="*/ 384717 w 4028389"/>
              <a:gd name="connsiteY158" fmla="*/ 712323 h 753560"/>
              <a:gd name="connsiteX159" fmla="*/ 248315 w 4028389"/>
              <a:gd name="connsiteY159" fmla="*/ 717375 h 753560"/>
              <a:gd name="connsiteX160" fmla="*/ 228107 w 4028389"/>
              <a:gd name="connsiteY160" fmla="*/ 722427 h 753560"/>
              <a:gd name="connsiteX161" fmla="*/ 26030 w 4028389"/>
              <a:gd name="connsiteY161" fmla="*/ 737583 h 753560"/>
              <a:gd name="connsiteX162" fmla="*/ 770 w 4028389"/>
              <a:gd name="connsiteY162" fmla="*/ 732531 h 753560"/>
              <a:gd name="connsiteX163" fmla="*/ 10874 w 4028389"/>
              <a:gd name="connsiteY163" fmla="*/ 702219 h 753560"/>
              <a:gd name="connsiteX164" fmla="*/ 10874 w 4028389"/>
              <a:gd name="connsiteY164" fmla="*/ 323324 h 753560"/>
              <a:gd name="connsiteX165" fmla="*/ 15926 w 4028389"/>
              <a:gd name="connsiteY165" fmla="*/ 171766 h 753560"/>
              <a:gd name="connsiteX166" fmla="*/ 26030 w 4028389"/>
              <a:gd name="connsiteY166" fmla="*/ 141454 h 753560"/>
              <a:gd name="connsiteX167" fmla="*/ 36134 w 4028389"/>
              <a:gd name="connsiteY167" fmla="*/ 131351 h 753560"/>
              <a:gd name="connsiteX0" fmla="*/ 36134 w 4028389"/>
              <a:gd name="connsiteY0" fmla="*/ 131351 h 753560"/>
              <a:gd name="connsiteX1" fmla="*/ 66445 w 4028389"/>
              <a:gd name="connsiteY1" fmla="*/ 95987 h 753560"/>
              <a:gd name="connsiteX2" fmla="*/ 76549 w 4028389"/>
              <a:gd name="connsiteY2" fmla="*/ 65675 h 753560"/>
              <a:gd name="connsiteX3" fmla="*/ 81601 w 4028389"/>
              <a:gd name="connsiteY3" fmla="*/ 50520 h 753560"/>
              <a:gd name="connsiteX4" fmla="*/ 86653 w 4028389"/>
              <a:gd name="connsiteY4" fmla="*/ 35364 h 753560"/>
              <a:gd name="connsiteX5" fmla="*/ 101809 w 4028389"/>
              <a:gd name="connsiteY5" fmla="*/ 25260 h 753560"/>
              <a:gd name="connsiteX6" fmla="*/ 111913 w 4028389"/>
              <a:gd name="connsiteY6" fmla="*/ 10104 h 753560"/>
              <a:gd name="connsiteX7" fmla="*/ 142224 w 4028389"/>
              <a:gd name="connsiteY7" fmla="*/ 0 h 753560"/>
              <a:gd name="connsiteX8" fmla="*/ 152328 w 4028389"/>
              <a:gd name="connsiteY8" fmla="*/ 15156 h 753560"/>
              <a:gd name="connsiteX9" fmla="*/ 167484 w 4028389"/>
              <a:gd name="connsiteY9" fmla="*/ 25260 h 753560"/>
              <a:gd name="connsiteX10" fmla="*/ 192744 w 4028389"/>
              <a:gd name="connsiteY10" fmla="*/ 65675 h 753560"/>
              <a:gd name="connsiteX11" fmla="*/ 207899 w 4028389"/>
              <a:gd name="connsiteY11" fmla="*/ 70727 h 753560"/>
              <a:gd name="connsiteX12" fmla="*/ 268523 w 4028389"/>
              <a:gd name="connsiteY12" fmla="*/ 60623 h 753560"/>
              <a:gd name="connsiteX13" fmla="*/ 298834 w 4028389"/>
              <a:gd name="connsiteY13" fmla="*/ 40416 h 753560"/>
              <a:gd name="connsiteX14" fmla="*/ 334198 w 4028389"/>
              <a:gd name="connsiteY14" fmla="*/ 45468 h 753560"/>
              <a:gd name="connsiteX15" fmla="*/ 339250 w 4028389"/>
              <a:gd name="connsiteY15" fmla="*/ 70727 h 753560"/>
              <a:gd name="connsiteX16" fmla="*/ 324094 w 4028389"/>
              <a:gd name="connsiteY16" fmla="*/ 101039 h 753560"/>
              <a:gd name="connsiteX17" fmla="*/ 308938 w 4028389"/>
              <a:gd name="connsiteY17" fmla="*/ 106091 h 753560"/>
              <a:gd name="connsiteX18" fmla="*/ 313990 w 4028389"/>
              <a:gd name="connsiteY18" fmla="*/ 126299 h 753560"/>
              <a:gd name="connsiteX19" fmla="*/ 319042 w 4028389"/>
              <a:gd name="connsiteY19" fmla="*/ 141454 h 753560"/>
              <a:gd name="connsiteX20" fmla="*/ 349354 w 4028389"/>
              <a:gd name="connsiteY20" fmla="*/ 151558 h 753560"/>
              <a:gd name="connsiteX21" fmla="*/ 389769 w 4028389"/>
              <a:gd name="connsiteY21" fmla="*/ 141454 h 753560"/>
              <a:gd name="connsiteX22" fmla="*/ 404925 w 4028389"/>
              <a:gd name="connsiteY22" fmla="*/ 131351 h 753560"/>
              <a:gd name="connsiteX23" fmla="*/ 435236 w 4028389"/>
              <a:gd name="connsiteY23" fmla="*/ 121247 h 753560"/>
              <a:gd name="connsiteX24" fmla="*/ 485756 w 4028389"/>
              <a:gd name="connsiteY24" fmla="*/ 126299 h 753560"/>
              <a:gd name="connsiteX25" fmla="*/ 531223 w 4028389"/>
              <a:gd name="connsiteY25" fmla="*/ 156610 h 753560"/>
              <a:gd name="connsiteX26" fmla="*/ 546379 w 4028389"/>
              <a:gd name="connsiteY26" fmla="*/ 166714 h 753560"/>
              <a:gd name="connsiteX27" fmla="*/ 576691 w 4028389"/>
              <a:gd name="connsiteY27" fmla="*/ 176818 h 753560"/>
              <a:gd name="connsiteX28" fmla="*/ 591846 w 4028389"/>
              <a:gd name="connsiteY28" fmla="*/ 181870 h 753560"/>
              <a:gd name="connsiteX29" fmla="*/ 702989 w 4028389"/>
              <a:gd name="connsiteY29" fmla="*/ 176818 h 753560"/>
              <a:gd name="connsiteX30" fmla="*/ 718145 w 4028389"/>
              <a:gd name="connsiteY30" fmla="*/ 166714 h 753560"/>
              <a:gd name="connsiteX31" fmla="*/ 733301 w 4028389"/>
              <a:gd name="connsiteY31" fmla="*/ 161662 h 753560"/>
              <a:gd name="connsiteX32" fmla="*/ 763612 w 4028389"/>
              <a:gd name="connsiteY32" fmla="*/ 136402 h 753560"/>
              <a:gd name="connsiteX33" fmla="*/ 778768 w 4028389"/>
              <a:gd name="connsiteY33" fmla="*/ 126299 h 753560"/>
              <a:gd name="connsiteX34" fmla="*/ 804028 w 4028389"/>
              <a:gd name="connsiteY34" fmla="*/ 101039 h 753560"/>
              <a:gd name="connsiteX35" fmla="*/ 829287 w 4028389"/>
              <a:gd name="connsiteY35" fmla="*/ 75779 h 753560"/>
              <a:gd name="connsiteX36" fmla="*/ 859599 w 4028389"/>
              <a:gd name="connsiteY36" fmla="*/ 65675 h 753560"/>
              <a:gd name="connsiteX37" fmla="*/ 874755 w 4028389"/>
              <a:gd name="connsiteY37" fmla="*/ 60623 h 753560"/>
              <a:gd name="connsiteX38" fmla="*/ 894962 w 4028389"/>
              <a:gd name="connsiteY38" fmla="*/ 65675 h 753560"/>
              <a:gd name="connsiteX39" fmla="*/ 920222 w 4028389"/>
              <a:gd name="connsiteY39" fmla="*/ 70727 h 753560"/>
              <a:gd name="connsiteX40" fmla="*/ 950534 w 4028389"/>
              <a:gd name="connsiteY40" fmla="*/ 80831 h 753560"/>
              <a:gd name="connsiteX41" fmla="*/ 965689 w 4028389"/>
              <a:gd name="connsiteY41" fmla="*/ 85883 h 753560"/>
              <a:gd name="connsiteX42" fmla="*/ 996001 w 4028389"/>
              <a:gd name="connsiteY42" fmla="*/ 106091 h 753560"/>
              <a:gd name="connsiteX43" fmla="*/ 1021261 w 4028389"/>
              <a:gd name="connsiteY43" fmla="*/ 126299 h 753560"/>
              <a:gd name="connsiteX44" fmla="*/ 1046520 w 4028389"/>
              <a:gd name="connsiteY44" fmla="*/ 146506 h 753560"/>
              <a:gd name="connsiteX45" fmla="*/ 1081884 w 4028389"/>
              <a:gd name="connsiteY45" fmla="*/ 186922 h 753560"/>
              <a:gd name="connsiteX46" fmla="*/ 1091988 w 4028389"/>
              <a:gd name="connsiteY46" fmla="*/ 202078 h 753560"/>
              <a:gd name="connsiteX47" fmla="*/ 1137455 w 4028389"/>
              <a:gd name="connsiteY47" fmla="*/ 227337 h 753560"/>
              <a:gd name="connsiteX48" fmla="*/ 1167767 w 4028389"/>
              <a:gd name="connsiteY48" fmla="*/ 222285 h 753560"/>
              <a:gd name="connsiteX49" fmla="*/ 1198078 w 4028389"/>
              <a:gd name="connsiteY49" fmla="*/ 212181 h 753560"/>
              <a:gd name="connsiteX50" fmla="*/ 1243546 w 4028389"/>
              <a:gd name="connsiteY50" fmla="*/ 197026 h 753560"/>
              <a:gd name="connsiteX51" fmla="*/ 1273857 w 4028389"/>
              <a:gd name="connsiteY51" fmla="*/ 186922 h 753560"/>
              <a:gd name="connsiteX52" fmla="*/ 1289013 w 4028389"/>
              <a:gd name="connsiteY52" fmla="*/ 181870 h 753560"/>
              <a:gd name="connsiteX53" fmla="*/ 1369844 w 4028389"/>
              <a:gd name="connsiteY53" fmla="*/ 161662 h 753560"/>
              <a:gd name="connsiteX54" fmla="*/ 1385000 w 4028389"/>
              <a:gd name="connsiteY54" fmla="*/ 151558 h 753560"/>
              <a:gd name="connsiteX55" fmla="*/ 1420364 w 4028389"/>
              <a:gd name="connsiteY55" fmla="*/ 116195 h 753560"/>
              <a:gd name="connsiteX56" fmla="*/ 1450675 w 4028389"/>
              <a:gd name="connsiteY56" fmla="*/ 101039 h 753560"/>
              <a:gd name="connsiteX57" fmla="*/ 1480987 w 4028389"/>
              <a:gd name="connsiteY57" fmla="*/ 85883 h 753560"/>
              <a:gd name="connsiteX58" fmla="*/ 1551714 w 4028389"/>
              <a:gd name="connsiteY58" fmla="*/ 75779 h 753560"/>
              <a:gd name="connsiteX59" fmla="*/ 1576973 w 4028389"/>
              <a:gd name="connsiteY59" fmla="*/ 70727 h 753560"/>
              <a:gd name="connsiteX60" fmla="*/ 1652752 w 4028389"/>
              <a:gd name="connsiteY60" fmla="*/ 75779 h 753560"/>
              <a:gd name="connsiteX61" fmla="*/ 1667908 w 4028389"/>
              <a:gd name="connsiteY61" fmla="*/ 80831 h 753560"/>
              <a:gd name="connsiteX62" fmla="*/ 1698220 w 4028389"/>
              <a:gd name="connsiteY62" fmla="*/ 101039 h 753560"/>
              <a:gd name="connsiteX63" fmla="*/ 1728531 w 4028389"/>
              <a:gd name="connsiteY63" fmla="*/ 121247 h 753560"/>
              <a:gd name="connsiteX64" fmla="*/ 1743687 w 4028389"/>
              <a:gd name="connsiteY64" fmla="*/ 131351 h 753560"/>
              <a:gd name="connsiteX65" fmla="*/ 1753791 w 4028389"/>
              <a:gd name="connsiteY65" fmla="*/ 146506 h 753560"/>
              <a:gd name="connsiteX66" fmla="*/ 1784103 w 4028389"/>
              <a:gd name="connsiteY66" fmla="*/ 161662 h 753560"/>
              <a:gd name="connsiteX67" fmla="*/ 1839674 w 4028389"/>
              <a:gd name="connsiteY67" fmla="*/ 156610 h 753560"/>
              <a:gd name="connsiteX68" fmla="*/ 1869986 w 4028389"/>
              <a:gd name="connsiteY68" fmla="*/ 146506 h 753560"/>
              <a:gd name="connsiteX69" fmla="*/ 1900297 w 4028389"/>
              <a:gd name="connsiteY69" fmla="*/ 136402 h 753560"/>
              <a:gd name="connsiteX70" fmla="*/ 1915453 w 4028389"/>
              <a:gd name="connsiteY70" fmla="*/ 131351 h 753560"/>
              <a:gd name="connsiteX71" fmla="*/ 1965972 w 4028389"/>
              <a:gd name="connsiteY71" fmla="*/ 116195 h 753560"/>
              <a:gd name="connsiteX72" fmla="*/ 1996284 w 4028389"/>
              <a:gd name="connsiteY72" fmla="*/ 101039 h 753560"/>
              <a:gd name="connsiteX73" fmla="*/ 2036699 w 4028389"/>
              <a:gd name="connsiteY73" fmla="*/ 90935 h 753560"/>
              <a:gd name="connsiteX74" fmla="*/ 2168050 w 4028389"/>
              <a:gd name="connsiteY74" fmla="*/ 95987 h 753560"/>
              <a:gd name="connsiteX75" fmla="*/ 2198361 w 4028389"/>
              <a:gd name="connsiteY75" fmla="*/ 106091 h 753560"/>
              <a:gd name="connsiteX76" fmla="*/ 2349919 w 4028389"/>
              <a:gd name="connsiteY76" fmla="*/ 111143 h 753560"/>
              <a:gd name="connsiteX77" fmla="*/ 2385283 w 4028389"/>
              <a:gd name="connsiteY77" fmla="*/ 121247 h 753560"/>
              <a:gd name="connsiteX78" fmla="*/ 2400439 w 4028389"/>
              <a:gd name="connsiteY78" fmla="*/ 131351 h 753560"/>
              <a:gd name="connsiteX79" fmla="*/ 2435802 w 4028389"/>
              <a:gd name="connsiteY79" fmla="*/ 136402 h 753560"/>
              <a:gd name="connsiteX80" fmla="*/ 2466114 w 4028389"/>
              <a:gd name="connsiteY80" fmla="*/ 131351 h 753560"/>
              <a:gd name="connsiteX81" fmla="*/ 2476218 w 4028389"/>
              <a:gd name="connsiteY81" fmla="*/ 116195 h 753560"/>
              <a:gd name="connsiteX82" fmla="*/ 2506529 w 4028389"/>
              <a:gd name="connsiteY82" fmla="*/ 95987 h 753560"/>
              <a:gd name="connsiteX83" fmla="*/ 2536841 w 4028389"/>
              <a:gd name="connsiteY83" fmla="*/ 85883 h 753560"/>
              <a:gd name="connsiteX84" fmla="*/ 2551997 w 4028389"/>
              <a:gd name="connsiteY84" fmla="*/ 80831 h 753560"/>
              <a:gd name="connsiteX85" fmla="*/ 2572204 w 4028389"/>
              <a:gd name="connsiteY85" fmla="*/ 75779 h 753560"/>
              <a:gd name="connsiteX86" fmla="*/ 2658087 w 4028389"/>
              <a:gd name="connsiteY86" fmla="*/ 80831 h 753560"/>
              <a:gd name="connsiteX87" fmla="*/ 2703555 w 4028389"/>
              <a:gd name="connsiteY87" fmla="*/ 80831 h 753560"/>
              <a:gd name="connsiteX88" fmla="*/ 2743970 w 4028389"/>
              <a:gd name="connsiteY88" fmla="*/ 45468 h 753560"/>
              <a:gd name="connsiteX89" fmla="*/ 2774282 w 4028389"/>
              <a:gd name="connsiteY89" fmla="*/ 35364 h 753560"/>
              <a:gd name="connsiteX90" fmla="*/ 2804593 w 4028389"/>
              <a:gd name="connsiteY90" fmla="*/ 40416 h 753560"/>
              <a:gd name="connsiteX91" fmla="*/ 2824801 w 4028389"/>
              <a:gd name="connsiteY91" fmla="*/ 65675 h 753560"/>
              <a:gd name="connsiteX92" fmla="*/ 2839957 w 4028389"/>
              <a:gd name="connsiteY92" fmla="*/ 75779 h 753560"/>
              <a:gd name="connsiteX93" fmla="*/ 2875320 w 4028389"/>
              <a:gd name="connsiteY93" fmla="*/ 116195 h 753560"/>
              <a:gd name="connsiteX94" fmla="*/ 2890476 w 4028389"/>
              <a:gd name="connsiteY94" fmla="*/ 121247 h 753560"/>
              <a:gd name="connsiteX95" fmla="*/ 2920788 w 4028389"/>
              <a:gd name="connsiteY95" fmla="*/ 116195 h 753560"/>
              <a:gd name="connsiteX96" fmla="*/ 2930892 w 4028389"/>
              <a:gd name="connsiteY96" fmla="*/ 101039 h 753560"/>
              <a:gd name="connsiteX97" fmla="*/ 2976359 w 4028389"/>
              <a:gd name="connsiteY97" fmla="*/ 75779 h 753560"/>
              <a:gd name="connsiteX98" fmla="*/ 3006671 w 4028389"/>
              <a:gd name="connsiteY98" fmla="*/ 60623 h 753560"/>
              <a:gd name="connsiteX99" fmla="*/ 3067294 w 4028389"/>
              <a:gd name="connsiteY99" fmla="*/ 75779 h 753560"/>
              <a:gd name="connsiteX100" fmla="*/ 3082450 w 4028389"/>
              <a:gd name="connsiteY100" fmla="*/ 80831 h 753560"/>
              <a:gd name="connsiteX101" fmla="*/ 3127917 w 4028389"/>
              <a:gd name="connsiteY101" fmla="*/ 101039 h 753560"/>
              <a:gd name="connsiteX102" fmla="*/ 3143073 w 4028389"/>
              <a:gd name="connsiteY102" fmla="*/ 106091 h 753560"/>
              <a:gd name="connsiteX103" fmla="*/ 3289579 w 4028389"/>
              <a:gd name="connsiteY103" fmla="*/ 116195 h 753560"/>
              <a:gd name="connsiteX104" fmla="*/ 3335046 w 4028389"/>
              <a:gd name="connsiteY104" fmla="*/ 126299 h 753560"/>
              <a:gd name="connsiteX105" fmla="*/ 3350202 w 4028389"/>
              <a:gd name="connsiteY105" fmla="*/ 136402 h 753560"/>
              <a:gd name="connsiteX106" fmla="*/ 3355254 w 4028389"/>
              <a:gd name="connsiteY106" fmla="*/ 151558 h 753560"/>
              <a:gd name="connsiteX107" fmla="*/ 3405773 w 4028389"/>
              <a:gd name="connsiteY107" fmla="*/ 161662 h 753560"/>
              <a:gd name="connsiteX108" fmla="*/ 3451241 w 4028389"/>
              <a:gd name="connsiteY108" fmla="*/ 166714 h 753560"/>
              <a:gd name="connsiteX109" fmla="*/ 3481552 w 4028389"/>
              <a:gd name="connsiteY109" fmla="*/ 171766 h 753560"/>
              <a:gd name="connsiteX110" fmla="*/ 3511864 w 4028389"/>
              <a:gd name="connsiteY110" fmla="*/ 166714 h 753560"/>
              <a:gd name="connsiteX111" fmla="*/ 3542176 w 4028389"/>
              <a:gd name="connsiteY111" fmla="*/ 146506 h 753560"/>
              <a:gd name="connsiteX112" fmla="*/ 3552280 w 4028389"/>
              <a:gd name="connsiteY112" fmla="*/ 131351 h 753560"/>
              <a:gd name="connsiteX113" fmla="*/ 3582591 w 4028389"/>
              <a:gd name="connsiteY113" fmla="*/ 116195 h 753560"/>
              <a:gd name="connsiteX114" fmla="*/ 3617955 w 4028389"/>
              <a:gd name="connsiteY114" fmla="*/ 126299 h 753560"/>
              <a:gd name="connsiteX115" fmla="*/ 3633110 w 4028389"/>
              <a:gd name="connsiteY115" fmla="*/ 136402 h 753560"/>
              <a:gd name="connsiteX116" fmla="*/ 3648266 w 4028389"/>
              <a:gd name="connsiteY116" fmla="*/ 141454 h 753560"/>
              <a:gd name="connsiteX117" fmla="*/ 3663422 w 4028389"/>
              <a:gd name="connsiteY117" fmla="*/ 151558 h 753560"/>
              <a:gd name="connsiteX118" fmla="*/ 3693734 w 4028389"/>
              <a:gd name="connsiteY118" fmla="*/ 161662 h 753560"/>
              <a:gd name="connsiteX119" fmla="*/ 3724045 w 4028389"/>
              <a:gd name="connsiteY119" fmla="*/ 171766 h 753560"/>
              <a:gd name="connsiteX120" fmla="*/ 3749305 w 4028389"/>
              <a:gd name="connsiteY120" fmla="*/ 176818 h 753560"/>
              <a:gd name="connsiteX121" fmla="*/ 3820032 w 4028389"/>
              <a:gd name="connsiteY121" fmla="*/ 171766 h 753560"/>
              <a:gd name="connsiteX122" fmla="*/ 3850344 w 4028389"/>
              <a:gd name="connsiteY122" fmla="*/ 156610 h 753560"/>
              <a:gd name="connsiteX123" fmla="*/ 3880655 w 4028389"/>
              <a:gd name="connsiteY123" fmla="*/ 141454 h 753560"/>
              <a:gd name="connsiteX124" fmla="*/ 3890759 w 4028389"/>
              <a:gd name="connsiteY124" fmla="*/ 126299 h 753560"/>
              <a:gd name="connsiteX125" fmla="*/ 3905915 w 4028389"/>
              <a:gd name="connsiteY125" fmla="*/ 121247 h 753560"/>
              <a:gd name="connsiteX126" fmla="*/ 3936227 w 4028389"/>
              <a:gd name="connsiteY126" fmla="*/ 101039 h 753560"/>
              <a:gd name="connsiteX127" fmla="*/ 3951382 w 4028389"/>
              <a:gd name="connsiteY127" fmla="*/ 90935 h 753560"/>
              <a:gd name="connsiteX128" fmla="*/ 3966538 w 4028389"/>
              <a:gd name="connsiteY128" fmla="*/ 80831 h 753560"/>
              <a:gd name="connsiteX129" fmla="*/ 3991798 w 4028389"/>
              <a:gd name="connsiteY129" fmla="*/ 55571 h 753560"/>
              <a:gd name="connsiteX130" fmla="*/ 4022109 w 4028389"/>
              <a:gd name="connsiteY130" fmla="*/ 45468 h 753560"/>
              <a:gd name="connsiteX131" fmla="*/ 4017057 w 4028389"/>
              <a:gd name="connsiteY131" fmla="*/ 65675 h 753560"/>
              <a:gd name="connsiteX132" fmla="*/ 4012006 w 4028389"/>
              <a:gd name="connsiteY132" fmla="*/ 80831 h 753560"/>
              <a:gd name="connsiteX133" fmla="*/ 4022109 w 4028389"/>
              <a:gd name="connsiteY133" fmla="*/ 171766 h 753560"/>
              <a:gd name="connsiteX134" fmla="*/ 4017057 w 4028389"/>
              <a:gd name="connsiteY134" fmla="*/ 490038 h 753560"/>
              <a:gd name="connsiteX135" fmla="*/ 4012006 w 4028389"/>
              <a:gd name="connsiteY135" fmla="*/ 737583 h 753560"/>
              <a:gd name="connsiteX136" fmla="*/ 3900863 w 4028389"/>
              <a:gd name="connsiteY136" fmla="*/ 742634 h 753560"/>
              <a:gd name="connsiteX137" fmla="*/ 3840240 w 4028389"/>
              <a:gd name="connsiteY137" fmla="*/ 742635 h 753560"/>
              <a:gd name="connsiteX138" fmla="*/ 3668474 w 4028389"/>
              <a:gd name="connsiteY138" fmla="*/ 737583 h 753560"/>
              <a:gd name="connsiteX139" fmla="*/ 3340098 w 4028389"/>
              <a:gd name="connsiteY139" fmla="*/ 737583 h 753560"/>
              <a:gd name="connsiteX140" fmla="*/ 2855113 w 4028389"/>
              <a:gd name="connsiteY140" fmla="*/ 732530 h 753560"/>
              <a:gd name="connsiteX141" fmla="*/ 2663139 w 4028389"/>
              <a:gd name="connsiteY141" fmla="*/ 737583 h 753560"/>
              <a:gd name="connsiteX142" fmla="*/ 2541893 w 4028389"/>
              <a:gd name="connsiteY142" fmla="*/ 727479 h 753560"/>
              <a:gd name="connsiteX143" fmla="*/ 2213517 w 4028389"/>
              <a:gd name="connsiteY143" fmla="*/ 732531 h 753560"/>
              <a:gd name="connsiteX144" fmla="*/ 1627493 w 4028389"/>
              <a:gd name="connsiteY144" fmla="*/ 722427 h 753560"/>
              <a:gd name="connsiteX145" fmla="*/ 1400156 w 4028389"/>
              <a:gd name="connsiteY145" fmla="*/ 727479 h 753560"/>
              <a:gd name="connsiteX146" fmla="*/ 1369844 w 4028389"/>
              <a:gd name="connsiteY146" fmla="*/ 732531 h 753560"/>
              <a:gd name="connsiteX147" fmla="*/ 1238494 w 4028389"/>
              <a:gd name="connsiteY147" fmla="*/ 727479 h 753560"/>
              <a:gd name="connsiteX148" fmla="*/ 1228390 w 4028389"/>
              <a:gd name="connsiteY148" fmla="*/ 732531 h 753560"/>
              <a:gd name="connsiteX149" fmla="*/ 1187975 w 4028389"/>
              <a:gd name="connsiteY149" fmla="*/ 727479 h 753560"/>
              <a:gd name="connsiteX150" fmla="*/ 1036417 w 4028389"/>
              <a:gd name="connsiteY150" fmla="*/ 732531 h 753560"/>
              <a:gd name="connsiteX151" fmla="*/ 1001053 w 4028389"/>
              <a:gd name="connsiteY151" fmla="*/ 737583 h 753560"/>
              <a:gd name="connsiteX152" fmla="*/ 980845 w 4028389"/>
              <a:gd name="connsiteY152" fmla="*/ 742634 h 753560"/>
              <a:gd name="connsiteX153" fmla="*/ 889911 w 4028389"/>
              <a:gd name="connsiteY153" fmla="*/ 732530 h 753560"/>
              <a:gd name="connsiteX154" fmla="*/ 804028 w 4028389"/>
              <a:gd name="connsiteY154" fmla="*/ 742634 h 753560"/>
              <a:gd name="connsiteX155" fmla="*/ 723197 w 4028389"/>
              <a:gd name="connsiteY155" fmla="*/ 732531 h 753560"/>
              <a:gd name="connsiteX156" fmla="*/ 601950 w 4028389"/>
              <a:gd name="connsiteY156" fmla="*/ 727479 h 753560"/>
              <a:gd name="connsiteX157" fmla="*/ 546379 w 4028389"/>
              <a:gd name="connsiteY157" fmla="*/ 722427 h 753560"/>
              <a:gd name="connsiteX158" fmla="*/ 384717 w 4028389"/>
              <a:gd name="connsiteY158" fmla="*/ 732531 h 753560"/>
              <a:gd name="connsiteX159" fmla="*/ 248315 w 4028389"/>
              <a:gd name="connsiteY159" fmla="*/ 717375 h 753560"/>
              <a:gd name="connsiteX160" fmla="*/ 228107 w 4028389"/>
              <a:gd name="connsiteY160" fmla="*/ 722427 h 753560"/>
              <a:gd name="connsiteX161" fmla="*/ 26030 w 4028389"/>
              <a:gd name="connsiteY161" fmla="*/ 737583 h 753560"/>
              <a:gd name="connsiteX162" fmla="*/ 770 w 4028389"/>
              <a:gd name="connsiteY162" fmla="*/ 732531 h 753560"/>
              <a:gd name="connsiteX163" fmla="*/ 10874 w 4028389"/>
              <a:gd name="connsiteY163" fmla="*/ 702219 h 753560"/>
              <a:gd name="connsiteX164" fmla="*/ 10874 w 4028389"/>
              <a:gd name="connsiteY164" fmla="*/ 323324 h 753560"/>
              <a:gd name="connsiteX165" fmla="*/ 15926 w 4028389"/>
              <a:gd name="connsiteY165" fmla="*/ 171766 h 753560"/>
              <a:gd name="connsiteX166" fmla="*/ 26030 w 4028389"/>
              <a:gd name="connsiteY166" fmla="*/ 141454 h 753560"/>
              <a:gd name="connsiteX167" fmla="*/ 36134 w 4028389"/>
              <a:gd name="connsiteY167" fmla="*/ 131351 h 753560"/>
              <a:gd name="connsiteX0" fmla="*/ 36134 w 4028389"/>
              <a:gd name="connsiteY0" fmla="*/ 131351 h 753560"/>
              <a:gd name="connsiteX1" fmla="*/ 66445 w 4028389"/>
              <a:gd name="connsiteY1" fmla="*/ 95987 h 753560"/>
              <a:gd name="connsiteX2" fmla="*/ 76549 w 4028389"/>
              <a:gd name="connsiteY2" fmla="*/ 65675 h 753560"/>
              <a:gd name="connsiteX3" fmla="*/ 81601 w 4028389"/>
              <a:gd name="connsiteY3" fmla="*/ 50520 h 753560"/>
              <a:gd name="connsiteX4" fmla="*/ 86653 w 4028389"/>
              <a:gd name="connsiteY4" fmla="*/ 35364 h 753560"/>
              <a:gd name="connsiteX5" fmla="*/ 101809 w 4028389"/>
              <a:gd name="connsiteY5" fmla="*/ 25260 h 753560"/>
              <a:gd name="connsiteX6" fmla="*/ 111913 w 4028389"/>
              <a:gd name="connsiteY6" fmla="*/ 10104 h 753560"/>
              <a:gd name="connsiteX7" fmla="*/ 142224 w 4028389"/>
              <a:gd name="connsiteY7" fmla="*/ 0 h 753560"/>
              <a:gd name="connsiteX8" fmla="*/ 152328 w 4028389"/>
              <a:gd name="connsiteY8" fmla="*/ 15156 h 753560"/>
              <a:gd name="connsiteX9" fmla="*/ 167484 w 4028389"/>
              <a:gd name="connsiteY9" fmla="*/ 25260 h 753560"/>
              <a:gd name="connsiteX10" fmla="*/ 192744 w 4028389"/>
              <a:gd name="connsiteY10" fmla="*/ 65675 h 753560"/>
              <a:gd name="connsiteX11" fmla="*/ 207899 w 4028389"/>
              <a:gd name="connsiteY11" fmla="*/ 70727 h 753560"/>
              <a:gd name="connsiteX12" fmla="*/ 268523 w 4028389"/>
              <a:gd name="connsiteY12" fmla="*/ 60623 h 753560"/>
              <a:gd name="connsiteX13" fmla="*/ 298834 w 4028389"/>
              <a:gd name="connsiteY13" fmla="*/ 40416 h 753560"/>
              <a:gd name="connsiteX14" fmla="*/ 334198 w 4028389"/>
              <a:gd name="connsiteY14" fmla="*/ 45468 h 753560"/>
              <a:gd name="connsiteX15" fmla="*/ 339250 w 4028389"/>
              <a:gd name="connsiteY15" fmla="*/ 70727 h 753560"/>
              <a:gd name="connsiteX16" fmla="*/ 324094 w 4028389"/>
              <a:gd name="connsiteY16" fmla="*/ 101039 h 753560"/>
              <a:gd name="connsiteX17" fmla="*/ 308938 w 4028389"/>
              <a:gd name="connsiteY17" fmla="*/ 106091 h 753560"/>
              <a:gd name="connsiteX18" fmla="*/ 313990 w 4028389"/>
              <a:gd name="connsiteY18" fmla="*/ 126299 h 753560"/>
              <a:gd name="connsiteX19" fmla="*/ 319042 w 4028389"/>
              <a:gd name="connsiteY19" fmla="*/ 141454 h 753560"/>
              <a:gd name="connsiteX20" fmla="*/ 349354 w 4028389"/>
              <a:gd name="connsiteY20" fmla="*/ 151558 h 753560"/>
              <a:gd name="connsiteX21" fmla="*/ 389769 w 4028389"/>
              <a:gd name="connsiteY21" fmla="*/ 141454 h 753560"/>
              <a:gd name="connsiteX22" fmla="*/ 404925 w 4028389"/>
              <a:gd name="connsiteY22" fmla="*/ 131351 h 753560"/>
              <a:gd name="connsiteX23" fmla="*/ 435236 w 4028389"/>
              <a:gd name="connsiteY23" fmla="*/ 121247 h 753560"/>
              <a:gd name="connsiteX24" fmla="*/ 485756 w 4028389"/>
              <a:gd name="connsiteY24" fmla="*/ 126299 h 753560"/>
              <a:gd name="connsiteX25" fmla="*/ 531223 w 4028389"/>
              <a:gd name="connsiteY25" fmla="*/ 156610 h 753560"/>
              <a:gd name="connsiteX26" fmla="*/ 546379 w 4028389"/>
              <a:gd name="connsiteY26" fmla="*/ 166714 h 753560"/>
              <a:gd name="connsiteX27" fmla="*/ 576691 w 4028389"/>
              <a:gd name="connsiteY27" fmla="*/ 176818 h 753560"/>
              <a:gd name="connsiteX28" fmla="*/ 591846 w 4028389"/>
              <a:gd name="connsiteY28" fmla="*/ 181870 h 753560"/>
              <a:gd name="connsiteX29" fmla="*/ 702989 w 4028389"/>
              <a:gd name="connsiteY29" fmla="*/ 176818 h 753560"/>
              <a:gd name="connsiteX30" fmla="*/ 718145 w 4028389"/>
              <a:gd name="connsiteY30" fmla="*/ 166714 h 753560"/>
              <a:gd name="connsiteX31" fmla="*/ 733301 w 4028389"/>
              <a:gd name="connsiteY31" fmla="*/ 161662 h 753560"/>
              <a:gd name="connsiteX32" fmla="*/ 763612 w 4028389"/>
              <a:gd name="connsiteY32" fmla="*/ 136402 h 753560"/>
              <a:gd name="connsiteX33" fmla="*/ 778768 w 4028389"/>
              <a:gd name="connsiteY33" fmla="*/ 126299 h 753560"/>
              <a:gd name="connsiteX34" fmla="*/ 804028 w 4028389"/>
              <a:gd name="connsiteY34" fmla="*/ 101039 h 753560"/>
              <a:gd name="connsiteX35" fmla="*/ 829287 w 4028389"/>
              <a:gd name="connsiteY35" fmla="*/ 75779 h 753560"/>
              <a:gd name="connsiteX36" fmla="*/ 859599 w 4028389"/>
              <a:gd name="connsiteY36" fmla="*/ 65675 h 753560"/>
              <a:gd name="connsiteX37" fmla="*/ 874755 w 4028389"/>
              <a:gd name="connsiteY37" fmla="*/ 60623 h 753560"/>
              <a:gd name="connsiteX38" fmla="*/ 894962 w 4028389"/>
              <a:gd name="connsiteY38" fmla="*/ 65675 h 753560"/>
              <a:gd name="connsiteX39" fmla="*/ 920222 w 4028389"/>
              <a:gd name="connsiteY39" fmla="*/ 70727 h 753560"/>
              <a:gd name="connsiteX40" fmla="*/ 950534 w 4028389"/>
              <a:gd name="connsiteY40" fmla="*/ 80831 h 753560"/>
              <a:gd name="connsiteX41" fmla="*/ 965689 w 4028389"/>
              <a:gd name="connsiteY41" fmla="*/ 85883 h 753560"/>
              <a:gd name="connsiteX42" fmla="*/ 996001 w 4028389"/>
              <a:gd name="connsiteY42" fmla="*/ 106091 h 753560"/>
              <a:gd name="connsiteX43" fmla="*/ 1021261 w 4028389"/>
              <a:gd name="connsiteY43" fmla="*/ 126299 h 753560"/>
              <a:gd name="connsiteX44" fmla="*/ 1046520 w 4028389"/>
              <a:gd name="connsiteY44" fmla="*/ 146506 h 753560"/>
              <a:gd name="connsiteX45" fmla="*/ 1081884 w 4028389"/>
              <a:gd name="connsiteY45" fmla="*/ 186922 h 753560"/>
              <a:gd name="connsiteX46" fmla="*/ 1091988 w 4028389"/>
              <a:gd name="connsiteY46" fmla="*/ 202078 h 753560"/>
              <a:gd name="connsiteX47" fmla="*/ 1137455 w 4028389"/>
              <a:gd name="connsiteY47" fmla="*/ 227337 h 753560"/>
              <a:gd name="connsiteX48" fmla="*/ 1167767 w 4028389"/>
              <a:gd name="connsiteY48" fmla="*/ 222285 h 753560"/>
              <a:gd name="connsiteX49" fmla="*/ 1198078 w 4028389"/>
              <a:gd name="connsiteY49" fmla="*/ 212181 h 753560"/>
              <a:gd name="connsiteX50" fmla="*/ 1243546 w 4028389"/>
              <a:gd name="connsiteY50" fmla="*/ 197026 h 753560"/>
              <a:gd name="connsiteX51" fmla="*/ 1273857 w 4028389"/>
              <a:gd name="connsiteY51" fmla="*/ 186922 h 753560"/>
              <a:gd name="connsiteX52" fmla="*/ 1289013 w 4028389"/>
              <a:gd name="connsiteY52" fmla="*/ 181870 h 753560"/>
              <a:gd name="connsiteX53" fmla="*/ 1369844 w 4028389"/>
              <a:gd name="connsiteY53" fmla="*/ 161662 h 753560"/>
              <a:gd name="connsiteX54" fmla="*/ 1385000 w 4028389"/>
              <a:gd name="connsiteY54" fmla="*/ 151558 h 753560"/>
              <a:gd name="connsiteX55" fmla="*/ 1420364 w 4028389"/>
              <a:gd name="connsiteY55" fmla="*/ 116195 h 753560"/>
              <a:gd name="connsiteX56" fmla="*/ 1450675 w 4028389"/>
              <a:gd name="connsiteY56" fmla="*/ 101039 h 753560"/>
              <a:gd name="connsiteX57" fmla="*/ 1480987 w 4028389"/>
              <a:gd name="connsiteY57" fmla="*/ 85883 h 753560"/>
              <a:gd name="connsiteX58" fmla="*/ 1551714 w 4028389"/>
              <a:gd name="connsiteY58" fmla="*/ 75779 h 753560"/>
              <a:gd name="connsiteX59" fmla="*/ 1576973 w 4028389"/>
              <a:gd name="connsiteY59" fmla="*/ 70727 h 753560"/>
              <a:gd name="connsiteX60" fmla="*/ 1652752 w 4028389"/>
              <a:gd name="connsiteY60" fmla="*/ 75779 h 753560"/>
              <a:gd name="connsiteX61" fmla="*/ 1667908 w 4028389"/>
              <a:gd name="connsiteY61" fmla="*/ 80831 h 753560"/>
              <a:gd name="connsiteX62" fmla="*/ 1698220 w 4028389"/>
              <a:gd name="connsiteY62" fmla="*/ 101039 h 753560"/>
              <a:gd name="connsiteX63" fmla="*/ 1728531 w 4028389"/>
              <a:gd name="connsiteY63" fmla="*/ 121247 h 753560"/>
              <a:gd name="connsiteX64" fmla="*/ 1743687 w 4028389"/>
              <a:gd name="connsiteY64" fmla="*/ 131351 h 753560"/>
              <a:gd name="connsiteX65" fmla="*/ 1753791 w 4028389"/>
              <a:gd name="connsiteY65" fmla="*/ 146506 h 753560"/>
              <a:gd name="connsiteX66" fmla="*/ 1784103 w 4028389"/>
              <a:gd name="connsiteY66" fmla="*/ 161662 h 753560"/>
              <a:gd name="connsiteX67" fmla="*/ 1839674 w 4028389"/>
              <a:gd name="connsiteY67" fmla="*/ 156610 h 753560"/>
              <a:gd name="connsiteX68" fmla="*/ 1869986 w 4028389"/>
              <a:gd name="connsiteY68" fmla="*/ 146506 h 753560"/>
              <a:gd name="connsiteX69" fmla="*/ 1900297 w 4028389"/>
              <a:gd name="connsiteY69" fmla="*/ 136402 h 753560"/>
              <a:gd name="connsiteX70" fmla="*/ 1915453 w 4028389"/>
              <a:gd name="connsiteY70" fmla="*/ 131351 h 753560"/>
              <a:gd name="connsiteX71" fmla="*/ 1965972 w 4028389"/>
              <a:gd name="connsiteY71" fmla="*/ 116195 h 753560"/>
              <a:gd name="connsiteX72" fmla="*/ 1996284 w 4028389"/>
              <a:gd name="connsiteY72" fmla="*/ 101039 h 753560"/>
              <a:gd name="connsiteX73" fmla="*/ 2036699 w 4028389"/>
              <a:gd name="connsiteY73" fmla="*/ 90935 h 753560"/>
              <a:gd name="connsiteX74" fmla="*/ 2168050 w 4028389"/>
              <a:gd name="connsiteY74" fmla="*/ 95987 h 753560"/>
              <a:gd name="connsiteX75" fmla="*/ 2198361 w 4028389"/>
              <a:gd name="connsiteY75" fmla="*/ 106091 h 753560"/>
              <a:gd name="connsiteX76" fmla="*/ 2349919 w 4028389"/>
              <a:gd name="connsiteY76" fmla="*/ 111143 h 753560"/>
              <a:gd name="connsiteX77" fmla="*/ 2385283 w 4028389"/>
              <a:gd name="connsiteY77" fmla="*/ 121247 h 753560"/>
              <a:gd name="connsiteX78" fmla="*/ 2400439 w 4028389"/>
              <a:gd name="connsiteY78" fmla="*/ 131351 h 753560"/>
              <a:gd name="connsiteX79" fmla="*/ 2435802 w 4028389"/>
              <a:gd name="connsiteY79" fmla="*/ 136402 h 753560"/>
              <a:gd name="connsiteX80" fmla="*/ 2466114 w 4028389"/>
              <a:gd name="connsiteY80" fmla="*/ 131351 h 753560"/>
              <a:gd name="connsiteX81" fmla="*/ 2476218 w 4028389"/>
              <a:gd name="connsiteY81" fmla="*/ 116195 h 753560"/>
              <a:gd name="connsiteX82" fmla="*/ 2506529 w 4028389"/>
              <a:gd name="connsiteY82" fmla="*/ 95987 h 753560"/>
              <a:gd name="connsiteX83" fmla="*/ 2536841 w 4028389"/>
              <a:gd name="connsiteY83" fmla="*/ 85883 h 753560"/>
              <a:gd name="connsiteX84" fmla="*/ 2551997 w 4028389"/>
              <a:gd name="connsiteY84" fmla="*/ 80831 h 753560"/>
              <a:gd name="connsiteX85" fmla="*/ 2572204 w 4028389"/>
              <a:gd name="connsiteY85" fmla="*/ 75779 h 753560"/>
              <a:gd name="connsiteX86" fmla="*/ 2658087 w 4028389"/>
              <a:gd name="connsiteY86" fmla="*/ 80831 h 753560"/>
              <a:gd name="connsiteX87" fmla="*/ 2703555 w 4028389"/>
              <a:gd name="connsiteY87" fmla="*/ 80831 h 753560"/>
              <a:gd name="connsiteX88" fmla="*/ 2743970 w 4028389"/>
              <a:gd name="connsiteY88" fmla="*/ 45468 h 753560"/>
              <a:gd name="connsiteX89" fmla="*/ 2774282 w 4028389"/>
              <a:gd name="connsiteY89" fmla="*/ 35364 h 753560"/>
              <a:gd name="connsiteX90" fmla="*/ 2804593 w 4028389"/>
              <a:gd name="connsiteY90" fmla="*/ 40416 h 753560"/>
              <a:gd name="connsiteX91" fmla="*/ 2824801 w 4028389"/>
              <a:gd name="connsiteY91" fmla="*/ 65675 h 753560"/>
              <a:gd name="connsiteX92" fmla="*/ 2839957 w 4028389"/>
              <a:gd name="connsiteY92" fmla="*/ 75779 h 753560"/>
              <a:gd name="connsiteX93" fmla="*/ 2875320 w 4028389"/>
              <a:gd name="connsiteY93" fmla="*/ 116195 h 753560"/>
              <a:gd name="connsiteX94" fmla="*/ 2890476 w 4028389"/>
              <a:gd name="connsiteY94" fmla="*/ 121247 h 753560"/>
              <a:gd name="connsiteX95" fmla="*/ 2920788 w 4028389"/>
              <a:gd name="connsiteY95" fmla="*/ 116195 h 753560"/>
              <a:gd name="connsiteX96" fmla="*/ 2930892 w 4028389"/>
              <a:gd name="connsiteY96" fmla="*/ 101039 h 753560"/>
              <a:gd name="connsiteX97" fmla="*/ 2976359 w 4028389"/>
              <a:gd name="connsiteY97" fmla="*/ 75779 h 753560"/>
              <a:gd name="connsiteX98" fmla="*/ 3006671 w 4028389"/>
              <a:gd name="connsiteY98" fmla="*/ 60623 h 753560"/>
              <a:gd name="connsiteX99" fmla="*/ 3067294 w 4028389"/>
              <a:gd name="connsiteY99" fmla="*/ 75779 h 753560"/>
              <a:gd name="connsiteX100" fmla="*/ 3082450 w 4028389"/>
              <a:gd name="connsiteY100" fmla="*/ 80831 h 753560"/>
              <a:gd name="connsiteX101" fmla="*/ 3127917 w 4028389"/>
              <a:gd name="connsiteY101" fmla="*/ 101039 h 753560"/>
              <a:gd name="connsiteX102" fmla="*/ 3143073 w 4028389"/>
              <a:gd name="connsiteY102" fmla="*/ 106091 h 753560"/>
              <a:gd name="connsiteX103" fmla="*/ 3289579 w 4028389"/>
              <a:gd name="connsiteY103" fmla="*/ 116195 h 753560"/>
              <a:gd name="connsiteX104" fmla="*/ 3335046 w 4028389"/>
              <a:gd name="connsiteY104" fmla="*/ 126299 h 753560"/>
              <a:gd name="connsiteX105" fmla="*/ 3350202 w 4028389"/>
              <a:gd name="connsiteY105" fmla="*/ 136402 h 753560"/>
              <a:gd name="connsiteX106" fmla="*/ 3355254 w 4028389"/>
              <a:gd name="connsiteY106" fmla="*/ 151558 h 753560"/>
              <a:gd name="connsiteX107" fmla="*/ 3405773 w 4028389"/>
              <a:gd name="connsiteY107" fmla="*/ 161662 h 753560"/>
              <a:gd name="connsiteX108" fmla="*/ 3451241 w 4028389"/>
              <a:gd name="connsiteY108" fmla="*/ 166714 h 753560"/>
              <a:gd name="connsiteX109" fmla="*/ 3481552 w 4028389"/>
              <a:gd name="connsiteY109" fmla="*/ 171766 h 753560"/>
              <a:gd name="connsiteX110" fmla="*/ 3511864 w 4028389"/>
              <a:gd name="connsiteY110" fmla="*/ 166714 h 753560"/>
              <a:gd name="connsiteX111" fmla="*/ 3542176 w 4028389"/>
              <a:gd name="connsiteY111" fmla="*/ 146506 h 753560"/>
              <a:gd name="connsiteX112" fmla="*/ 3552280 w 4028389"/>
              <a:gd name="connsiteY112" fmla="*/ 131351 h 753560"/>
              <a:gd name="connsiteX113" fmla="*/ 3582591 w 4028389"/>
              <a:gd name="connsiteY113" fmla="*/ 116195 h 753560"/>
              <a:gd name="connsiteX114" fmla="*/ 3617955 w 4028389"/>
              <a:gd name="connsiteY114" fmla="*/ 126299 h 753560"/>
              <a:gd name="connsiteX115" fmla="*/ 3633110 w 4028389"/>
              <a:gd name="connsiteY115" fmla="*/ 136402 h 753560"/>
              <a:gd name="connsiteX116" fmla="*/ 3648266 w 4028389"/>
              <a:gd name="connsiteY116" fmla="*/ 141454 h 753560"/>
              <a:gd name="connsiteX117" fmla="*/ 3663422 w 4028389"/>
              <a:gd name="connsiteY117" fmla="*/ 151558 h 753560"/>
              <a:gd name="connsiteX118" fmla="*/ 3693734 w 4028389"/>
              <a:gd name="connsiteY118" fmla="*/ 161662 h 753560"/>
              <a:gd name="connsiteX119" fmla="*/ 3724045 w 4028389"/>
              <a:gd name="connsiteY119" fmla="*/ 171766 h 753560"/>
              <a:gd name="connsiteX120" fmla="*/ 3749305 w 4028389"/>
              <a:gd name="connsiteY120" fmla="*/ 176818 h 753560"/>
              <a:gd name="connsiteX121" fmla="*/ 3820032 w 4028389"/>
              <a:gd name="connsiteY121" fmla="*/ 171766 h 753560"/>
              <a:gd name="connsiteX122" fmla="*/ 3850344 w 4028389"/>
              <a:gd name="connsiteY122" fmla="*/ 156610 h 753560"/>
              <a:gd name="connsiteX123" fmla="*/ 3880655 w 4028389"/>
              <a:gd name="connsiteY123" fmla="*/ 141454 h 753560"/>
              <a:gd name="connsiteX124" fmla="*/ 3890759 w 4028389"/>
              <a:gd name="connsiteY124" fmla="*/ 126299 h 753560"/>
              <a:gd name="connsiteX125" fmla="*/ 3905915 w 4028389"/>
              <a:gd name="connsiteY125" fmla="*/ 121247 h 753560"/>
              <a:gd name="connsiteX126" fmla="*/ 3936227 w 4028389"/>
              <a:gd name="connsiteY126" fmla="*/ 101039 h 753560"/>
              <a:gd name="connsiteX127" fmla="*/ 3951382 w 4028389"/>
              <a:gd name="connsiteY127" fmla="*/ 90935 h 753560"/>
              <a:gd name="connsiteX128" fmla="*/ 3966538 w 4028389"/>
              <a:gd name="connsiteY128" fmla="*/ 80831 h 753560"/>
              <a:gd name="connsiteX129" fmla="*/ 3991798 w 4028389"/>
              <a:gd name="connsiteY129" fmla="*/ 55571 h 753560"/>
              <a:gd name="connsiteX130" fmla="*/ 4022109 w 4028389"/>
              <a:gd name="connsiteY130" fmla="*/ 45468 h 753560"/>
              <a:gd name="connsiteX131" fmla="*/ 4017057 w 4028389"/>
              <a:gd name="connsiteY131" fmla="*/ 65675 h 753560"/>
              <a:gd name="connsiteX132" fmla="*/ 4012006 w 4028389"/>
              <a:gd name="connsiteY132" fmla="*/ 80831 h 753560"/>
              <a:gd name="connsiteX133" fmla="*/ 4022109 w 4028389"/>
              <a:gd name="connsiteY133" fmla="*/ 171766 h 753560"/>
              <a:gd name="connsiteX134" fmla="*/ 4017057 w 4028389"/>
              <a:gd name="connsiteY134" fmla="*/ 490038 h 753560"/>
              <a:gd name="connsiteX135" fmla="*/ 4012006 w 4028389"/>
              <a:gd name="connsiteY135" fmla="*/ 737583 h 753560"/>
              <a:gd name="connsiteX136" fmla="*/ 3900863 w 4028389"/>
              <a:gd name="connsiteY136" fmla="*/ 742634 h 753560"/>
              <a:gd name="connsiteX137" fmla="*/ 3840240 w 4028389"/>
              <a:gd name="connsiteY137" fmla="*/ 742635 h 753560"/>
              <a:gd name="connsiteX138" fmla="*/ 3668474 w 4028389"/>
              <a:gd name="connsiteY138" fmla="*/ 737583 h 753560"/>
              <a:gd name="connsiteX139" fmla="*/ 3340098 w 4028389"/>
              <a:gd name="connsiteY139" fmla="*/ 737583 h 753560"/>
              <a:gd name="connsiteX140" fmla="*/ 2855113 w 4028389"/>
              <a:gd name="connsiteY140" fmla="*/ 732530 h 753560"/>
              <a:gd name="connsiteX141" fmla="*/ 2663139 w 4028389"/>
              <a:gd name="connsiteY141" fmla="*/ 737583 h 753560"/>
              <a:gd name="connsiteX142" fmla="*/ 2541893 w 4028389"/>
              <a:gd name="connsiteY142" fmla="*/ 727479 h 753560"/>
              <a:gd name="connsiteX143" fmla="*/ 2213517 w 4028389"/>
              <a:gd name="connsiteY143" fmla="*/ 732531 h 753560"/>
              <a:gd name="connsiteX144" fmla="*/ 1627493 w 4028389"/>
              <a:gd name="connsiteY144" fmla="*/ 722427 h 753560"/>
              <a:gd name="connsiteX145" fmla="*/ 1400156 w 4028389"/>
              <a:gd name="connsiteY145" fmla="*/ 727479 h 753560"/>
              <a:gd name="connsiteX146" fmla="*/ 1369844 w 4028389"/>
              <a:gd name="connsiteY146" fmla="*/ 732531 h 753560"/>
              <a:gd name="connsiteX147" fmla="*/ 1238494 w 4028389"/>
              <a:gd name="connsiteY147" fmla="*/ 727479 h 753560"/>
              <a:gd name="connsiteX148" fmla="*/ 1228390 w 4028389"/>
              <a:gd name="connsiteY148" fmla="*/ 732531 h 753560"/>
              <a:gd name="connsiteX149" fmla="*/ 1187975 w 4028389"/>
              <a:gd name="connsiteY149" fmla="*/ 727479 h 753560"/>
              <a:gd name="connsiteX150" fmla="*/ 1036417 w 4028389"/>
              <a:gd name="connsiteY150" fmla="*/ 732531 h 753560"/>
              <a:gd name="connsiteX151" fmla="*/ 1001053 w 4028389"/>
              <a:gd name="connsiteY151" fmla="*/ 737583 h 753560"/>
              <a:gd name="connsiteX152" fmla="*/ 980845 w 4028389"/>
              <a:gd name="connsiteY152" fmla="*/ 742634 h 753560"/>
              <a:gd name="connsiteX153" fmla="*/ 889911 w 4028389"/>
              <a:gd name="connsiteY153" fmla="*/ 732530 h 753560"/>
              <a:gd name="connsiteX154" fmla="*/ 804028 w 4028389"/>
              <a:gd name="connsiteY154" fmla="*/ 742634 h 753560"/>
              <a:gd name="connsiteX155" fmla="*/ 723197 w 4028389"/>
              <a:gd name="connsiteY155" fmla="*/ 732531 h 753560"/>
              <a:gd name="connsiteX156" fmla="*/ 601950 w 4028389"/>
              <a:gd name="connsiteY156" fmla="*/ 727479 h 753560"/>
              <a:gd name="connsiteX157" fmla="*/ 546379 w 4028389"/>
              <a:gd name="connsiteY157" fmla="*/ 722427 h 753560"/>
              <a:gd name="connsiteX158" fmla="*/ 384717 w 4028389"/>
              <a:gd name="connsiteY158" fmla="*/ 732531 h 753560"/>
              <a:gd name="connsiteX159" fmla="*/ 248315 w 4028389"/>
              <a:gd name="connsiteY159" fmla="*/ 717375 h 753560"/>
              <a:gd name="connsiteX160" fmla="*/ 192744 w 4028389"/>
              <a:gd name="connsiteY160" fmla="*/ 737583 h 753560"/>
              <a:gd name="connsiteX161" fmla="*/ 26030 w 4028389"/>
              <a:gd name="connsiteY161" fmla="*/ 737583 h 753560"/>
              <a:gd name="connsiteX162" fmla="*/ 770 w 4028389"/>
              <a:gd name="connsiteY162" fmla="*/ 732531 h 753560"/>
              <a:gd name="connsiteX163" fmla="*/ 10874 w 4028389"/>
              <a:gd name="connsiteY163" fmla="*/ 702219 h 753560"/>
              <a:gd name="connsiteX164" fmla="*/ 10874 w 4028389"/>
              <a:gd name="connsiteY164" fmla="*/ 323324 h 753560"/>
              <a:gd name="connsiteX165" fmla="*/ 15926 w 4028389"/>
              <a:gd name="connsiteY165" fmla="*/ 171766 h 753560"/>
              <a:gd name="connsiteX166" fmla="*/ 26030 w 4028389"/>
              <a:gd name="connsiteY166" fmla="*/ 141454 h 753560"/>
              <a:gd name="connsiteX167" fmla="*/ 36134 w 4028389"/>
              <a:gd name="connsiteY167" fmla="*/ 131351 h 75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028389" h="753560">
                <a:moveTo>
                  <a:pt x="36134" y="131351"/>
                </a:moveTo>
                <a:cubicBezTo>
                  <a:pt x="46238" y="119563"/>
                  <a:pt x="58308" y="109210"/>
                  <a:pt x="66445" y="95987"/>
                </a:cubicBezTo>
                <a:cubicBezTo>
                  <a:pt x="72027" y="86916"/>
                  <a:pt x="73181" y="75779"/>
                  <a:pt x="76549" y="65675"/>
                </a:cubicBezTo>
                <a:lnTo>
                  <a:pt x="81601" y="50520"/>
                </a:lnTo>
                <a:cubicBezTo>
                  <a:pt x="83285" y="45468"/>
                  <a:pt x="82222" y="38318"/>
                  <a:pt x="86653" y="35364"/>
                </a:cubicBezTo>
                <a:lnTo>
                  <a:pt x="101809" y="25260"/>
                </a:lnTo>
                <a:cubicBezTo>
                  <a:pt x="105177" y="20208"/>
                  <a:pt x="106764" y="13322"/>
                  <a:pt x="111913" y="10104"/>
                </a:cubicBezTo>
                <a:cubicBezTo>
                  <a:pt x="120944" y="4459"/>
                  <a:pt x="142224" y="0"/>
                  <a:pt x="142224" y="0"/>
                </a:cubicBezTo>
                <a:cubicBezTo>
                  <a:pt x="145592" y="5052"/>
                  <a:pt x="148035" y="10863"/>
                  <a:pt x="152328" y="15156"/>
                </a:cubicBezTo>
                <a:cubicBezTo>
                  <a:pt x="156621" y="19449"/>
                  <a:pt x="164266" y="20111"/>
                  <a:pt x="167484" y="25260"/>
                </a:cubicBezTo>
                <a:cubicBezTo>
                  <a:pt x="188429" y="58771"/>
                  <a:pt x="163641" y="51123"/>
                  <a:pt x="192744" y="65675"/>
                </a:cubicBezTo>
                <a:cubicBezTo>
                  <a:pt x="197507" y="68056"/>
                  <a:pt x="202847" y="69043"/>
                  <a:pt x="207899" y="70727"/>
                </a:cubicBezTo>
                <a:cubicBezTo>
                  <a:pt x="216247" y="69799"/>
                  <a:pt x="253711" y="68852"/>
                  <a:pt x="268523" y="60623"/>
                </a:cubicBezTo>
                <a:cubicBezTo>
                  <a:pt x="279138" y="54726"/>
                  <a:pt x="298834" y="40416"/>
                  <a:pt x="298834" y="40416"/>
                </a:cubicBezTo>
                <a:cubicBezTo>
                  <a:pt x="310622" y="42100"/>
                  <a:pt x="324672" y="38324"/>
                  <a:pt x="334198" y="45468"/>
                </a:cubicBezTo>
                <a:cubicBezTo>
                  <a:pt x="341067" y="50620"/>
                  <a:pt x="339250" y="62141"/>
                  <a:pt x="339250" y="70727"/>
                </a:cubicBezTo>
                <a:cubicBezTo>
                  <a:pt x="339250" y="78049"/>
                  <a:pt x="329203" y="96952"/>
                  <a:pt x="324094" y="101039"/>
                </a:cubicBezTo>
                <a:cubicBezTo>
                  <a:pt x="319936" y="104366"/>
                  <a:pt x="313990" y="104407"/>
                  <a:pt x="308938" y="106091"/>
                </a:cubicBezTo>
                <a:cubicBezTo>
                  <a:pt x="310622" y="112827"/>
                  <a:pt x="312082" y="119623"/>
                  <a:pt x="313990" y="126299"/>
                </a:cubicBezTo>
                <a:cubicBezTo>
                  <a:pt x="315453" y="131419"/>
                  <a:pt x="314709" y="138359"/>
                  <a:pt x="319042" y="141454"/>
                </a:cubicBezTo>
                <a:cubicBezTo>
                  <a:pt x="327709" y="147644"/>
                  <a:pt x="349354" y="151558"/>
                  <a:pt x="349354" y="151558"/>
                </a:cubicBezTo>
                <a:cubicBezTo>
                  <a:pt x="358963" y="149636"/>
                  <a:pt x="379412" y="146632"/>
                  <a:pt x="389769" y="141454"/>
                </a:cubicBezTo>
                <a:cubicBezTo>
                  <a:pt x="395200" y="138739"/>
                  <a:pt x="399377" y="133817"/>
                  <a:pt x="404925" y="131351"/>
                </a:cubicBezTo>
                <a:cubicBezTo>
                  <a:pt x="414657" y="127026"/>
                  <a:pt x="435236" y="121247"/>
                  <a:pt x="435236" y="121247"/>
                </a:cubicBezTo>
                <a:cubicBezTo>
                  <a:pt x="452076" y="122931"/>
                  <a:pt x="469602" y="121251"/>
                  <a:pt x="485756" y="126299"/>
                </a:cubicBezTo>
                <a:cubicBezTo>
                  <a:pt x="485757" y="126299"/>
                  <a:pt x="523645" y="151558"/>
                  <a:pt x="531223" y="156610"/>
                </a:cubicBezTo>
                <a:cubicBezTo>
                  <a:pt x="536275" y="159978"/>
                  <a:pt x="540619" y="164794"/>
                  <a:pt x="546379" y="166714"/>
                </a:cubicBezTo>
                <a:lnTo>
                  <a:pt x="576691" y="176818"/>
                </a:lnTo>
                <a:lnTo>
                  <a:pt x="591846" y="181870"/>
                </a:lnTo>
                <a:cubicBezTo>
                  <a:pt x="628894" y="180186"/>
                  <a:pt x="666167" y="181237"/>
                  <a:pt x="702989" y="176818"/>
                </a:cubicBezTo>
                <a:cubicBezTo>
                  <a:pt x="709017" y="176095"/>
                  <a:pt x="712714" y="169429"/>
                  <a:pt x="718145" y="166714"/>
                </a:cubicBezTo>
                <a:cubicBezTo>
                  <a:pt x="722908" y="164332"/>
                  <a:pt x="728249" y="163346"/>
                  <a:pt x="733301" y="161662"/>
                </a:cubicBezTo>
                <a:cubicBezTo>
                  <a:pt x="770939" y="136568"/>
                  <a:pt x="724701" y="168827"/>
                  <a:pt x="763612" y="136402"/>
                </a:cubicBezTo>
                <a:cubicBezTo>
                  <a:pt x="768276" y="132515"/>
                  <a:pt x="773716" y="129667"/>
                  <a:pt x="778768" y="126299"/>
                </a:cubicBezTo>
                <a:cubicBezTo>
                  <a:pt x="805715" y="85879"/>
                  <a:pt x="770345" y="134723"/>
                  <a:pt x="804028" y="101039"/>
                </a:cubicBezTo>
                <a:cubicBezTo>
                  <a:pt x="821542" y="83524"/>
                  <a:pt x="805036" y="86557"/>
                  <a:pt x="829287" y="75779"/>
                </a:cubicBezTo>
                <a:cubicBezTo>
                  <a:pt x="839020" y="71453"/>
                  <a:pt x="849495" y="69043"/>
                  <a:pt x="859599" y="65675"/>
                </a:cubicBezTo>
                <a:lnTo>
                  <a:pt x="874755" y="60623"/>
                </a:lnTo>
                <a:cubicBezTo>
                  <a:pt x="881491" y="62307"/>
                  <a:pt x="888184" y="64169"/>
                  <a:pt x="894962" y="65675"/>
                </a:cubicBezTo>
                <a:cubicBezTo>
                  <a:pt x="903344" y="67538"/>
                  <a:pt x="911938" y="68468"/>
                  <a:pt x="920222" y="70727"/>
                </a:cubicBezTo>
                <a:cubicBezTo>
                  <a:pt x="930497" y="73529"/>
                  <a:pt x="940430" y="77463"/>
                  <a:pt x="950534" y="80831"/>
                </a:cubicBezTo>
                <a:cubicBezTo>
                  <a:pt x="955586" y="82515"/>
                  <a:pt x="961258" y="82929"/>
                  <a:pt x="965689" y="85883"/>
                </a:cubicBezTo>
                <a:lnTo>
                  <a:pt x="996001" y="106091"/>
                </a:lnTo>
                <a:cubicBezTo>
                  <a:pt x="1024955" y="149523"/>
                  <a:pt x="986403" y="98414"/>
                  <a:pt x="1021261" y="126299"/>
                </a:cubicBezTo>
                <a:cubicBezTo>
                  <a:pt x="1053907" y="152414"/>
                  <a:pt x="1008426" y="133807"/>
                  <a:pt x="1046520" y="146506"/>
                </a:cubicBezTo>
                <a:cubicBezTo>
                  <a:pt x="1070096" y="181870"/>
                  <a:pt x="1056624" y="170082"/>
                  <a:pt x="1081884" y="186922"/>
                </a:cubicBezTo>
                <a:cubicBezTo>
                  <a:pt x="1085252" y="191974"/>
                  <a:pt x="1087419" y="198080"/>
                  <a:pt x="1091988" y="202078"/>
                </a:cubicBezTo>
                <a:cubicBezTo>
                  <a:pt x="1113367" y="220785"/>
                  <a:pt x="1116639" y="220398"/>
                  <a:pt x="1137455" y="227337"/>
                </a:cubicBezTo>
                <a:cubicBezTo>
                  <a:pt x="1147559" y="225653"/>
                  <a:pt x="1157829" y="224769"/>
                  <a:pt x="1167767" y="222285"/>
                </a:cubicBezTo>
                <a:cubicBezTo>
                  <a:pt x="1178099" y="219702"/>
                  <a:pt x="1187974" y="215549"/>
                  <a:pt x="1198078" y="212181"/>
                </a:cubicBezTo>
                <a:lnTo>
                  <a:pt x="1243546" y="197026"/>
                </a:lnTo>
                <a:lnTo>
                  <a:pt x="1273857" y="186922"/>
                </a:lnTo>
                <a:cubicBezTo>
                  <a:pt x="1278909" y="185238"/>
                  <a:pt x="1283791" y="182914"/>
                  <a:pt x="1289013" y="181870"/>
                </a:cubicBezTo>
                <a:cubicBezTo>
                  <a:pt x="1296301" y="180412"/>
                  <a:pt x="1356528" y="170540"/>
                  <a:pt x="1369844" y="161662"/>
                </a:cubicBezTo>
                <a:lnTo>
                  <a:pt x="1385000" y="151558"/>
                </a:lnTo>
                <a:cubicBezTo>
                  <a:pt x="1408162" y="116816"/>
                  <a:pt x="1393688" y="125087"/>
                  <a:pt x="1420364" y="116195"/>
                </a:cubicBezTo>
                <a:cubicBezTo>
                  <a:pt x="1463790" y="87242"/>
                  <a:pt x="1408849" y="121952"/>
                  <a:pt x="1450675" y="101039"/>
                </a:cubicBezTo>
                <a:cubicBezTo>
                  <a:pt x="1475371" y="88691"/>
                  <a:pt x="1455590" y="92232"/>
                  <a:pt x="1480987" y="85883"/>
                </a:cubicBezTo>
                <a:cubicBezTo>
                  <a:pt x="1511445" y="78268"/>
                  <a:pt x="1515036" y="81019"/>
                  <a:pt x="1551714" y="75779"/>
                </a:cubicBezTo>
                <a:cubicBezTo>
                  <a:pt x="1560214" y="74565"/>
                  <a:pt x="1568553" y="72411"/>
                  <a:pt x="1576973" y="70727"/>
                </a:cubicBezTo>
                <a:cubicBezTo>
                  <a:pt x="1602233" y="72411"/>
                  <a:pt x="1627591" y="72983"/>
                  <a:pt x="1652752" y="75779"/>
                </a:cubicBezTo>
                <a:cubicBezTo>
                  <a:pt x="1658045" y="76367"/>
                  <a:pt x="1663253" y="78245"/>
                  <a:pt x="1667908" y="80831"/>
                </a:cubicBezTo>
                <a:cubicBezTo>
                  <a:pt x="1678523" y="86728"/>
                  <a:pt x="1688116" y="94303"/>
                  <a:pt x="1698220" y="101039"/>
                </a:cubicBezTo>
                <a:lnTo>
                  <a:pt x="1728531" y="121247"/>
                </a:lnTo>
                <a:lnTo>
                  <a:pt x="1743687" y="131351"/>
                </a:lnTo>
                <a:cubicBezTo>
                  <a:pt x="1747055" y="136403"/>
                  <a:pt x="1749498" y="142213"/>
                  <a:pt x="1753791" y="146506"/>
                </a:cubicBezTo>
                <a:cubicBezTo>
                  <a:pt x="1763585" y="156300"/>
                  <a:pt x="1771776" y="157553"/>
                  <a:pt x="1784103" y="161662"/>
                </a:cubicBezTo>
                <a:cubicBezTo>
                  <a:pt x="1802627" y="159978"/>
                  <a:pt x="1821357" y="159842"/>
                  <a:pt x="1839674" y="156610"/>
                </a:cubicBezTo>
                <a:cubicBezTo>
                  <a:pt x="1850162" y="154759"/>
                  <a:pt x="1859882" y="149874"/>
                  <a:pt x="1869986" y="146506"/>
                </a:cubicBezTo>
                <a:lnTo>
                  <a:pt x="1900297" y="136402"/>
                </a:lnTo>
                <a:cubicBezTo>
                  <a:pt x="1905349" y="134718"/>
                  <a:pt x="1910287" y="132643"/>
                  <a:pt x="1915453" y="131351"/>
                </a:cubicBezTo>
                <a:cubicBezTo>
                  <a:pt x="1926750" y="128527"/>
                  <a:pt x="1958591" y="121115"/>
                  <a:pt x="1965972" y="116195"/>
                </a:cubicBezTo>
                <a:cubicBezTo>
                  <a:pt x="1981890" y="105583"/>
                  <a:pt x="1978585" y="105866"/>
                  <a:pt x="1996284" y="101039"/>
                </a:cubicBezTo>
                <a:cubicBezTo>
                  <a:pt x="2009681" y="97385"/>
                  <a:pt x="2036699" y="90935"/>
                  <a:pt x="2036699" y="90935"/>
                </a:cubicBezTo>
                <a:cubicBezTo>
                  <a:pt x="2080483" y="92619"/>
                  <a:pt x="2124425" y="91897"/>
                  <a:pt x="2168050" y="95987"/>
                </a:cubicBezTo>
                <a:cubicBezTo>
                  <a:pt x="2178654" y="96981"/>
                  <a:pt x="2187717" y="105736"/>
                  <a:pt x="2198361" y="106091"/>
                </a:cubicBezTo>
                <a:lnTo>
                  <a:pt x="2349919" y="111143"/>
                </a:lnTo>
                <a:cubicBezTo>
                  <a:pt x="2356394" y="112762"/>
                  <a:pt x="2378035" y="117623"/>
                  <a:pt x="2385283" y="121247"/>
                </a:cubicBezTo>
                <a:cubicBezTo>
                  <a:pt x="2390714" y="123962"/>
                  <a:pt x="2394623" y="129606"/>
                  <a:pt x="2400439" y="131351"/>
                </a:cubicBezTo>
                <a:cubicBezTo>
                  <a:pt x="2411844" y="134772"/>
                  <a:pt x="2424014" y="134718"/>
                  <a:pt x="2435802" y="136402"/>
                </a:cubicBezTo>
                <a:cubicBezTo>
                  <a:pt x="2445906" y="134718"/>
                  <a:pt x="2456952" y="135932"/>
                  <a:pt x="2466114" y="131351"/>
                </a:cubicBezTo>
                <a:cubicBezTo>
                  <a:pt x="2471545" y="128636"/>
                  <a:pt x="2471649" y="120193"/>
                  <a:pt x="2476218" y="116195"/>
                </a:cubicBezTo>
                <a:cubicBezTo>
                  <a:pt x="2485357" y="108199"/>
                  <a:pt x="2495009" y="99827"/>
                  <a:pt x="2506529" y="95987"/>
                </a:cubicBezTo>
                <a:lnTo>
                  <a:pt x="2536841" y="85883"/>
                </a:lnTo>
                <a:cubicBezTo>
                  <a:pt x="2541893" y="84199"/>
                  <a:pt x="2546831" y="82123"/>
                  <a:pt x="2551997" y="80831"/>
                </a:cubicBezTo>
                <a:lnTo>
                  <a:pt x="2572204" y="75779"/>
                </a:lnTo>
                <a:cubicBezTo>
                  <a:pt x="2600832" y="77463"/>
                  <a:pt x="2629528" y="78235"/>
                  <a:pt x="2658087" y="80831"/>
                </a:cubicBezTo>
                <a:cubicBezTo>
                  <a:pt x="2700417" y="84679"/>
                  <a:pt x="2666719" y="90040"/>
                  <a:pt x="2703555" y="80831"/>
                </a:cubicBezTo>
                <a:cubicBezTo>
                  <a:pt x="2715343" y="63149"/>
                  <a:pt x="2718710" y="53888"/>
                  <a:pt x="2743970" y="45468"/>
                </a:cubicBezTo>
                <a:lnTo>
                  <a:pt x="2774282" y="35364"/>
                </a:lnTo>
                <a:cubicBezTo>
                  <a:pt x="2784386" y="37048"/>
                  <a:pt x="2794876" y="37177"/>
                  <a:pt x="2804593" y="40416"/>
                </a:cubicBezTo>
                <a:cubicBezTo>
                  <a:pt x="2832234" y="49630"/>
                  <a:pt x="2810765" y="48131"/>
                  <a:pt x="2824801" y="65675"/>
                </a:cubicBezTo>
                <a:cubicBezTo>
                  <a:pt x="2828594" y="70416"/>
                  <a:pt x="2834905" y="72411"/>
                  <a:pt x="2839957" y="75779"/>
                </a:cubicBezTo>
                <a:cubicBezTo>
                  <a:pt x="2855111" y="98511"/>
                  <a:pt x="2854272" y="105671"/>
                  <a:pt x="2875320" y="116195"/>
                </a:cubicBezTo>
                <a:cubicBezTo>
                  <a:pt x="2880083" y="118577"/>
                  <a:pt x="2885424" y="119563"/>
                  <a:pt x="2890476" y="121247"/>
                </a:cubicBezTo>
                <a:cubicBezTo>
                  <a:pt x="2900580" y="119563"/>
                  <a:pt x="2911626" y="120776"/>
                  <a:pt x="2920788" y="116195"/>
                </a:cubicBezTo>
                <a:cubicBezTo>
                  <a:pt x="2926219" y="113480"/>
                  <a:pt x="2926323" y="105037"/>
                  <a:pt x="2930892" y="101039"/>
                </a:cubicBezTo>
                <a:cubicBezTo>
                  <a:pt x="2973368" y="63872"/>
                  <a:pt x="2946291" y="90813"/>
                  <a:pt x="2976359" y="75779"/>
                </a:cubicBezTo>
                <a:cubicBezTo>
                  <a:pt x="3015533" y="56192"/>
                  <a:pt x="2968576" y="73321"/>
                  <a:pt x="3006671" y="60623"/>
                </a:cubicBezTo>
                <a:cubicBezTo>
                  <a:pt x="3047488" y="67426"/>
                  <a:pt x="3027265" y="62436"/>
                  <a:pt x="3067294" y="75779"/>
                </a:cubicBezTo>
                <a:cubicBezTo>
                  <a:pt x="3072346" y="77463"/>
                  <a:pt x="3078019" y="77877"/>
                  <a:pt x="3082450" y="80831"/>
                </a:cubicBezTo>
                <a:cubicBezTo>
                  <a:pt x="3106467" y="96843"/>
                  <a:pt x="3091846" y="89015"/>
                  <a:pt x="3127917" y="101039"/>
                </a:cubicBezTo>
                <a:cubicBezTo>
                  <a:pt x="3132969" y="102723"/>
                  <a:pt x="3137851" y="105047"/>
                  <a:pt x="3143073" y="106091"/>
                </a:cubicBezTo>
                <a:cubicBezTo>
                  <a:pt x="3207998" y="119076"/>
                  <a:pt x="3159754" y="110786"/>
                  <a:pt x="3289579" y="116195"/>
                </a:cubicBezTo>
                <a:cubicBezTo>
                  <a:pt x="3301225" y="118136"/>
                  <a:pt x="3322607" y="120080"/>
                  <a:pt x="3335046" y="126299"/>
                </a:cubicBezTo>
                <a:cubicBezTo>
                  <a:pt x="3340477" y="129014"/>
                  <a:pt x="3345150" y="133034"/>
                  <a:pt x="3350202" y="136402"/>
                </a:cubicBezTo>
                <a:cubicBezTo>
                  <a:pt x="3351886" y="141454"/>
                  <a:pt x="3352872" y="146795"/>
                  <a:pt x="3355254" y="151558"/>
                </a:cubicBezTo>
                <a:cubicBezTo>
                  <a:pt x="3368740" y="178529"/>
                  <a:pt x="3368611" y="166307"/>
                  <a:pt x="3405773" y="161662"/>
                </a:cubicBezTo>
                <a:cubicBezTo>
                  <a:pt x="3420929" y="163346"/>
                  <a:pt x="3436126" y="164699"/>
                  <a:pt x="3451241" y="166714"/>
                </a:cubicBezTo>
                <a:cubicBezTo>
                  <a:pt x="3461394" y="168068"/>
                  <a:pt x="3471309" y="171766"/>
                  <a:pt x="3481552" y="171766"/>
                </a:cubicBezTo>
                <a:cubicBezTo>
                  <a:pt x="3491795" y="171766"/>
                  <a:pt x="3501760" y="168398"/>
                  <a:pt x="3511864" y="166714"/>
                </a:cubicBezTo>
                <a:cubicBezTo>
                  <a:pt x="3521968" y="159978"/>
                  <a:pt x="3535440" y="156610"/>
                  <a:pt x="3542176" y="146506"/>
                </a:cubicBezTo>
                <a:cubicBezTo>
                  <a:pt x="3545544" y="141454"/>
                  <a:pt x="3547987" y="135644"/>
                  <a:pt x="3552280" y="131351"/>
                </a:cubicBezTo>
                <a:cubicBezTo>
                  <a:pt x="3562074" y="121557"/>
                  <a:pt x="3570263" y="120304"/>
                  <a:pt x="3582591" y="116195"/>
                </a:cubicBezTo>
                <a:cubicBezTo>
                  <a:pt x="3589066" y="117814"/>
                  <a:pt x="3610707" y="122675"/>
                  <a:pt x="3617955" y="126299"/>
                </a:cubicBezTo>
                <a:cubicBezTo>
                  <a:pt x="3623385" y="129014"/>
                  <a:pt x="3627680" y="133687"/>
                  <a:pt x="3633110" y="136402"/>
                </a:cubicBezTo>
                <a:cubicBezTo>
                  <a:pt x="3637873" y="138783"/>
                  <a:pt x="3643503" y="139072"/>
                  <a:pt x="3648266" y="141454"/>
                </a:cubicBezTo>
                <a:cubicBezTo>
                  <a:pt x="3653697" y="144169"/>
                  <a:pt x="3657874" y="149092"/>
                  <a:pt x="3663422" y="151558"/>
                </a:cubicBezTo>
                <a:cubicBezTo>
                  <a:pt x="3673155" y="155884"/>
                  <a:pt x="3683630" y="158294"/>
                  <a:pt x="3693734" y="161662"/>
                </a:cubicBezTo>
                <a:cubicBezTo>
                  <a:pt x="3693738" y="161663"/>
                  <a:pt x="3724042" y="171765"/>
                  <a:pt x="3724045" y="171766"/>
                </a:cubicBezTo>
                <a:lnTo>
                  <a:pt x="3749305" y="176818"/>
                </a:lnTo>
                <a:cubicBezTo>
                  <a:pt x="3772881" y="175134"/>
                  <a:pt x="3796558" y="174528"/>
                  <a:pt x="3820032" y="171766"/>
                </a:cubicBezTo>
                <a:cubicBezTo>
                  <a:pt x="3836637" y="169812"/>
                  <a:pt x="3835673" y="163946"/>
                  <a:pt x="3850344" y="156610"/>
                </a:cubicBezTo>
                <a:cubicBezTo>
                  <a:pt x="3892176" y="135693"/>
                  <a:pt x="3837218" y="170412"/>
                  <a:pt x="3880655" y="141454"/>
                </a:cubicBezTo>
                <a:cubicBezTo>
                  <a:pt x="3884023" y="136402"/>
                  <a:pt x="3886018" y="130092"/>
                  <a:pt x="3890759" y="126299"/>
                </a:cubicBezTo>
                <a:cubicBezTo>
                  <a:pt x="3894917" y="122972"/>
                  <a:pt x="3901260" y="123833"/>
                  <a:pt x="3905915" y="121247"/>
                </a:cubicBezTo>
                <a:cubicBezTo>
                  <a:pt x="3916530" y="115350"/>
                  <a:pt x="3926123" y="107775"/>
                  <a:pt x="3936227" y="101039"/>
                </a:cubicBezTo>
                <a:lnTo>
                  <a:pt x="3951382" y="90935"/>
                </a:lnTo>
                <a:lnTo>
                  <a:pt x="3966538" y="80831"/>
                </a:lnTo>
                <a:cubicBezTo>
                  <a:pt x="3975755" y="67005"/>
                  <a:pt x="3975845" y="62661"/>
                  <a:pt x="3991798" y="55571"/>
                </a:cubicBezTo>
                <a:cubicBezTo>
                  <a:pt x="4001530" y="51246"/>
                  <a:pt x="4022109" y="45468"/>
                  <a:pt x="4022109" y="45468"/>
                </a:cubicBezTo>
                <a:cubicBezTo>
                  <a:pt x="4020425" y="52204"/>
                  <a:pt x="4018964" y="58999"/>
                  <a:pt x="4017057" y="65675"/>
                </a:cubicBezTo>
                <a:cubicBezTo>
                  <a:pt x="4015594" y="70795"/>
                  <a:pt x="4012006" y="75506"/>
                  <a:pt x="4012006" y="80831"/>
                </a:cubicBezTo>
                <a:cubicBezTo>
                  <a:pt x="4012006" y="116253"/>
                  <a:pt x="4016705" y="139339"/>
                  <a:pt x="4022109" y="171766"/>
                </a:cubicBezTo>
                <a:cubicBezTo>
                  <a:pt x="4020425" y="277857"/>
                  <a:pt x="4018951" y="383951"/>
                  <a:pt x="4017057" y="490038"/>
                </a:cubicBezTo>
                <a:cubicBezTo>
                  <a:pt x="4015584" y="572557"/>
                  <a:pt x="4046497" y="662603"/>
                  <a:pt x="4012006" y="737583"/>
                </a:cubicBezTo>
                <a:cubicBezTo>
                  <a:pt x="3996508" y="771275"/>
                  <a:pt x="3937911" y="740950"/>
                  <a:pt x="3900863" y="742634"/>
                </a:cubicBezTo>
                <a:cubicBezTo>
                  <a:pt x="3860656" y="747660"/>
                  <a:pt x="3878971" y="743477"/>
                  <a:pt x="3840240" y="742635"/>
                </a:cubicBezTo>
                <a:cubicBezTo>
                  <a:pt x="3801509" y="741793"/>
                  <a:pt x="3735833" y="735899"/>
                  <a:pt x="3668474" y="737583"/>
                </a:cubicBezTo>
                <a:lnTo>
                  <a:pt x="3340098" y="737583"/>
                </a:lnTo>
                <a:lnTo>
                  <a:pt x="2855113" y="732530"/>
                </a:lnTo>
                <a:cubicBezTo>
                  <a:pt x="2790864" y="731383"/>
                  <a:pt x="2715342" y="738425"/>
                  <a:pt x="2663139" y="737583"/>
                </a:cubicBezTo>
                <a:cubicBezTo>
                  <a:pt x="2610936" y="736741"/>
                  <a:pt x="2572111" y="729804"/>
                  <a:pt x="2541893" y="727479"/>
                </a:cubicBezTo>
                <a:lnTo>
                  <a:pt x="2213517" y="732531"/>
                </a:lnTo>
                <a:cubicBezTo>
                  <a:pt x="1859037" y="732531"/>
                  <a:pt x="1868668" y="731703"/>
                  <a:pt x="1627493" y="722427"/>
                </a:cubicBezTo>
                <a:lnTo>
                  <a:pt x="1400156" y="727479"/>
                </a:lnTo>
                <a:cubicBezTo>
                  <a:pt x="1389920" y="727880"/>
                  <a:pt x="1396788" y="732531"/>
                  <a:pt x="1369844" y="732531"/>
                </a:cubicBezTo>
                <a:cubicBezTo>
                  <a:pt x="1342900" y="732531"/>
                  <a:pt x="1250282" y="725795"/>
                  <a:pt x="1238494" y="727479"/>
                </a:cubicBezTo>
                <a:cubicBezTo>
                  <a:pt x="1203130" y="725795"/>
                  <a:pt x="1236810" y="732531"/>
                  <a:pt x="1228390" y="732531"/>
                </a:cubicBezTo>
                <a:cubicBezTo>
                  <a:pt x="1219970" y="732531"/>
                  <a:pt x="1201552" y="727479"/>
                  <a:pt x="1187975" y="727479"/>
                </a:cubicBezTo>
                <a:cubicBezTo>
                  <a:pt x="1137428" y="727479"/>
                  <a:pt x="1086936" y="730847"/>
                  <a:pt x="1036417" y="732531"/>
                </a:cubicBezTo>
                <a:cubicBezTo>
                  <a:pt x="1024629" y="734215"/>
                  <a:pt x="1012769" y="735453"/>
                  <a:pt x="1001053" y="737583"/>
                </a:cubicBezTo>
                <a:cubicBezTo>
                  <a:pt x="994222" y="738825"/>
                  <a:pt x="999369" y="743476"/>
                  <a:pt x="980845" y="742634"/>
                </a:cubicBezTo>
                <a:cubicBezTo>
                  <a:pt x="962321" y="741792"/>
                  <a:pt x="898331" y="730846"/>
                  <a:pt x="889911" y="732530"/>
                </a:cubicBezTo>
                <a:cubicBezTo>
                  <a:pt x="839392" y="730846"/>
                  <a:pt x="831814" y="742634"/>
                  <a:pt x="804028" y="742634"/>
                </a:cubicBezTo>
                <a:cubicBezTo>
                  <a:pt x="776242" y="742634"/>
                  <a:pt x="750327" y="733661"/>
                  <a:pt x="723197" y="732531"/>
                </a:cubicBezTo>
                <a:lnTo>
                  <a:pt x="601950" y="727479"/>
                </a:lnTo>
                <a:cubicBezTo>
                  <a:pt x="583426" y="725795"/>
                  <a:pt x="564934" y="723722"/>
                  <a:pt x="546379" y="722427"/>
                </a:cubicBezTo>
                <a:lnTo>
                  <a:pt x="384717" y="732531"/>
                </a:lnTo>
                <a:cubicBezTo>
                  <a:pt x="339250" y="734215"/>
                  <a:pt x="280310" y="716533"/>
                  <a:pt x="248315" y="717375"/>
                </a:cubicBezTo>
                <a:cubicBezTo>
                  <a:pt x="216320" y="718217"/>
                  <a:pt x="199634" y="736722"/>
                  <a:pt x="192744" y="737583"/>
                </a:cubicBezTo>
                <a:cubicBezTo>
                  <a:pt x="103015" y="748799"/>
                  <a:pt x="116176" y="733076"/>
                  <a:pt x="26030" y="737583"/>
                </a:cubicBezTo>
                <a:cubicBezTo>
                  <a:pt x="17610" y="735899"/>
                  <a:pt x="4152" y="740423"/>
                  <a:pt x="770" y="732531"/>
                </a:cubicBezTo>
                <a:cubicBezTo>
                  <a:pt x="-3425" y="722742"/>
                  <a:pt x="10874" y="702219"/>
                  <a:pt x="10874" y="702219"/>
                </a:cubicBezTo>
                <a:cubicBezTo>
                  <a:pt x="4005" y="482413"/>
                  <a:pt x="3970" y="575310"/>
                  <a:pt x="10874" y="323324"/>
                </a:cubicBezTo>
                <a:cubicBezTo>
                  <a:pt x="12258" y="272796"/>
                  <a:pt x="11728" y="222139"/>
                  <a:pt x="15926" y="171766"/>
                </a:cubicBezTo>
                <a:cubicBezTo>
                  <a:pt x="16810" y="161152"/>
                  <a:pt x="18499" y="148985"/>
                  <a:pt x="26030" y="141454"/>
                </a:cubicBezTo>
                <a:lnTo>
                  <a:pt x="36134" y="131351"/>
                </a:lnTo>
                <a:close/>
              </a:path>
            </a:pathLst>
          </a:custGeom>
          <a:solidFill>
            <a:srgbClr val="DFF2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9DD4F10-18E1-2F56-244E-BCA82FD18BB8}"/>
              </a:ext>
            </a:extLst>
          </p:cNvPr>
          <p:cNvSpPr/>
          <p:nvPr/>
        </p:nvSpPr>
        <p:spPr>
          <a:xfrm>
            <a:off x="6448166" y="-6310034"/>
            <a:ext cx="4046599" cy="2076345"/>
          </a:xfrm>
          <a:custGeom>
            <a:avLst/>
            <a:gdLst>
              <a:gd name="connsiteX0" fmla="*/ 20208 w 4046599"/>
              <a:gd name="connsiteY0" fmla="*/ 25259 h 2076345"/>
              <a:gd name="connsiteX1" fmla="*/ 55571 w 4046599"/>
              <a:gd name="connsiteY1" fmla="*/ 15156 h 2076345"/>
              <a:gd name="connsiteX2" fmla="*/ 161662 w 4046599"/>
              <a:gd name="connsiteY2" fmla="*/ 30311 h 2076345"/>
              <a:gd name="connsiteX3" fmla="*/ 176818 w 4046599"/>
              <a:gd name="connsiteY3" fmla="*/ 35363 h 2076345"/>
              <a:gd name="connsiteX4" fmla="*/ 207129 w 4046599"/>
              <a:gd name="connsiteY4" fmla="*/ 55571 h 2076345"/>
              <a:gd name="connsiteX5" fmla="*/ 237441 w 4046599"/>
              <a:gd name="connsiteY5" fmla="*/ 70727 h 2076345"/>
              <a:gd name="connsiteX6" fmla="*/ 252597 w 4046599"/>
              <a:gd name="connsiteY6" fmla="*/ 75779 h 2076345"/>
              <a:gd name="connsiteX7" fmla="*/ 282908 w 4046599"/>
              <a:gd name="connsiteY7" fmla="*/ 95987 h 2076345"/>
              <a:gd name="connsiteX8" fmla="*/ 318272 w 4046599"/>
              <a:gd name="connsiteY8" fmla="*/ 106090 h 2076345"/>
              <a:gd name="connsiteX9" fmla="*/ 358687 w 4046599"/>
              <a:gd name="connsiteY9" fmla="*/ 111142 h 2076345"/>
              <a:gd name="connsiteX10" fmla="*/ 495090 w 4046599"/>
              <a:gd name="connsiteY10" fmla="*/ 106090 h 2076345"/>
              <a:gd name="connsiteX11" fmla="*/ 545609 w 4046599"/>
              <a:gd name="connsiteY11" fmla="*/ 95987 h 2076345"/>
              <a:gd name="connsiteX12" fmla="*/ 575921 w 4046599"/>
              <a:gd name="connsiteY12" fmla="*/ 85883 h 2076345"/>
              <a:gd name="connsiteX13" fmla="*/ 591076 w 4046599"/>
              <a:gd name="connsiteY13" fmla="*/ 75779 h 2076345"/>
              <a:gd name="connsiteX14" fmla="*/ 621388 w 4046599"/>
              <a:gd name="connsiteY14" fmla="*/ 65675 h 2076345"/>
              <a:gd name="connsiteX15" fmla="*/ 636544 w 4046599"/>
              <a:gd name="connsiteY15" fmla="*/ 55571 h 2076345"/>
              <a:gd name="connsiteX16" fmla="*/ 666855 w 4046599"/>
              <a:gd name="connsiteY16" fmla="*/ 45467 h 2076345"/>
              <a:gd name="connsiteX17" fmla="*/ 682011 w 4046599"/>
              <a:gd name="connsiteY17" fmla="*/ 40415 h 2076345"/>
              <a:gd name="connsiteX18" fmla="*/ 772946 w 4046599"/>
              <a:gd name="connsiteY18" fmla="*/ 45467 h 2076345"/>
              <a:gd name="connsiteX19" fmla="*/ 803258 w 4046599"/>
              <a:gd name="connsiteY19" fmla="*/ 65675 h 2076345"/>
              <a:gd name="connsiteX20" fmla="*/ 833569 w 4046599"/>
              <a:gd name="connsiteY20" fmla="*/ 85883 h 2076345"/>
              <a:gd name="connsiteX21" fmla="*/ 848725 w 4046599"/>
              <a:gd name="connsiteY21" fmla="*/ 95987 h 2076345"/>
              <a:gd name="connsiteX22" fmla="*/ 894192 w 4046599"/>
              <a:gd name="connsiteY22" fmla="*/ 111142 h 2076345"/>
              <a:gd name="connsiteX23" fmla="*/ 909348 w 4046599"/>
              <a:gd name="connsiteY23" fmla="*/ 116194 h 2076345"/>
              <a:gd name="connsiteX24" fmla="*/ 949764 w 4046599"/>
              <a:gd name="connsiteY24" fmla="*/ 126298 h 2076345"/>
              <a:gd name="connsiteX25" fmla="*/ 1020491 w 4046599"/>
              <a:gd name="connsiteY25" fmla="*/ 121246 h 2076345"/>
              <a:gd name="connsiteX26" fmla="*/ 1050802 w 4046599"/>
              <a:gd name="connsiteY26" fmla="*/ 111142 h 2076345"/>
              <a:gd name="connsiteX27" fmla="*/ 1065958 w 4046599"/>
              <a:gd name="connsiteY27" fmla="*/ 106090 h 2076345"/>
              <a:gd name="connsiteX28" fmla="*/ 1096270 w 4046599"/>
              <a:gd name="connsiteY28" fmla="*/ 85883 h 2076345"/>
              <a:gd name="connsiteX29" fmla="*/ 1111425 w 4046599"/>
              <a:gd name="connsiteY29" fmla="*/ 80831 h 2076345"/>
              <a:gd name="connsiteX30" fmla="*/ 1156893 w 4046599"/>
              <a:gd name="connsiteY30" fmla="*/ 60623 h 2076345"/>
              <a:gd name="connsiteX31" fmla="*/ 1172049 w 4046599"/>
              <a:gd name="connsiteY31" fmla="*/ 55571 h 2076345"/>
              <a:gd name="connsiteX32" fmla="*/ 1187205 w 4046599"/>
              <a:gd name="connsiteY32" fmla="*/ 50519 h 2076345"/>
              <a:gd name="connsiteX33" fmla="*/ 1268035 w 4046599"/>
              <a:gd name="connsiteY33" fmla="*/ 55571 h 2076345"/>
              <a:gd name="connsiteX34" fmla="*/ 1313503 w 4046599"/>
              <a:gd name="connsiteY34" fmla="*/ 75779 h 2076345"/>
              <a:gd name="connsiteX35" fmla="*/ 1343814 w 4046599"/>
              <a:gd name="connsiteY35" fmla="*/ 85883 h 2076345"/>
              <a:gd name="connsiteX36" fmla="*/ 1358970 w 4046599"/>
              <a:gd name="connsiteY36" fmla="*/ 95987 h 2076345"/>
              <a:gd name="connsiteX37" fmla="*/ 1389282 w 4046599"/>
              <a:gd name="connsiteY37" fmla="*/ 106090 h 2076345"/>
              <a:gd name="connsiteX38" fmla="*/ 1419593 w 4046599"/>
              <a:gd name="connsiteY38" fmla="*/ 126298 h 2076345"/>
              <a:gd name="connsiteX39" fmla="*/ 1434749 w 4046599"/>
              <a:gd name="connsiteY39" fmla="*/ 131350 h 2076345"/>
              <a:gd name="connsiteX40" fmla="*/ 1449905 w 4046599"/>
              <a:gd name="connsiteY40" fmla="*/ 141454 h 2076345"/>
              <a:gd name="connsiteX41" fmla="*/ 1480217 w 4046599"/>
              <a:gd name="connsiteY41" fmla="*/ 151558 h 2076345"/>
              <a:gd name="connsiteX42" fmla="*/ 1510528 w 4046599"/>
              <a:gd name="connsiteY42" fmla="*/ 161662 h 2076345"/>
              <a:gd name="connsiteX43" fmla="*/ 1540840 w 4046599"/>
              <a:gd name="connsiteY43" fmla="*/ 171766 h 2076345"/>
              <a:gd name="connsiteX44" fmla="*/ 1555996 w 4046599"/>
              <a:gd name="connsiteY44" fmla="*/ 176818 h 2076345"/>
              <a:gd name="connsiteX45" fmla="*/ 1631775 w 4046599"/>
              <a:gd name="connsiteY45" fmla="*/ 171766 h 2076345"/>
              <a:gd name="connsiteX46" fmla="*/ 1646930 w 4046599"/>
              <a:gd name="connsiteY46" fmla="*/ 166714 h 2076345"/>
              <a:gd name="connsiteX47" fmla="*/ 1657034 w 4046599"/>
              <a:gd name="connsiteY47" fmla="*/ 151558 h 2076345"/>
              <a:gd name="connsiteX48" fmla="*/ 1672190 w 4046599"/>
              <a:gd name="connsiteY48" fmla="*/ 146506 h 2076345"/>
              <a:gd name="connsiteX49" fmla="*/ 1702502 w 4046599"/>
              <a:gd name="connsiteY49" fmla="*/ 126298 h 2076345"/>
              <a:gd name="connsiteX50" fmla="*/ 1717658 w 4046599"/>
              <a:gd name="connsiteY50" fmla="*/ 116194 h 2076345"/>
              <a:gd name="connsiteX51" fmla="*/ 1732813 w 4046599"/>
              <a:gd name="connsiteY51" fmla="*/ 106090 h 2076345"/>
              <a:gd name="connsiteX52" fmla="*/ 1763125 w 4046599"/>
              <a:gd name="connsiteY52" fmla="*/ 90935 h 2076345"/>
              <a:gd name="connsiteX53" fmla="*/ 1793437 w 4046599"/>
              <a:gd name="connsiteY53" fmla="*/ 80831 h 2076345"/>
              <a:gd name="connsiteX54" fmla="*/ 1823748 w 4046599"/>
              <a:gd name="connsiteY54" fmla="*/ 65675 h 2076345"/>
              <a:gd name="connsiteX55" fmla="*/ 1869216 w 4046599"/>
              <a:gd name="connsiteY55" fmla="*/ 50519 h 2076345"/>
              <a:gd name="connsiteX56" fmla="*/ 1899527 w 4046599"/>
              <a:gd name="connsiteY56" fmla="*/ 40415 h 2076345"/>
              <a:gd name="connsiteX57" fmla="*/ 1914683 w 4046599"/>
              <a:gd name="connsiteY57" fmla="*/ 35363 h 2076345"/>
              <a:gd name="connsiteX58" fmla="*/ 1980358 w 4046599"/>
              <a:gd name="connsiteY58" fmla="*/ 45467 h 2076345"/>
              <a:gd name="connsiteX59" fmla="*/ 1995514 w 4046599"/>
              <a:gd name="connsiteY59" fmla="*/ 55571 h 2076345"/>
              <a:gd name="connsiteX60" fmla="*/ 2005618 w 4046599"/>
              <a:gd name="connsiteY60" fmla="*/ 85883 h 2076345"/>
              <a:gd name="connsiteX61" fmla="*/ 2020774 w 4046599"/>
              <a:gd name="connsiteY61" fmla="*/ 90935 h 2076345"/>
              <a:gd name="connsiteX62" fmla="*/ 2051085 w 4046599"/>
              <a:gd name="connsiteY62" fmla="*/ 111142 h 2076345"/>
              <a:gd name="connsiteX63" fmla="*/ 2096553 w 4046599"/>
              <a:gd name="connsiteY63" fmla="*/ 126298 h 2076345"/>
              <a:gd name="connsiteX64" fmla="*/ 2111708 w 4046599"/>
              <a:gd name="connsiteY64" fmla="*/ 131350 h 2076345"/>
              <a:gd name="connsiteX65" fmla="*/ 2157176 w 4046599"/>
              <a:gd name="connsiteY65" fmla="*/ 151558 h 2076345"/>
              <a:gd name="connsiteX66" fmla="*/ 2172332 w 4046599"/>
              <a:gd name="connsiteY66" fmla="*/ 156610 h 2076345"/>
              <a:gd name="connsiteX67" fmla="*/ 2268318 w 4046599"/>
              <a:gd name="connsiteY67" fmla="*/ 151558 h 2076345"/>
              <a:gd name="connsiteX68" fmla="*/ 2313786 w 4046599"/>
              <a:gd name="connsiteY68" fmla="*/ 126298 h 2076345"/>
              <a:gd name="connsiteX69" fmla="*/ 2328942 w 4046599"/>
              <a:gd name="connsiteY69" fmla="*/ 116194 h 2076345"/>
              <a:gd name="connsiteX70" fmla="*/ 2344097 w 4046599"/>
              <a:gd name="connsiteY70" fmla="*/ 106090 h 2076345"/>
              <a:gd name="connsiteX71" fmla="*/ 2359253 w 4046599"/>
              <a:gd name="connsiteY71" fmla="*/ 101038 h 2076345"/>
              <a:gd name="connsiteX72" fmla="*/ 2389565 w 4046599"/>
              <a:gd name="connsiteY72" fmla="*/ 80831 h 2076345"/>
              <a:gd name="connsiteX73" fmla="*/ 2404721 w 4046599"/>
              <a:gd name="connsiteY73" fmla="*/ 65675 h 2076345"/>
              <a:gd name="connsiteX74" fmla="*/ 2419876 w 4046599"/>
              <a:gd name="connsiteY74" fmla="*/ 60623 h 2076345"/>
              <a:gd name="connsiteX75" fmla="*/ 2435032 w 4046599"/>
              <a:gd name="connsiteY75" fmla="*/ 50519 h 2076345"/>
              <a:gd name="connsiteX76" fmla="*/ 2450188 w 4046599"/>
              <a:gd name="connsiteY76" fmla="*/ 45467 h 2076345"/>
              <a:gd name="connsiteX77" fmla="*/ 2480500 w 4046599"/>
              <a:gd name="connsiteY77" fmla="*/ 25259 h 2076345"/>
              <a:gd name="connsiteX78" fmla="*/ 2495655 w 4046599"/>
              <a:gd name="connsiteY78" fmla="*/ 15156 h 2076345"/>
              <a:gd name="connsiteX79" fmla="*/ 2525967 w 4046599"/>
              <a:gd name="connsiteY79" fmla="*/ 5052 h 2076345"/>
              <a:gd name="connsiteX80" fmla="*/ 2541123 w 4046599"/>
              <a:gd name="connsiteY80" fmla="*/ 0 h 2076345"/>
              <a:gd name="connsiteX81" fmla="*/ 2632058 w 4046599"/>
              <a:gd name="connsiteY81" fmla="*/ 10104 h 2076345"/>
              <a:gd name="connsiteX82" fmla="*/ 2647213 w 4046599"/>
              <a:gd name="connsiteY82" fmla="*/ 20208 h 2076345"/>
              <a:gd name="connsiteX83" fmla="*/ 2657317 w 4046599"/>
              <a:gd name="connsiteY83" fmla="*/ 35363 h 2076345"/>
              <a:gd name="connsiteX84" fmla="*/ 2672473 w 4046599"/>
              <a:gd name="connsiteY84" fmla="*/ 40415 h 2076345"/>
              <a:gd name="connsiteX85" fmla="*/ 2702785 w 4046599"/>
              <a:gd name="connsiteY85" fmla="*/ 55571 h 2076345"/>
              <a:gd name="connsiteX86" fmla="*/ 2763408 w 4046599"/>
              <a:gd name="connsiteY86" fmla="*/ 95987 h 2076345"/>
              <a:gd name="connsiteX87" fmla="*/ 2778564 w 4046599"/>
              <a:gd name="connsiteY87" fmla="*/ 106090 h 2076345"/>
              <a:gd name="connsiteX88" fmla="*/ 2824031 w 4046599"/>
              <a:gd name="connsiteY88" fmla="*/ 121246 h 2076345"/>
              <a:gd name="connsiteX89" fmla="*/ 2839187 w 4046599"/>
              <a:gd name="connsiteY89" fmla="*/ 126298 h 2076345"/>
              <a:gd name="connsiteX90" fmla="*/ 2869498 w 4046599"/>
              <a:gd name="connsiteY90" fmla="*/ 146506 h 2076345"/>
              <a:gd name="connsiteX91" fmla="*/ 2884654 w 4046599"/>
              <a:gd name="connsiteY91" fmla="*/ 151558 h 2076345"/>
              <a:gd name="connsiteX92" fmla="*/ 2899810 w 4046599"/>
              <a:gd name="connsiteY92" fmla="*/ 161662 h 2076345"/>
              <a:gd name="connsiteX93" fmla="*/ 2930122 w 4046599"/>
              <a:gd name="connsiteY93" fmla="*/ 171766 h 2076345"/>
              <a:gd name="connsiteX94" fmla="*/ 2945277 w 4046599"/>
              <a:gd name="connsiteY94" fmla="*/ 181869 h 2076345"/>
              <a:gd name="connsiteX95" fmla="*/ 3021056 w 4046599"/>
              <a:gd name="connsiteY95" fmla="*/ 186921 h 2076345"/>
              <a:gd name="connsiteX96" fmla="*/ 3056420 w 4046599"/>
              <a:gd name="connsiteY96" fmla="*/ 181869 h 2076345"/>
              <a:gd name="connsiteX97" fmla="*/ 3086732 w 4046599"/>
              <a:gd name="connsiteY97" fmla="*/ 171766 h 2076345"/>
              <a:gd name="connsiteX98" fmla="*/ 3101887 w 4046599"/>
              <a:gd name="connsiteY98" fmla="*/ 161662 h 2076345"/>
              <a:gd name="connsiteX99" fmla="*/ 3117043 w 4046599"/>
              <a:gd name="connsiteY99" fmla="*/ 156610 h 2076345"/>
              <a:gd name="connsiteX100" fmla="*/ 3147355 w 4046599"/>
              <a:gd name="connsiteY100" fmla="*/ 136402 h 2076345"/>
              <a:gd name="connsiteX101" fmla="*/ 3177666 w 4046599"/>
              <a:gd name="connsiteY101" fmla="*/ 126298 h 2076345"/>
              <a:gd name="connsiteX102" fmla="*/ 3207978 w 4046599"/>
              <a:gd name="connsiteY102" fmla="*/ 106090 h 2076345"/>
              <a:gd name="connsiteX103" fmla="*/ 3233238 w 4046599"/>
              <a:gd name="connsiteY103" fmla="*/ 80831 h 2076345"/>
              <a:gd name="connsiteX104" fmla="*/ 3243342 w 4046599"/>
              <a:gd name="connsiteY104" fmla="*/ 65675 h 2076345"/>
              <a:gd name="connsiteX105" fmla="*/ 3273653 w 4046599"/>
              <a:gd name="connsiteY105" fmla="*/ 50519 h 2076345"/>
              <a:gd name="connsiteX106" fmla="*/ 3288809 w 4046599"/>
              <a:gd name="connsiteY106" fmla="*/ 40415 h 2076345"/>
              <a:gd name="connsiteX107" fmla="*/ 3319121 w 4046599"/>
              <a:gd name="connsiteY107" fmla="*/ 30311 h 2076345"/>
              <a:gd name="connsiteX108" fmla="*/ 3334276 w 4046599"/>
              <a:gd name="connsiteY108" fmla="*/ 25259 h 2076345"/>
              <a:gd name="connsiteX109" fmla="*/ 3349432 w 4046599"/>
              <a:gd name="connsiteY109" fmla="*/ 15156 h 2076345"/>
              <a:gd name="connsiteX110" fmla="*/ 3389848 w 4046599"/>
              <a:gd name="connsiteY110" fmla="*/ 10104 h 2076345"/>
              <a:gd name="connsiteX111" fmla="*/ 3465627 w 4046599"/>
              <a:gd name="connsiteY111" fmla="*/ 15156 h 2076345"/>
              <a:gd name="connsiteX112" fmla="*/ 3495938 w 4046599"/>
              <a:gd name="connsiteY112" fmla="*/ 25259 h 2076345"/>
              <a:gd name="connsiteX113" fmla="*/ 3541406 w 4046599"/>
              <a:gd name="connsiteY113" fmla="*/ 60623 h 2076345"/>
              <a:gd name="connsiteX114" fmla="*/ 3556561 w 4046599"/>
              <a:gd name="connsiteY114" fmla="*/ 65675 h 2076345"/>
              <a:gd name="connsiteX115" fmla="*/ 3571717 w 4046599"/>
              <a:gd name="connsiteY115" fmla="*/ 75779 h 2076345"/>
              <a:gd name="connsiteX116" fmla="*/ 3586873 w 4046599"/>
              <a:gd name="connsiteY116" fmla="*/ 80831 h 2076345"/>
              <a:gd name="connsiteX117" fmla="*/ 3602029 w 4046599"/>
              <a:gd name="connsiteY117" fmla="*/ 90935 h 2076345"/>
              <a:gd name="connsiteX118" fmla="*/ 3632340 w 4046599"/>
              <a:gd name="connsiteY118" fmla="*/ 101038 h 2076345"/>
              <a:gd name="connsiteX119" fmla="*/ 3647496 w 4046599"/>
              <a:gd name="connsiteY119" fmla="*/ 106090 h 2076345"/>
              <a:gd name="connsiteX120" fmla="*/ 3692964 w 4046599"/>
              <a:gd name="connsiteY120" fmla="*/ 121246 h 2076345"/>
              <a:gd name="connsiteX121" fmla="*/ 3708119 w 4046599"/>
              <a:gd name="connsiteY121" fmla="*/ 126298 h 2076345"/>
              <a:gd name="connsiteX122" fmla="*/ 3738431 w 4046599"/>
              <a:gd name="connsiteY122" fmla="*/ 131350 h 2076345"/>
              <a:gd name="connsiteX123" fmla="*/ 3839470 w 4046599"/>
              <a:gd name="connsiteY123" fmla="*/ 126298 h 2076345"/>
              <a:gd name="connsiteX124" fmla="*/ 3879885 w 4046599"/>
              <a:gd name="connsiteY124" fmla="*/ 116194 h 2076345"/>
              <a:gd name="connsiteX125" fmla="*/ 3905145 w 4046599"/>
              <a:gd name="connsiteY125" fmla="*/ 111142 h 2076345"/>
              <a:gd name="connsiteX126" fmla="*/ 3920301 w 4046599"/>
              <a:gd name="connsiteY126" fmla="*/ 106090 h 2076345"/>
              <a:gd name="connsiteX127" fmla="*/ 3950612 w 4046599"/>
              <a:gd name="connsiteY127" fmla="*/ 101038 h 2076345"/>
              <a:gd name="connsiteX128" fmla="*/ 3975872 w 4046599"/>
              <a:gd name="connsiteY128" fmla="*/ 95987 h 2076345"/>
              <a:gd name="connsiteX129" fmla="*/ 4021339 w 4046599"/>
              <a:gd name="connsiteY129" fmla="*/ 101038 h 2076345"/>
              <a:gd name="connsiteX130" fmla="*/ 4011235 w 4046599"/>
              <a:gd name="connsiteY130" fmla="*/ 131350 h 2076345"/>
              <a:gd name="connsiteX131" fmla="*/ 4021339 w 4046599"/>
              <a:gd name="connsiteY131" fmla="*/ 212181 h 2076345"/>
              <a:gd name="connsiteX132" fmla="*/ 4031443 w 4046599"/>
              <a:gd name="connsiteY132" fmla="*/ 242493 h 2076345"/>
              <a:gd name="connsiteX133" fmla="*/ 4036495 w 4046599"/>
              <a:gd name="connsiteY133" fmla="*/ 343531 h 2076345"/>
              <a:gd name="connsiteX134" fmla="*/ 4041547 w 4046599"/>
              <a:gd name="connsiteY134" fmla="*/ 378895 h 2076345"/>
              <a:gd name="connsiteX135" fmla="*/ 4046599 w 4046599"/>
              <a:gd name="connsiteY135" fmla="*/ 434466 h 2076345"/>
              <a:gd name="connsiteX136" fmla="*/ 4041547 w 4046599"/>
              <a:gd name="connsiteY136" fmla="*/ 641595 h 2076345"/>
              <a:gd name="connsiteX137" fmla="*/ 4031443 w 4046599"/>
              <a:gd name="connsiteY137" fmla="*/ 692115 h 2076345"/>
              <a:gd name="connsiteX138" fmla="*/ 4026391 w 4046599"/>
              <a:gd name="connsiteY138" fmla="*/ 732530 h 2076345"/>
              <a:gd name="connsiteX139" fmla="*/ 4021339 w 4046599"/>
              <a:gd name="connsiteY139" fmla="*/ 798205 h 2076345"/>
              <a:gd name="connsiteX140" fmla="*/ 4011235 w 4046599"/>
              <a:gd name="connsiteY140" fmla="*/ 858829 h 2076345"/>
              <a:gd name="connsiteX141" fmla="*/ 4006184 w 4046599"/>
              <a:gd name="connsiteY141" fmla="*/ 873984 h 2076345"/>
              <a:gd name="connsiteX142" fmla="*/ 4011235 w 4046599"/>
              <a:gd name="connsiteY142" fmla="*/ 1035646 h 2076345"/>
              <a:gd name="connsiteX143" fmla="*/ 4016287 w 4046599"/>
              <a:gd name="connsiteY143" fmla="*/ 1071010 h 2076345"/>
              <a:gd name="connsiteX144" fmla="*/ 4011235 w 4046599"/>
              <a:gd name="connsiteY144" fmla="*/ 1237724 h 2076345"/>
              <a:gd name="connsiteX145" fmla="*/ 4006184 w 4046599"/>
              <a:gd name="connsiteY145" fmla="*/ 1490320 h 2076345"/>
              <a:gd name="connsiteX146" fmla="*/ 3996080 w 4046599"/>
              <a:gd name="connsiteY146" fmla="*/ 1555995 h 2076345"/>
              <a:gd name="connsiteX147" fmla="*/ 4001132 w 4046599"/>
              <a:gd name="connsiteY147" fmla="*/ 1667138 h 2076345"/>
              <a:gd name="connsiteX148" fmla="*/ 4006184 w 4046599"/>
              <a:gd name="connsiteY148" fmla="*/ 1682294 h 2076345"/>
              <a:gd name="connsiteX149" fmla="*/ 4011235 w 4046599"/>
              <a:gd name="connsiteY149" fmla="*/ 1843956 h 2076345"/>
              <a:gd name="connsiteX150" fmla="*/ 4006184 w 4046599"/>
              <a:gd name="connsiteY150" fmla="*/ 1904579 h 2076345"/>
              <a:gd name="connsiteX151" fmla="*/ 3960716 w 4046599"/>
              <a:gd name="connsiteY151" fmla="*/ 1934890 h 2076345"/>
              <a:gd name="connsiteX152" fmla="*/ 3945560 w 4046599"/>
              <a:gd name="connsiteY152" fmla="*/ 1944994 h 2076345"/>
              <a:gd name="connsiteX153" fmla="*/ 3920301 w 4046599"/>
              <a:gd name="connsiteY153" fmla="*/ 1965202 h 2076345"/>
              <a:gd name="connsiteX154" fmla="*/ 3910197 w 4046599"/>
              <a:gd name="connsiteY154" fmla="*/ 1980358 h 2076345"/>
              <a:gd name="connsiteX155" fmla="*/ 3879885 w 4046599"/>
              <a:gd name="connsiteY155" fmla="*/ 1990462 h 2076345"/>
              <a:gd name="connsiteX156" fmla="*/ 3849574 w 4046599"/>
              <a:gd name="connsiteY156" fmla="*/ 2010669 h 2076345"/>
              <a:gd name="connsiteX157" fmla="*/ 3804106 w 4046599"/>
              <a:gd name="connsiteY157" fmla="*/ 2030877 h 2076345"/>
              <a:gd name="connsiteX158" fmla="*/ 3788950 w 4046599"/>
              <a:gd name="connsiteY158" fmla="*/ 2035929 h 2076345"/>
              <a:gd name="connsiteX159" fmla="*/ 3667704 w 4046599"/>
              <a:gd name="connsiteY159" fmla="*/ 2020773 h 2076345"/>
              <a:gd name="connsiteX160" fmla="*/ 3652548 w 4046599"/>
              <a:gd name="connsiteY160" fmla="*/ 2015721 h 2076345"/>
              <a:gd name="connsiteX161" fmla="*/ 3622237 w 4046599"/>
              <a:gd name="connsiteY161" fmla="*/ 1995514 h 2076345"/>
              <a:gd name="connsiteX162" fmla="*/ 3591925 w 4046599"/>
              <a:gd name="connsiteY162" fmla="*/ 1985410 h 2076345"/>
              <a:gd name="connsiteX163" fmla="*/ 3546458 w 4046599"/>
              <a:gd name="connsiteY163" fmla="*/ 1990462 h 2076345"/>
              <a:gd name="connsiteX164" fmla="*/ 3531302 w 4046599"/>
              <a:gd name="connsiteY164" fmla="*/ 1995514 h 2076345"/>
              <a:gd name="connsiteX165" fmla="*/ 3495938 w 4046599"/>
              <a:gd name="connsiteY165" fmla="*/ 2020773 h 2076345"/>
              <a:gd name="connsiteX166" fmla="*/ 3389848 w 4046599"/>
              <a:gd name="connsiteY166" fmla="*/ 2030877 h 2076345"/>
              <a:gd name="connsiteX167" fmla="*/ 3369640 w 4046599"/>
              <a:gd name="connsiteY167" fmla="*/ 2010669 h 2076345"/>
              <a:gd name="connsiteX168" fmla="*/ 3339328 w 4046599"/>
              <a:gd name="connsiteY168" fmla="*/ 1995514 h 2076345"/>
              <a:gd name="connsiteX169" fmla="*/ 3324172 w 4046599"/>
              <a:gd name="connsiteY169" fmla="*/ 1985410 h 2076345"/>
              <a:gd name="connsiteX170" fmla="*/ 3172614 w 4046599"/>
              <a:gd name="connsiteY170" fmla="*/ 1970254 h 2076345"/>
              <a:gd name="connsiteX171" fmla="*/ 3137251 w 4046599"/>
              <a:gd name="connsiteY171" fmla="*/ 1965202 h 2076345"/>
              <a:gd name="connsiteX172" fmla="*/ 3106939 w 4046599"/>
              <a:gd name="connsiteY172" fmla="*/ 1955098 h 2076345"/>
              <a:gd name="connsiteX173" fmla="*/ 3056420 w 4046599"/>
              <a:gd name="connsiteY173" fmla="*/ 1944994 h 2076345"/>
              <a:gd name="connsiteX174" fmla="*/ 3041264 w 4046599"/>
              <a:gd name="connsiteY174" fmla="*/ 1939942 h 2076345"/>
              <a:gd name="connsiteX175" fmla="*/ 3005901 w 4046599"/>
              <a:gd name="connsiteY175" fmla="*/ 1934890 h 2076345"/>
              <a:gd name="connsiteX176" fmla="*/ 2925070 w 4046599"/>
              <a:gd name="connsiteY176" fmla="*/ 1939942 h 2076345"/>
              <a:gd name="connsiteX177" fmla="*/ 2894758 w 4046599"/>
              <a:gd name="connsiteY177" fmla="*/ 1965202 h 2076345"/>
              <a:gd name="connsiteX178" fmla="*/ 2864446 w 4046599"/>
              <a:gd name="connsiteY178" fmla="*/ 1980358 h 2076345"/>
              <a:gd name="connsiteX179" fmla="*/ 2849291 w 4046599"/>
              <a:gd name="connsiteY179" fmla="*/ 1950046 h 2076345"/>
              <a:gd name="connsiteX180" fmla="*/ 2844239 w 4046599"/>
              <a:gd name="connsiteY180" fmla="*/ 1934890 h 2076345"/>
              <a:gd name="connsiteX181" fmla="*/ 2829083 w 4046599"/>
              <a:gd name="connsiteY181" fmla="*/ 1924787 h 2076345"/>
              <a:gd name="connsiteX182" fmla="*/ 2773512 w 4046599"/>
              <a:gd name="connsiteY182" fmla="*/ 1909631 h 2076345"/>
              <a:gd name="connsiteX183" fmla="*/ 2733096 w 4046599"/>
              <a:gd name="connsiteY183" fmla="*/ 1914683 h 2076345"/>
              <a:gd name="connsiteX184" fmla="*/ 2697733 w 4046599"/>
              <a:gd name="connsiteY184" fmla="*/ 1924787 h 2076345"/>
              <a:gd name="connsiteX185" fmla="*/ 2672473 w 4046599"/>
              <a:gd name="connsiteY185" fmla="*/ 1950046 h 2076345"/>
              <a:gd name="connsiteX186" fmla="*/ 2642161 w 4046599"/>
              <a:gd name="connsiteY186" fmla="*/ 1960150 h 2076345"/>
              <a:gd name="connsiteX187" fmla="*/ 2490603 w 4046599"/>
              <a:gd name="connsiteY187" fmla="*/ 1960150 h 2076345"/>
              <a:gd name="connsiteX188" fmla="*/ 2445136 w 4046599"/>
              <a:gd name="connsiteY188" fmla="*/ 1990462 h 2076345"/>
              <a:gd name="connsiteX189" fmla="*/ 2414824 w 4046599"/>
              <a:gd name="connsiteY189" fmla="*/ 2000566 h 2076345"/>
              <a:gd name="connsiteX190" fmla="*/ 2379461 w 4046599"/>
              <a:gd name="connsiteY190" fmla="*/ 1995514 h 2076345"/>
              <a:gd name="connsiteX191" fmla="*/ 2349149 w 4046599"/>
              <a:gd name="connsiteY191" fmla="*/ 1985410 h 2076345"/>
              <a:gd name="connsiteX192" fmla="*/ 2207695 w 4046599"/>
              <a:gd name="connsiteY192" fmla="*/ 1980358 h 2076345"/>
              <a:gd name="connsiteX193" fmla="*/ 2142020 w 4046599"/>
              <a:gd name="connsiteY193" fmla="*/ 1975306 h 2076345"/>
              <a:gd name="connsiteX194" fmla="*/ 2101605 w 4046599"/>
              <a:gd name="connsiteY194" fmla="*/ 1965202 h 2076345"/>
              <a:gd name="connsiteX195" fmla="*/ 2076345 w 4046599"/>
              <a:gd name="connsiteY195" fmla="*/ 1960150 h 2076345"/>
              <a:gd name="connsiteX196" fmla="*/ 1960150 w 4046599"/>
              <a:gd name="connsiteY196" fmla="*/ 1975306 h 2076345"/>
              <a:gd name="connsiteX197" fmla="*/ 1894475 w 4046599"/>
              <a:gd name="connsiteY197" fmla="*/ 1985410 h 2076345"/>
              <a:gd name="connsiteX198" fmla="*/ 1843956 w 4046599"/>
              <a:gd name="connsiteY198" fmla="*/ 2000566 h 2076345"/>
              <a:gd name="connsiteX199" fmla="*/ 1813644 w 4046599"/>
              <a:gd name="connsiteY199" fmla="*/ 2010669 h 2076345"/>
              <a:gd name="connsiteX200" fmla="*/ 1798488 w 4046599"/>
              <a:gd name="connsiteY200" fmla="*/ 2015721 h 2076345"/>
              <a:gd name="connsiteX201" fmla="*/ 1778281 w 4046599"/>
              <a:gd name="connsiteY201" fmla="*/ 2020773 h 2076345"/>
              <a:gd name="connsiteX202" fmla="*/ 1747969 w 4046599"/>
              <a:gd name="connsiteY202" fmla="*/ 2015721 h 2076345"/>
              <a:gd name="connsiteX203" fmla="*/ 1732813 w 4046599"/>
              <a:gd name="connsiteY203" fmla="*/ 2005618 h 2076345"/>
              <a:gd name="connsiteX204" fmla="*/ 1717658 w 4046599"/>
              <a:gd name="connsiteY204" fmla="*/ 2000566 h 2076345"/>
              <a:gd name="connsiteX205" fmla="*/ 1702502 w 4046599"/>
              <a:gd name="connsiteY205" fmla="*/ 1990462 h 2076345"/>
              <a:gd name="connsiteX206" fmla="*/ 1657034 w 4046599"/>
              <a:gd name="connsiteY206" fmla="*/ 1975306 h 2076345"/>
              <a:gd name="connsiteX207" fmla="*/ 1641879 w 4046599"/>
              <a:gd name="connsiteY207" fmla="*/ 1970254 h 2076345"/>
              <a:gd name="connsiteX208" fmla="*/ 1626723 w 4046599"/>
              <a:gd name="connsiteY208" fmla="*/ 1960150 h 2076345"/>
              <a:gd name="connsiteX209" fmla="*/ 1561048 w 4046599"/>
              <a:gd name="connsiteY209" fmla="*/ 1944994 h 2076345"/>
              <a:gd name="connsiteX210" fmla="*/ 1454957 w 4046599"/>
              <a:gd name="connsiteY210" fmla="*/ 1944994 h 2076345"/>
              <a:gd name="connsiteX211" fmla="*/ 1424645 w 4046599"/>
              <a:gd name="connsiteY211" fmla="*/ 1955098 h 2076345"/>
              <a:gd name="connsiteX212" fmla="*/ 1419593 w 4046599"/>
              <a:gd name="connsiteY212" fmla="*/ 1970254 h 2076345"/>
              <a:gd name="connsiteX213" fmla="*/ 1389282 w 4046599"/>
              <a:gd name="connsiteY213" fmla="*/ 1990462 h 2076345"/>
              <a:gd name="connsiteX214" fmla="*/ 1374126 w 4046599"/>
              <a:gd name="connsiteY214" fmla="*/ 2000566 h 2076345"/>
              <a:gd name="connsiteX215" fmla="*/ 1358970 w 4046599"/>
              <a:gd name="connsiteY215" fmla="*/ 2005618 h 2076345"/>
              <a:gd name="connsiteX216" fmla="*/ 1343814 w 4046599"/>
              <a:gd name="connsiteY216" fmla="*/ 2015721 h 2076345"/>
              <a:gd name="connsiteX217" fmla="*/ 1328659 w 4046599"/>
              <a:gd name="connsiteY217" fmla="*/ 2020773 h 2076345"/>
              <a:gd name="connsiteX218" fmla="*/ 1313503 w 4046599"/>
              <a:gd name="connsiteY218" fmla="*/ 2030877 h 2076345"/>
              <a:gd name="connsiteX219" fmla="*/ 1283191 w 4046599"/>
              <a:gd name="connsiteY219" fmla="*/ 2040981 h 2076345"/>
              <a:gd name="connsiteX220" fmla="*/ 1268035 w 4046599"/>
              <a:gd name="connsiteY220" fmla="*/ 2046033 h 2076345"/>
              <a:gd name="connsiteX221" fmla="*/ 1252880 w 4046599"/>
              <a:gd name="connsiteY221" fmla="*/ 2051085 h 2076345"/>
              <a:gd name="connsiteX222" fmla="*/ 1227620 w 4046599"/>
              <a:gd name="connsiteY222" fmla="*/ 2056137 h 2076345"/>
              <a:gd name="connsiteX223" fmla="*/ 1197308 w 4046599"/>
              <a:gd name="connsiteY223" fmla="*/ 2066241 h 2076345"/>
              <a:gd name="connsiteX224" fmla="*/ 1182153 w 4046599"/>
              <a:gd name="connsiteY224" fmla="*/ 2071293 h 2076345"/>
              <a:gd name="connsiteX225" fmla="*/ 1161945 w 4046599"/>
              <a:gd name="connsiteY225" fmla="*/ 2076345 h 2076345"/>
              <a:gd name="connsiteX226" fmla="*/ 1116477 w 4046599"/>
              <a:gd name="connsiteY226" fmla="*/ 2071293 h 2076345"/>
              <a:gd name="connsiteX227" fmla="*/ 1101322 w 4046599"/>
              <a:gd name="connsiteY227" fmla="*/ 2066241 h 2076345"/>
              <a:gd name="connsiteX228" fmla="*/ 1091218 w 4046599"/>
              <a:gd name="connsiteY228" fmla="*/ 2051085 h 2076345"/>
              <a:gd name="connsiteX229" fmla="*/ 1076062 w 4046599"/>
              <a:gd name="connsiteY229" fmla="*/ 2040981 h 2076345"/>
              <a:gd name="connsiteX230" fmla="*/ 1065958 w 4046599"/>
              <a:gd name="connsiteY230" fmla="*/ 2025825 h 2076345"/>
              <a:gd name="connsiteX231" fmla="*/ 1035646 w 4046599"/>
              <a:gd name="connsiteY231" fmla="*/ 2010669 h 2076345"/>
              <a:gd name="connsiteX232" fmla="*/ 1005335 w 4046599"/>
              <a:gd name="connsiteY232" fmla="*/ 1985410 h 2076345"/>
              <a:gd name="connsiteX233" fmla="*/ 990179 w 4046599"/>
              <a:gd name="connsiteY233" fmla="*/ 1980358 h 2076345"/>
              <a:gd name="connsiteX234" fmla="*/ 975023 w 4046599"/>
              <a:gd name="connsiteY234" fmla="*/ 1970254 h 2076345"/>
              <a:gd name="connsiteX235" fmla="*/ 944712 w 4046599"/>
              <a:gd name="connsiteY235" fmla="*/ 1960150 h 2076345"/>
              <a:gd name="connsiteX236" fmla="*/ 899244 w 4046599"/>
              <a:gd name="connsiteY236" fmla="*/ 1939942 h 2076345"/>
              <a:gd name="connsiteX237" fmla="*/ 884088 w 4046599"/>
              <a:gd name="connsiteY237" fmla="*/ 1934890 h 2076345"/>
              <a:gd name="connsiteX238" fmla="*/ 868933 w 4046599"/>
              <a:gd name="connsiteY238" fmla="*/ 1929838 h 2076345"/>
              <a:gd name="connsiteX239" fmla="*/ 798206 w 4046599"/>
              <a:gd name="connsiteY239" fmla="*/ 1939942 h 2076345"/>
              <a:gd name="connsiteX240" fmla="*/ 783050 w 4046599"/>
              <a:gd name="connsiteY240" fmla="*/ 1950046 h 2076345"/>
              <a:gd name="connsiteX241" fmla="*/ 757790 w 4046599"/>
              <a:gd name="connsiteY241" fmla="*/ 1975306 h 2076345"/>
              <a:gd name="connsiteX242" fmla="*/ 747686 w 4046599"/>
              <a:gd name="connsiteY242" fmla="*/ 1990462 h 2076345"/>
              <a:gd name="connsiteX243" fmla="*/ 717375 w 4046599"/>
              <a:gd name="connsiteY243" fmla="*/ 2010669 h 2076345"/>
              <a:gd name="connsiteX244" fmla="*/ 707271 w 4046599"/>
              <a:gd name="connsiteY244" fmla="*/ 2025825 h 2076345"/>
              <a:gd name="connsiteX245" fmla="*/ 621388 w 4046599"/>
              <a:gd name="connsiteY245" fmla="*/ 2040981 h 2076345"/>
              <a:gd name="connsiteX246" fmla="*/ 580972 w 4046599"/>
              <a:gd name="connsiteY246" fmla="*/ 2051085 h 2076345"/>
              <a:gd name="connsiteX247" fmla="*/ 540557 w 4046599"/>
              <a:gd name="connsiteY247" fmla="*/ 2046033 h 2076345"/>
              <a:gd name="connsiteX248" fmla="*/ 495090 w 4046599"/>
              <a:gd name="connsiteY248" fmla="*/ 2020773 h 2076345"/>
              <a:gd name="connsiteX249" fmla="*/ 474882 w 4046599"/>
              <a:gd name="connsiteY249" fmla="*/ 2015721 h 2076345"/>
              <a:gd name="connsiteX250" fmla="*/ 444570 w 4046599"/>
              <a:gd name="connsiteY250" fmla="*/ 2005618 h 2076345"/>
              <a:gd name="connsiteX251" fmla="*/ 388999 w 4046599"/>
              <a:gd name="connsiteY251" fmla="*/ 2020773 h 2076345"/>
              <a:gd name="connsiteX252" fmla="*/ 373843 w 4046599"/>
              <a:gd name="connsiteY252" fmla="*/ 2025825 h 2076345"/>
              <a:gd name="connsiteX253" fmla="*/ 313220 w 4046599"/>
              <a:gd name="connsiteY253" fmla="*/ 2020773 h 2076345"/>
              <a:gd name="connsiteX254" fmla="*/ 298064 w 4046599"/>
              <a:gd name="connsiteY254" fmla="*/ 2010669 h 2076345"/>
              <a:gd name="connsiteX255" fmla="*/ 303116 w 4046599"/>
              <a:gd name="connsiteY255" fmla="*/ 1985410 h 2076345"/>
              <a:gd name="connsiteX256" fmla="*/ 318272 w 4046599"/>
              <a:gd name="connsiteY256" fmla="*/ 1980358 h 2076345"/>
              <a:gd name="connsiteX257" fmla="*/ 328376 w 4046599"/>
              <a:gd name="connsiteY257" fmla="*/ 1965202 h 2076345"/>
              <a:gd name="connsiteX258" fmla="*/ 313220 w 4046599"/>
              <a:gd name="connsiteY258" fmla="*/ 1914683 h 2076345"/>
              <a:gd name="connsiteX259" fmla="*/ 267753 w 4046599"/>
              <a:gd name="connsiteY259" fmla="*/ 1929838 h 2076345"/>
              <a:gd name="connsiteX260" fmla="*/ 252597 w 4046599"/>
              <a:gd name="connsiteY260" fmla="*/ 1934890 h 2076345"/>
              <a:gd name="connsiteX261" fmla="*/ 237441 w 4046599"/>
              <a:gd name="connsiteY261" fmla="*/ 1939942 h 2076345"/>
              <a:gd name="connsiteX262" fmla="*/ 176818 w 4046599"/>
              <a:gd name="connsiteY262" fmla="*/ 1924787 h 2076345"/>
              <a:gd name="connsiteX263" fmla="*/ 161662 w 4046599"/>
              <a:gd name="connsiteY263" fmla="*/ 1889423 h 2076345"/>
              <a:gd name="connsiteX264" fmla="*/ 131350 w 4046599"/>
              <a:gd name="connsiteY264" fmla="*/ 1879319 h 2076345"/>
              <a:gd name="connsiteX265" fmla="*/ 95987 w 4046599"/>
              <a:gd name="connsiteY265" fmla="*/ 1884371 h 2076345"/>
              <a:gd name="connsiteX266" fmla="*/ 80831 w 4046599"/>
              <a:gd name="connsiteY266" fmla="*/ 1889423 h 2076345"/>
              <a:gd name="connsiteX267" fmla="*/ 70727 w 4046599"/>
              <a:gd name="connsiteY267" fmla="*/ 1904579 h 2076345"/>
              <a:gd name="connsiteX268" fmla="*/ 55571 w 4046599"/>
              <a:gd name="connsiteY268" fmla="*/ 1914683 h 2076345"/>
              <a:gd name="connsiteX269" fmla="*/ 45467 w 4046599"/>
              <a:gd name="connsiteY269" fmla="*/ 1944994 h 2076345"/>
              <a:gd name="connsiteX270" fmla="*/ 40416 w 4046599"/>
              <a:gd name="connsiteY270" fmla="*/ 1960150 h 2076345"/>
              <a:gd name="connsiteX271" fmla="*/ 25260 w 4046599"/>
              <a:gd name="connsiteY271" fmla="*/ 1990462 h 2076345"/>
              <a:gd name="connsiteX272" fmla="*/ 25260 w 4046599"/>
              <a:gd name="connsiteY272" fmla="*/ 1899527 h 2076345"/>
              <a:gd name="connsiteX273" fmla="*/ 35364 w 4046599"/>
              <a:gd name="connsiteY273" fmla="*/ 1591359 h 2076345"/>
              <a:gd name="connsiteX274" fmla="*/ 30312 w 4046599"/>
              <a:gd name="connsiteY274" fmla="*/ 1530736 h 2076345"/>
              <a:gd name="connsiteX275" fmla="*/ 25260 w 4046599"/>
              <a:gd name="connsiteY275" fmla="*/ 1490320 h 2076345"/>
              <a:gd name="connsiteX276" fmla="*/ 30312 w 4046599"/>
              <a:gd name="connsiteY276" fmla="*/ 1232672 h 2076345"/>
              <a:gd name="connsiteX277" fmla="*/ 25260 w 4046599"/>
              <a:gd name="connsiteY277" fmla="*/ 1111425 h 2076345"/>
              <a:gd name="connsiteX278" fmla="*/ 20208 w 4046599"/>
              <a:gd name="connsiteY278" fmla="*/ 1096269 h 2076345"/>
              <a:gd name="connsiteX279" fmla="*/ 25260 w 4046599"/>
              <a:gd name="connsiteY279" fmla="*/ 899244 h 2076345"/>
              <a:gd name="connsiteX280" fmla="*/ 20208 w 4046599"/>
              <a:gd name="connsiteY280" fmla="*/ 671907 h 2076345"/>
              <a:gd name="connsiteX281" fmla="*/ 10104 w 4046599"/>
              <a:gd name="connsiteY281" fmla="*/ 606232 h 2076345"/>
              <a:gd name="connsiteX282" fmla="*/ 15156 w 4046599"/>
              <a:gd name="connsiteY282" fmla="*/ 378895 h 2076345"/>
              <a:gd name="connsiteX283" fmla="*/ 10104 w 4046599"/>
              <a:gd name="connsiteY283" fmla="*/ 257648 h 2076345"/>
              <a:gd name="connsiteX284" fmla="*/ 0 w 4046599"/>
              <a:gd name="connsiteY284" fmla="*/ 146506 h 2076345"/>
              <a:gd name="connsiteX285" fmla="*/ 5052 w 4046599"/>
              <a:gd name="connsiteY285" fmla="*/ 75779 h 2076345"/>
              <a:gd name="connsiteX286" fmla="*/ 20208 w 4046599"/>
              <a:gd name="connsiteY286" fmla="*/ 25259 h 207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</a:cxnLst>
            <a:rect l="l" t="t" r="r" b="b"/>
            <a:pathLst>
              <a:path w="4046599" h="2076345">
                <a:moveTo>
                  <a:pt x="20208" y="25259"/>
                </a:moveTo>
                <a:cubicBezTo>
                  <a:pt x="28628" y="15155"/>
                  <a:pt x="43324" y="15713"/>
                  <a:pt x="55571" y="15156"/>
                </a:cubicBezTo>
                <a:cubicBezTo>
                  <a:pt x="116397" y="12392"/>
                  <a:pt x="118095" y="15790"/>
                  <a:pt x="161662" y="30311"/>
                </a:cubicBezTo>
                <a:cubicBezTo>
                  <a:pt x="166714" y="31995"/>
                  <a:pt x="172387" y="32409"/>
                  <a:pt x="176818" y="35363"/>
                </a:cubicBezTo>
                <a:cubicBezTo>
                  <a:pt x="186922" y="42099"/>
                  <a:pt x="195609" y="51731"/>
                  <a:pt x="207129" y="55571"/>
                </a:cubicBezTo>
                <a:cubicBezTo>
                  <a:pt x="245224" y="68269"/>
                  <a:pt x="198267" y="51140"/>
                  <a:pt x="237441" y="70727"/>
                </a:cubicBezTo>
                <a:cubicBezTo>
                  <a:pt x="242204" y="73109"/>
                  <a:pt x="247942" y="73193"/>
                  <a:pt x="252597" y="75779"/>
                </a:cubicBezTo>
                <a:cubicBezTo>
                  <a:pt x="263212" y="81676"/>
                  <a:pt x="271388" y="92148"/>
                  <a:pt x="282908" y="95987"/>
                </a:cubicBezTo>
                <a:cubicBezTo>
                  <a:pt x="294917" y="99989"/>
                  <a:pt x="305590" y="103976"/>
                  <a:pt x="318272" y="106090"/>
                </a:cubicBezTo>
                <a:cubicBezTo>
                  <a:pt x="331664" y="108322"/>
                  <a:pt x="345215" y="109458"/>
                  <a:pt x="358687" y="111142"/>
                </a:cubicBezTo>
                <a:cubicBezTo>
                  <a:pt x="404155" y="109458"/>
                  <a:pt x="449674" y="108842"/>
                  <a:pt x="495090" y="106090"/>
                </a:cubicBezTo>
                <a:cubicBezTo>
                  <a:pt x="506490" y="105399"/>
                  <a:pt x="532925" y="99792"/>
                  <a:pt x="545609" y="95987"/>
                </a:cubicBezTo>
                <a:cubicBezTo>
                  <a:pt x="555810" y="92927"/>
                  <a:pt x="575921" y="85883"/>
                  <a:pt x="575921" y="85883"/>
                </a:cubicBezTo>
                <a:cubicBezTo>
                  <a:pt x="580973" y="82515"/>
                  <a:pt x="585528" y="78245"/>
                  <a:pt x="591076" y="75779"/>
                </a:cubicBezTo>
                <a:cubicBezTo>
                  <a:pt x="600809" y="71453"/>
                  <a:pt x="612526" y="71583"/>
                  <a:pt x="621388" y="65675"/>
                </a:cubicBezTo>
                <a:cubicBezTo>
                  <a:pt x="626440" y="62307"/>
                  <a:pt x="630996" y="58037"/>
                  <a:pt x="636544" y="55571"/>
                </a:cubicBezTo>
                <a:cubicBezTo>
                  <a:pt x="646276" y="51245"/>
                  <a:pt x="656751" y="48835"/>
                  <a:pt x="666855" y="45467"/>
                </a:cubicBezTo>
                <a:lnTo>
                  <a:pt x="682011" y="40415"/>
                </a:lnTo>
                <a:cubicBezTo>
                  <a:pt x="712323" y="42099"/>
                  <a:pt x="742724" y="42589"/>
                  <a:pt x="772946" y="45467"/>
                </a:cubicBezTo>
                <a:cubicBezTo>
                  <a:pt x="791820" y="47265"/>
                  <a:pt x="788442" y="54151"/>
                  <a:pt x="803258" y="65675"/>
                </a:cubicBezTo>
                <a:cubicBezTo>
                  <a:pt x="812843" y="73130"/>
                  <a:pt x="823465" y="79147"/>
                  <a:pt x="833569" y="85883"/>
                </a:cubicBezTo>
                <a:cubicBezTo>
                  <a:pt x="838621" y="89251"/>
                  <a:pt x="842965" y="94067"/>
                  <a:pt x="848725" y="95987"/>
                </a:cubicBezTo>
                <a:lnTo>
                  <a:pt x="894192" y="111142"/>
                </a:lnTo>
                <a:cubicBezTo>
                  <a:pt x="899244" y="112826"/>
                  <a:pt x="904182" y="114902"/>
                  <a:pt x="909348" y="116194"/>
                </a:cubicBezTo>
                <a:lnTo>
                  <a:pt x="949764" y="126298"/>
                </a:lnTo>
                <a:cubicBezTo>
                  <a:pt x="973340" y="124614"/>
                  <a:pt x="997117" y="124752"/>
                  <a:pt x="1020491" y="121246"/>
                </a:cubicBezTo>
                <a:cubicBezTo>
                  <a:pt x="1031023" y="119666"/>
                  <a:pt x="1040698" y="114510"/>
                  <a:pt x="1050802" y="111142"/>
                </a:cubicBezTo>
                <a:cubicBezTo>
                  <a:pt x="1055854" y="109458"/>
                  <a:pt x="1061527" y="109044"/>
                  <a:pt x="1065958" y="106090"/>
                </a:cubicBezTo>
                <a:cubicBezTo>
                  <a:pt x="1076062" y="99354"/>
                  <a:pt x="1084750" y="89723"/>
                  <a:pt x="1096270" y="85883"/>
                </a:cubicBezTo>
                <a:cubicBezTo>
                  <a:pt x="1101322" y="84199"/>
                  <a:pt x="1106662" y="83212"/>
                  <a:pt x="1111425" y="80831"/>
                </a:cubicBezTo>
                <a:cubicBezTo>
                  <a:pt x="1159456" y="56815"/>
                  <a:pt x="1078699" y="86688"/>
                  <a:pt x="1156893" y="60623"/>
                </a:cubicBezTo>
                <a:lnTo>
                  <a:pt x="1172049" y="55571"/>
                </a:lnTo>
                <a:lnTo>
                  <a:pt x="1187205" y="50519"/>
                </a:lnTo>
                <a:cubicBezTo>
                  <a:pt x="1214148" y="52203"/>
                  <a:pt x="1241287" y="51923"/>
                  <a:pt x="1268035" y="55571"/>
                </a:cubicBezTo>
                <a:cubicBezTo>
                  <a:pt x="1311432" y="61489"/>
                  <a:pt x="1285309" y="63248"/>
                  <a:pt x="1313503" y="75779"/>
                </a:cubicBezTo>
                <a:cubicBezTo>
                  <a:pt x="1323235" y="80105"/>
                  <a:pt x="1334952" y="79975"/>
                  <a:pt x="1343814" y="85883"/>
                </a:cubicBezTo>
                <a:cubicBezTo>
                  <a:pt x="1348866" y="89251"/>
                  <a:pt x="1353422" y="93521"/>
                  <a:pt x="1358970" y="95987"/>
                </a:cubicBezTo>
                <a:cubicBezTo>
                  <a:pt x="1368703" y="100312"/>
                  <a:pt x="1380420" y="100182"/>
                  <a:pt x="1389282" y="106090"/>
                </a:cubicBezTo>
                <a:cubicBezTo>
                  <a:pt x="1399386" y="112826"/>
                  <a:pt x="1408073" y="122458"/>
                  <a:pt x="1419593" y="126298"/>
                </a:cubicBezTo>
                <a:cubicBezTo>
                  <a:pt x="1424645" y="127982"/>
                  <a:pt x="1429986" y="128968"/>
                  <a:pt x="1434749" y="131350"/>
                </a:cubicBezTo>
                <a:cubicBezTo>
                  <a:pt x="1440180" y="134065"/>
                  <a:pt x="1444357" y="138988"/>
                  <a:pt x="1449905" y="141454"/>
                </a:cubicBezTo>
                <a:cubicBezTo>
                  <a:pt x="1459638" y="145780"/>
                  <a:pt x="1470113" y="148190"/>
                  <a:pt x="1480217" y="151558"/>
                </a:cubicBezTo>
                <a:lnTo>
                  <a:pt x="1510528" y="161662"/>
                </a:lnTo>
                <a:lnTo>
                  <a:pt x="1540840" y="171766"/>
                </a:lnTo>
                <a:lnTo>
                  <a:pt x="1555996" y="176818"/>
                </a:lnTo>
                <a:cubicBezTo>
                  <a:pt x="1581256" y="175134"/>
                  <a:pt x="1606614" y="174562"/>
                  <a:pt x="1631775" y="171766"/>
                </a:cubicBezTo>
                <a:cubicBezTo>
                  <a:pt x="1637067" y="171178"/>
                  <a:pt x="1642772" y="170041"/>
                  <a:pt x="1646930" y="166714"/>
                </a:cubicBezTo>
                <a:cubicBezTo>
                  <a:pt x="1651671" y="162921"/>
                  <a:pt x="1652293" y="155351"/>
                  <a:pt x="1657034" y="151558"/>
                </a:cubicBezTo>
                <a:cubicBezTo>
                  <a:pt x="1661192" y="148231"/>
                  <a:pt x="1667535" y="149092"/>
                  <a:pt x="1672190" y="146506"/>
                </a:cubicBezTo>
                <a:cubicBezTo>
                  <a:pt x="1682805" y="140609"/>
                  <a:pt x="1692398" y="133034"/>
                  <a:pt x="1702502" y="126298"/>
                </a:cubicBezTo>
                <a:lnTo>
                  <a:pt x="1717658" y="116194"/>
                </a:lnTo>
                <a:cubicBezTo>
                  <a:pt x="1722710" y="112826"/>
                  <a:pt x="1727053" y="108010"/>
                  <a:pt x="1732813" y="106090"/>
                </a:cubicBezTo>
                <a:cubicBezTo>
                  <a:pt x="1788088" y="87665"/>
                  <a:pt x="1704364" y="117050"/>
                  <a:pt x="1763125" y="90935"/>
                </a:cubicBezTo>
                <a:cubicBezTo>
                  <a:pt x="1772858" y="86610"/>
                  <a:pt x="1783333" y="84199"/>
                  <a:pt x="1793437" y="80831"/>
                </a:cubicBezTo>
                <a:cubicBezTo>
                  <a:pt x="1848707" y="62407"/>
                  <a:pt x="1764989" y="91790"/>
                  <a:pt x="1823748" y="65675"/>
                </a:cubicBezTo>
                <a:cubicBezTo>
                  <a:pt x="1823750" y="65674"/>
                  <a:pt x="1861637" y="53045"/>
                  <a:pt x="1869216" y="50519"/>
                </a:cubicBezTo>
                <a:lnTo>
                  <a:pt x="1899527" y="40415"/>
                </a:lnTo>
                <a:lnTo>
                  <a:pt x="1914683" y="35363"/>
                </a:lnTo>
                <a:cubicBezTo>
                  <a:pt x="1929172" y="36812"/>
                  <a:pt x="1962152" y="36364"/>
                  <a:pt x="1980358" y="45467"/>
                </a:cubicBezTo>
                <a:cubicBezTo>
                  <a:pt x="1985789" y="48182"/>
                  <a:pt x="1990462" y="52203"/>
                  <a:pt x="1995514" y="55571"/>
                </a:cubicBezTo>
                <a:cubicBezTo>
                  <a:pt x="1998882" y="65675"/>
                  <a:pt x="1995514" y="82515"/>
                  <a:pt x="2005618" y="85883"/>
                </a:cubicBezTo>
                <a:cubicBezTo>
                  <a:pt x="2010670" y="87567"/>
                  <a:pt x="2016119" y="88349"/>
                  <a:pt x="2020774" y="90935"/>
                </a:cubicBezTo>
                <a:cubicBezTo>
                  <a:pt x="2031389" y="96832"/>
                  <a:pt x="2039565" y="107302"/>
                  <a:pt x="2051085" y="111142"/>
                </a:cubicBezTo>
                <a:lnTo>
                  <a:pt x="2096553" y="126298"/>
                </a:lnTo>
                <a:cubicBezTo>
                  <a:pt x="2101605" y="127982"/>
                  <a:pt x="2107277" y="128396"/>
                  <a:pt x="2111708" y="131350"/>
                </a:cubicBezTo>
                <a:cubicBezTo>
                  <a:pt x="2135726" y="147362"/>
                  <a:pt x="2121104" y="139534"/>
                  <a:pt x="2157176" y="151558"/>
                </a:cubicBezTo>
                <a:lnTo>
                  <a:pt x="2172332" y="156610"/>
                </a:lnTo>
                <a:cubicBezTo>
                  <a:pt x="2204327" y="154926"/>
                  <a:pt x="2236410" y="154459"/>
                  <a:pt x="2268318" y="151558"/>
                </a:cubicBezTo>
                <a:cubicBezTo>
                  <a:pt x="2283762" y="150154"/>
                  <a:pt x="2304656" y="132385"/>
                  <a:pt x="2313786" y="126298"/>
                </a:cubicBezTo>
                <a:lnTo>
                  <a:pt x="2328942" y="116194"/>
                </a:lnTo>
                <a:cubicBezTo>
                  <a:pt x="2333994" y="112826"/>
                  <a:pt x="2338337" y="108010"/>
                  <a:pt x="2344097" y="106090"/>
                </a:cubicBezTo>
                <a:cubicBezTo>
                  <a:pt x="2349149" y="104406"/>
                  <a:pt x="2354598" y="103624"/>
                  <a:pt x="2359253" y="101038"/>
                </a:cubicBezTo>
                <a:cubicBezTo>
                  <a:pt x="2369868" y="95141"/>
                  <a:pt x="2380978" y="89418"/>
                  <a:pt x="2389565" y="80831"/>
                </a:cubicBezTo>
                <a:cubicBezTo>
                  <a:pt x="2394617" y="75779"/>
                  <a:pt x="2398776" y="69638"/>
                  <a:pt x="2404721" y="65675"/>
                </a:cubicBezTo>
                <a:cubicBezTo>
                  <a:pt x="2409152" y="62721"/>
                  <a:pt x="2415113" y="63004"/>
                  <a:pt x="2419876" y="60623"/>
                </a:cubicBezTo>
                <a:cubicBezTo>
                  <a:pt x="2425307" y="57908"/>
                  <a:pt x="2429601" y="53234"/>
                  <a:pt x="2435032" y="50519"/>
                </a:cubicBezTo>
                <a:cubicBezTo>
                  <a:pt x="2439795" y="48137"/>
                  <a:pt x="2445533" y="48053"/>
                  <a:pt x="2450188" y="45467"/>
                </a:cubicBezTo>
                <a:cubicBezTo>
                  <a:pt x="2460803" y="39570"/>
                  <a:pt x="2470396" y="31995"/>
                  <a:pt x="2480500" y="25259"/>
                </a:cubicBezTo>
                <a:cubicBezTo>
                  <a:pt x="2485552" y="21891"/>
                  <a:pt x="2489895" y="17076"/>
                  <a:pt x="2495655" y="15156"/>
                </a:cubicBezTo>
                <a:lnTo>
                  <a:pt x="2525967" y="5052"/>
                </a:lnTo>
                <a:lnTo>
                  <a:pt x="2541123" y="0"/>
                </a:lnTo>
                <a:cubicBezTo>
                  <a:pt x="2550587" y="631"/>
                  <a:pt x="2607953" y="-1949"/>
                  <a:pt x="2632058" y="10104"/>
                </a:cubicBezTo>
                <a:cubicBezTo>
                  <a:pt x="2637488" y="12819"/>
                  <a:pt x="2642161" y="16840"/>
                  <a:pt x="2647213" y="20208"/>
                </a:cubicBezTo>
                <a:cubicBezTo>
                  <a:pt x="2650581" y="25260"/>
                  <a:pt x="2652576" y="31570"/>
                  <a:pt x="2657317" y="35363"/>
                </a:cubicBezTo>
                <a:cubicBezTo>
                  <a:pt x="2661475" y="38690"/>
                  <a:pt x="2667710" y="38033"/>
                  <a:pt x="2672473" y="40415"/>
                </a:cubicBezTo>
                <a:cubicBezTo>
                  <a:pt x="2711647" y="60002"/>
                  <a:pt x="2664690" y="42873"/>
                  <a:pt x="2702785" y="55571"/>
                </a:cubicBezTo>
                <a:lnTo>
                  <a:pt x="2763408" y="95987"/>
                </a:lnTo>
                <a:cubicBezTo>
                  <a:pt x="2768460" y="99355"/>
                  <a:pt x="2772804" y="104170"/>
                  <a:pt x="2778564" y="106090"/>
                </a:cubicBezTo>
                <a:lnTo>
                  <a:pt x="2824031" y="121246"/>
                </a:lnTo>
                <a:cubicBezTo>
                  <a:pt x="2829083" y="122930"/>
                  <a:pt x="2834756" y="123344"/>
                  <a:pt x="2839187" y="126298"/>
                </a:cubicBezTo>
                <a:cubicBezTo>
                  <a:pt x="2849291" y="133034"/>
                  <a:pt x="2857978" y="142666"/>
                  <a:pt x="2869498" y="146506"/>
                </a:cubicBezTo>
                <a:cubicBezTo>
                  <a:pt x="2874550" y="148190"/>
                  <a:pt x="2879891" y="149176"/>
                  <a:pt x="2884654" y="151558"/>
                </a:cubicBezTo>
                <a:cubicBezTo>
                  <a:pt x="2890085" y="154273"/>
                  <a:pt x="2894262" y="159196"/>
                  <a:pt x="2899810" y="161662"/>
                </a:cubicBezTo>
                <a:cubicBezTo>
                  <a:pt x="2909543" y="165988"/>
                  <a:pt x="2921260" y="165858"/>
                  <a:pt x="2930122" y="171766"/>
                </a:cubicBezTo>
                <a:cubicBezTo>
                  <a:pt x="2935174" y="175134"/>
                  <a:pt x="2939288" y="180871"/>
                  <a:pt x="2945277" y="181869"/>
                </a:cubicBezTo>
                <a:cubicBezTo>
                  <a:pt x="2970248" y="186031"/>
                  <a:pt x="2995796" y="185237"/>
                  <a:pt x="3021056" y="186921"/>
                </a:cubicBezTo>
                <a:cubicBezTo>
                  <a:pt x="3032844" y="185237"/>
                  <a:pt x="3044817" y="184546"/>
                  <a:pt x="3056420" y="181869"/>
                </a:cubicBezTo>
                <a:cubicBezTo>
                  <a:pt x="3066798" y="179474"/>
                  <a:pt x="3086732" y="171766"/>
                  <a:pt x="3086732" y="171766"/>
                </a:cubicBezTo>
                <a:cubicBezTo>
                  <a:pt x="3091784" y="168398"/>
                  <a:pt x="3096457" y="164377"/>
                  <a:pt x="3101887" y="161662"/>
                </a:cubicBezTo>
                <a:cubicBezTo>
                  <a:pt x="3106650" y="159280"/>
                  <a:pt x="3112388" y="159196"/>
                  <a:pt x="3117043" y="156610"/>
                </a:cubicBezTo>
                <a:cubicBezTo>
                  <a:pt x="3127658" y="150713"/>
                  <a:pt x="3135835" y="140242"/>
                  <a:pt x="3147355" y="136402"/>
                </a:cubicBezTo>
                <a:cubicBezTo>
                  <a:pt x="3157459" y="133034"/>
                  <a:pt x="3168804" y="132206"/>
                  <a:pt x="3177666" y="126298"/>
                </a:cubicBezTo>
                <a:lnTo>
                  <a:pt x="3207978" y="106090"/>
                </a:lnTo>
                <a:cubicBezTo>
                  <a:pt x="3234924" y="65674"/>
                  <a:pt x="3199556" y="114513"/>
                  <a:pt x="3233238" y="80831"/>
                </a:cubicBezTo>
                <a:cubicBezTo>
                  <a:pt x="3237531" y="76538"/>
                  <a:pt x="3239049" y="69968"/>
                  <a:pt x="3243342" y="65675"/>
                </a:cubicBezTo>
                <a:cubicBezTo>
                  <a:pt x="3257820" y="51196"/>
                  <a:pt x="3257217" y="58737"/>
                  <a:pt x="3273653" y="50519"/>
                </a:cubicBezTo>
                <a:cubicBezTo>
                  <a:pt x="3279084" y="47804"/>
                  <a:pt x="3283261" y="42881"/>
                  <a:pt x="3288809" y="40415"/>
                </a:cubicBezTo>
                <a:cubicBezTo>
                  <a:pt x="3298542" y="36089"/>
                  <a:pt x="3309017" y="33679"/>
                  <a:pt x="3319121" y="30311"/>
                </a:cubicBezTo>
                <a:cubicBezTo>
                  <a:pt x="3324173" y="28627"/>
                  <a:pt x="3329845" y="28213"/>
                  <a:pt x="3334276" y="25259"/>
                </a:cubicBezTo>
                <a:cubicBezTo>
                  <a:pt x="3339328" y="21891"/>
                  <a:pt x="3343574" y="16753"/>
                  <a:pt x="3349432" y="15156"/>
                </a:cubicBezTo>
                <a:cubicBezTo>
                  <a:pt x="3362531" y="11584"/>
                  <a:pt x="3376376" y="11788"/>
                  <a:pt x="3389848" y="10104"/>
                </a:cubicBezTo>
                <a:cubicBezTo>
                  <a:pt x="3415108" y="11788"/>
                  <a:pt x="3440566" y="11576"/>
                  <a:pt x="3465627" y="15156"/>
                </a:cubicBezTo>
                <a:cubicBezTo>
                  <a:pt x="3476170" y="16662"/>
                  <a:pt x="3495938" y="25259"/>
                  <a:pt x="3495938" y="25259"/>
                </a:cubicBezTo>
                <a:cubicBezTo>
                  <a:pt x="3509015" y="38336"/>
                  <a:pt x="3523277" y="54580"/>
                  <a:pt x="3541406" y="60623"/>
                </a:cubicBezTo>
                <a:cubicBezTo>
                  <a:pt x="3546458" y="62307"/>
                  <a:pt x="3551798" y="63294"/>
                  <a:pt x="3556561" y="65675"/>
                </a:cubicBezTo>
                <a:cubicBezTo>
                  <a:pt x="3561992" y="68390"/>
                  <a:pt x="3566286" y="73064"/>
                  <a:pt x="3571717" y="75779"/>
                </a:cubicBezTo>
                <a:cubicBezTo>
                  <a:pt x="3576480" y="78161"/>
                  <a:pt x="3582110" y="78449"/>
                  <a:pt x="3586873" y="80831"/>
                </a:cubicBezTo>
                <a:cubicBezTo>
                  <a:pt x="3592304" y="83546"/>
                  <a:pt x="3596481" y="88469"/>
                  <a:pt x="3602029" y="90935"/>
                </a:cubicBezTo>
                <a:cubicBezTo>
                  <a:pt x="3611761" y="95260"/>
                  <a:pt x="3622236" y="97670"/>
                  <a:pt x="3632340" y="101038"/>
                </a:cubicBezTo>
                <a:lnTo>
                  <a:pt x="3647496" y="106090"/>
                </a:lnTo>
                <a:lnTo>
                  <a:pt x="3692964" y="121246"/>
                </a:lnTo>
                <a:cubicBezTo>
                  <a:pt x="3698016" y="122930"/>
                  <a:pt x="3702866" y="125423"/>
                  <a:pt x="3708119" y="126298"/>
                </a:cubicBezTo>
                <a:lnTo>
                  <a:pt x="3738431" y="131350"/>
                </a:lnTo>
                <a:cubicBezTo>
                  <a:pt x="3772111" y="129666"/>
                  <a:pt x="3805856" y="128987"/>
                  <a:pt x="3839470" y="126298"/>
                </a:cubicBezTo>
                <a:cubicBezTo>
                  <a:pt x="3866851" y="124107"/>
                  <a:pt x="3858506" y="121539"/>
                  <a:pt x="3879885" y="116194"/>
                </a:cubicBezTo>
                <a:cubicBezTo>
                  <a:pt x="3888215" y="114111"/>
                  <a:pt x="3896815" y="113225"/>
                  <a:pt x="3905145" y="111142"/>
                </a:cubicBezTo>
                <a:cubicBezTo>
                  <a:pt x="3910311" y="109850"/>
                  <a:pt x="3915103" y="107245"/>
                  <a:pt x="3920301" y="106090"/>
                </a:cubicBezTo>
                <a:cubicBezTo>
                  <a:pt x="3930300" y="103868"/>
                  <a:pt x="3940534" y="102870"/>
                  <a:pt x="3950612" y="101038"/>
                </a:cubicBezTo>
                <a:cubicBezTo>
                  <a:pt x="3959060" y="99502"/>
                  <a:pt x="3967452" y="97671"/>
                  <a:pt x="3975872" y="95987"/>
                </a:cubicBezTo>
                <a:cubicBezTo>
                  <a:pt x="3991028" y="97671"/>
                  <a:pt x="4010556" y="90255"/>
                  <a:pt x="4021339" y="101038"/>
                </a:cubicBezTo>
                <a:cubicBezTo>
                  <a:pt x="4028870" y="108569"/>
                  <a:pt x="4011235" y="131350"/>
                  <a:pt x="4011235" y="131350"/>
                </a:cubicBezTo>
                <a:cubicBezTo>
                  <a:pt x="4013638" y="157782"/>
                  <a:pt x="4014221" y="186082"/>
                  <a:pt x="4021339" y="212181"/>
                </a:cubicBezTo>
                <a:cubicBezTo>
                  <a:pt x="4024141" y="222456"/>
                  <a:pt x="4031443" y="242493"/>
                  <a:pt x="4031443" y="242493"/>
                </a:cubicBezTo>
                <a:cubicBezTo>
                  <a:pt x="4033127" y="276172"/>
                  <a:pt x="4034004" y="309902"/>
                  <a:pt x="4036495" y="343531"/>
                </a:cubicBezTo>
                <a:cubicBezTo>
                  <a:pt x="4037375" y="355406"/>
                  <a:pt x="4040232" y="367060"/>
                  <a:pt x="4041547" y="378895"/>
                </a:cubicBezTo>
                <a:cubicBezTo>
                  <a:pt x="4043601" y="397381"/>
                  <a:pt x="4044915" y="415942"/>
                  <a:pt x="4046599" y="434466"/>
                </a:cubicBezTo>
                <a:cubicBezTo>
                  <a:pt x="4044915" y="503509"/>
                  <a:pt x="4044483" y="572594"/>
                  <a:pt x="4041547" y="641595"/>
                </a:cubicBezTo>
                <a:cubicBezTo>
                  <a:pt x="4040276" y="671455"/>
                  <a:pt x="4035643" y="666918"/>
                  <a:pt x="4031443" y="692115"/>
                </a:cubicBezTo>
                <a:cubicBezTo>
                  <a:pt x="4029211" y="705507"/>
                  <a:pt x="4027678" y="719015"/>
                  <a:pt x="4026391" y="732530"/>
                </a:cubicBezTo>
                <a:cubicBezTo>
                  <a:pt x="4024309" y="754387"/>
                  <a:pt x="4023524" y="776358"/>
                  <a:pt x="4021339" y="798205"/>
                </a:cubicBezTo>
                <a:cubicBezTo>
                  <a:pt x="4019913" y="812466"/>
                  <a:pt x="4015132" y="843240"/>
                  <a:pt x="4011235" y="858829"/>
                </a:cubicBezTo>
                <a:cubicBezTo>
                  <a:pt x="4009944" y="863995"/>
                  <a:pt x="4007868" y="868932"/>
                  <a:pt x="4006184" y="873984"/>
                </a:cubicBezTo>
                <a:cubicBezTo>
                  <a:pt x="4007868" y="927871"/>
                  <a:pt x="4008474" y="981803"/>
                  <a:pt x="4011235" y="1035646"/>
                </a:cubicBezTo>
                <a:cubicBezTo>
                  <a:pt x="4011845" y="1047538"/>
                  <a:pt x="4016287" y="1059102"/>
                  <a:pt x="4016287" y="1071010"/>
                </a:cubicBezTo>
                <a:cubicBezTo>
                  <a:pt x="4016287" y="1126607"/>
                  <a:pt x="4012574" y="1182143"/>
                  <a:pt x="4011235" y="1237724"/>
                </a:cubicBezTo>
                <a:cubicBezTo>
                  <a:pt x="4009206" y="1321915"/>
                  <a:pt x="4009137" y="1406156"/>
                  <a:pt x="4006184" y="1490320"/>
                </a:cubicBezTo>
                <a:cubicBezTo>
                  <a:pt x="4005895" y="1498555"/>
                  <a:pt x="3997746" y="1545997"/>
                  <a:pt x="3996080" y="1555995"/>
                </a:cubicBezTo>
                <a:cubicBezTo>
                  <a:pt x="3997764" y="1593043"/>
                  <a:pt x="3998175" y="1630170"/>
                  <a:pt x="4001132" y="1667138"/>
                </a:cubicBezTo>
                <a:cubicBezTo>
                  <a:pt x="4001557" y="1672446"/>
                  <a:pt x="4005880" y="1676977"/>
                  <a:pt x="4006184" y="1682294"/>
                </a:cubicBezTo>
                <a:cubicBezTo>
                  <a:pt x="4009259" y="1736120"/>
                  <a:pt x="4009551" y="1790069"/>
                  <a:pt x="4011235" y="1843956"/>
                </a:cubicBezTo>
                <a:cubicBezTo>
                  <a:pt x="4009551" y="1864164"/>
                  <a:pt x="4014312" y="1886001"/>
                  <a:pt x="4006184" y="1904579"/>
                </a:cubicBezTo>
                <a:cubicBezTo>
                  <a:pt x="4006182" y="1904583"/>
                  <a:pt x="3968296" y="1929837"/>
                  <a:pt x="3960716" y="1934890"/>
                </a:cubicBezTo>
                <a:lnTo>
                  <a:pt x="3945560" y="1944994"/>
                </a:lnTo>
                <a:cubicBezTo>
                  <a:pt x="3916602" y="1988431"/>
                  <a:pt x="3955160" y="1937313"/>
                  <a:pt x="3920301" y="1965202"/>
                </a:cubicBezTo>
                <a:cubicBezTo>
                  <a:pt x="3915560" y="1968995"/>
                  <a:pt x="3915346" y="1977140"/>
                  <a:pt x="3910197" y="1980358"/>
                </a:cubicBezTo>
                <a:cubicBezTo>
                  <a:pt x="3901165" y="1986003"/>
                  <a:pt x="3888747" y="1984554"/>
                  <a:pt x="3879885" y="1990462"/>
                </a:cubicBezTo>
                <a:lnTo>
                  <a:pt x="3849574" y="2010669"/>
                </a:lnTo>
                <a:cubicBezTo>
                  <a:pt x="3825556" y="2026681"/>
                  <a:pt x="3840179" y="2018853"/>
                  <a:pt x="3804106" y="2030877"/>
                </a:cubicBezTo>
                <a:lnTo>
                  <a:pt x="3788950" y="2035929"/>
                </a:lnTo>
                <a:cubicBezTo>
                  <a:pt x="3687382" y="2030286"/>
                  <a:pt x="3726816" y="2040477"/>
                  <a:pt x="3667704" y="2020773"/>
                </a:cubicBezTo>
                <a:cubicBezTo>
                  <a:pt x="3662652" y="2019089"/>
                  <a:pt x="3656979" y="2018675"/>
                  <a:pt x="3652548" y="2015721"/>
                </a:cubicBezTo>
                <a:cubicBezTo>
                  <a:pt x="3642444" y="2008985"/>
                  <a:pt x="3633757" y="1999354"/>
                  <a:pt x="3622237" y="1995514"/>
                </a:cubicBezTo>
                <a:lnTo>
                  <a:pt x="3591925" y="1985410"/>
                </a:lnTo>
                <a:cubicBezTo>
                  <a:pt x="3576769" y="1987094"/>
                  <a:pt x="3561499" y="1987955"/>
                  <a:pt x="3546458" y="1990462"/>
                </a:cubicBezTo>
                <a:cubicBezTo>
                  <a:pt x="3541205" y="1991337"/>
                  <a:pt x="3535068" y="1991749"/>
                  <a:pt x="3531302" y="1995514"/>
                </a:cubicBezTo>
                <a:cubicBezTo>
                  <a:pt x="3509333" y="2017482"/>
                  <a:pt x="3558401" y="2015568"/>
                  <a:pt x="3495938" y="2020773"/>
                </a:cubicBezTo>
                <a:cubicBezTo>
                  <a:pt x="3420119" y="2027091"/>
                  <a:pt x="3455469" y="2023586"/>
                  <a:pt x="3389848" y="2030877"/>
                </a:cubicBezTo>
                <a:cubicBezTo>
                  <a:pt x="3356779" y="2019854"/>
                  <a:pt x="3389237" y="2035164"/>
                  <a:pt x="3369640" y="2010669"/>
                </a:cubicBezTo>
                <a:cubicBezTo>
                  <a:pt x="3359989" y="1998606"/>
                  <a:pt x="3351529" y="2001615"/>
                  <a:pt x="3339328" y="1995514"/>
                </a:cubicBezTo>
                <a:cubicBezTo>
                  <a:pt x="3333897" y="1992799"/>
                  <a:pt x="3330039" y="1986974"/>
                  <a:pt x="3324172" y="1985410"/>
                </a:cubicBezTo>
                <a:cubicBezTo>
                  <a:pt x="3276504" y="1972698"/>
                  <a:pt x="3220430" y="1972910"/>
                  <a:pt x="3172614" y="1970254"/>
                </a:cubicBezTo>
                <a:cubicBezTo>
                  <a:pt x="3160826" y="1968570"/>
                  <a:pt x="3148853" y="1967880"/>
                  <a:pt x="3137251" y="1965202"/>
                </a:cubicBezTo>
                <a:cubicBezTo>
                  <a:pt x="3126873" y="1962807"/>
                  <a:pt x="3117383" y="1957187"/>
                  <a:pt x="3106939" y="1955098"/>
                </a:cubicBezTo>
                <a:cubicBezTo>
                  <a:pt x="3090099" y="1951730"/>
                  <a:pt x="3072712" y="1950425"/>
                  <a:pt x="3056420" y="1944994"/>
                </a:cubicBezTo>
                <a:cubicBezTo>
                  <a:pt x="3051368" y="1943310"/>
                  <a:pt x="3046486" y="1940986"/>
                  <a:pt x="3041264" y="1939942"/>
                </a:cubicBezTo>
                <a:cubicBezTo>
                  <a:pt x="3029588" y="1937607"/>
                  <a:pt x="3017689" y="1936574"/>
                  <a:pt x="3005901" y="1934890"/>
                </a:cubicBezTo>
                <a:cubicBezTo>
                  <a:pt x="2978957" y="1936574"/>
                  <a:pt x="2951736" y="1935732"/>
                  <a:pt x="2925070" y="1939942"/>
                </a:cubicBezTo>
                <a:cubicBezTo>
                  <a:pt x="2915785" y="1941408"/>
                  <a:pt x="2900304" y="1960580"/>
                  <a:pt x="2894758" y="1965202"/>
                </a:cubicBezTo>
                <a:cubicBezTo>
                  <a:pt x="2881700" y="1976084"/>
                  <a:pt x="2879636" y="1975295"/>
                  <a:pt x="2864446" y="1980358"/>
                </a:cubicBezTo>
                <a:cubicBezTo>
                  <a:pt x="2851753" y="1942270"/>
                  <a:pt x="2868874" y="1989212"/>
                  <a:pt x="2849291" y="1950046"/>
                </a:cubicBezTo>
                <a:cubicBezTo>
                  <a:pt x="2846909" y="1945283"/>
                  <a:pt x="2847566" y="1939048"/>
                  <a:pt x="2844239" y="1934890"/>
                </a:cubicBezTo>
                <a:cubicBezTo>
                  <a:pt x="2840446" y="1930149"/>
                  <a:pt x="2834631" y="1927253"/>
                  <a:pt x="2829083" y="1924787"/>
                </a:cubicBezTo>
                <a:cubicBezTo>
                  <a:pt x="2808105" y="1915464"/>
                  <a:pt x="2795123" y="1913953"/>
                  <a:pt x="2773512" y="1909631"/>
                </a:cubicBezTo>
                <a:cubicBezTo>
                  <a:pt x="2760040" y="1911315"/>
                  <a:pt x="2746488" y="1912451"/>
                  <a:pt x="2733096" y="1914683"/>
                </a:cubicBezTo>
                <a:cubicBezTo>
                  <a:pt x="2720407" y="1916798"/>
                  <a:pt x="2709746" y="1920782"/>
                  <a:pt x="2697733" y="1924787"/>
                </a:cubicBezTo>
                <a:cubicBezTo>
                  <a:pt x="2688515" y="1938613"/>
                  <a:pt x="2688426" y="1942956"/>
                  <a:pt x="2672473" y="1950046"/>
                </a:cubicBezTo>
                <a:cubicBezTo>
                  <a:pt x="2662740" y="1954372"/>
                  <a:pt x="2642161" y="1960150"/>
                  <a:pt x="2642161" y="1960150"/>
                </a:cubicBezTo>
                <a:cubicBezTo>
                  <a:pt x="2590184" y="1955819"/>
                  <a:pt x="2543546" y="1949120"/>
                  <a:pt x="2490603" y="1960150"/>
                </a:cubicBezTo>
                <a:cubicBezTo>
                  <a:pt x="2450194" y="1968569"/>
                  <a:pt x="2472919" y="1981201"/>
                  <a:pt x="2445136" y="1990462"/>
                </a:cubicBezTo>
                <a:lnTo>
                  <a:pt x="2414824" y="2000566"/>
                </a:lnTo>
                <a:cubicBezTo>
                  <a:pt x="2403036" y="1998882"/>
                  <a:pt x="2391063" y="1998192"/>
                  <a:pt x="2379461" y="1995514"/>
                </a:cubicBezTo>
                <a:cubicBezTo>
                  <a:pt x="2369083" y="1993119"/>
                  <a:pt x="2359793" y="1985790"/>
                  <a:pt x="2349149" y="1985410"/>
                </a:cubicBezTo>
                <a:lnTo>
                  <a:pt x="2207695" y="1980358"/>
                </a:lnTo>
                <a:cubicBezTo>
                  <a:pt x="2185803" y="1978674"/>
                  <a:pt x="2163756" y="1978411"/>
                  <a:pt x="2142020" y="1975306"/>
                </a:cubicBezTo>
                <a:cubicBezTo>
                  <a:pt x="2128273" y="1973342"/>
                  <a:pt x="2115222" y="1967925"/>
                  <a:pt x="2101605" y="1965202"/>
                </a:cubicBezTo>
                <a:lnTo>
                  <a:pt x="2076345" y="1960150"/>
                </a:lnTo>
                <a:cubicBezTo>
                  <a:pt x="1913722" y="1972660"/>
                  <a:pt x="2094636" y="1956093"/>
                  <a:pt x="1960150" y="1975306"/>
                </a:cubicBezTo>
                <a:cubicBezTo>
                  <a:pt x="1943167" y="1977732"/>
                  <a:pt x="1911997" y="1981906"/>
                  <a:pt x="1894475" y="1985410"/>
                </a:cubicBezTo>
                <a:cubicBezTo>
                  <a:pt x="1875386" y="1989228"/>
                  <a:pt x="1863289" y="1994122"/>
                  <a:pt x="1843956" y="2000566"/>
                </a:cubicBezTo>
                <a:lnTo>
                  <a:pt x="1813644" y="2010669"/>
                </a:lnTo>
                <a:cubicBezTo>
                  <a:pt x="1808592" y="2012353"/>
                  <a:pt x="1803654" y="2014429"/>
                  <a:pt x="1798488" y="2015721"/>
                </a:cubicBezTo>
                <a:lnTo>
                  <a:pt x="1778281" y="2020773"/>
                </a:lnTo>
                <a:cubicBezTo>
                  <a:pt x="1768177" y="2019089"/>
                  <a:pt x="1757687" y="2018960"/>
                  <a:pt x="1747969" y="2015721"/>
                </a:cubicBezTo>
                <a:cubicBezTo>
                  <a:pt x="1742209" y="2013801"/>
                  <a:pt x="1738244" y="2008333"/>
                  <a:pt x="1732813" y="2005618"/>
                </a:cubicBezTo>
                <a:cubicBezTo>
                  <a:pt x="1728050" y="2003237"/>
                  <a:pt x="1722421" y="2002947"/>
                  <a:pt x="1717658" y="2000566"/>
                </a:cubicBezTo>
                <a:cubicBezTo>
                  <a:pt x="1712227" y="1997851"/>
                  <a:pt x="1708050" y="1992928"/>
                  <a:pt x="1702502" y="1990462"/>
                </a:cubicBezTo>
                <a:cubicBezTo>
                  <a:pt x="1702500" y="1990461"/>
                  <a:pt x="1664613" y="1977832"/>
                  <a:pt x="1657034" y="1975306"/>
                </a:cubicBezTo>
                <a:cubicBezTo>
                  <a:pt x="1651982" y="1973622"/>
                  <a:pt x="1646310" y="1973208"/>
                  <a:pt x="1641879" y="1970254"/>
                </a:cubicBezTo>
                <a:cubicBezTo>
                  <a:pt x="1636827" y="1966886"/>
                  <a:pt x="1632271" y="1962616"/>
                  <a:pt x="1626723" y="1960150"/>
                </a:cubicBezTo>
                <a:cubicBezTo>
                  <a:pt x="1600444" y="1948471"/>
                  <a:pt x="1589816" y="1949104"/>
                  <a:pt x="1561048" y="1944994"/>
                </a:cubicBezTo>
                <a:cubicBezTo>
                  <a:pt x="1519650" y="1931195"/>
                  <a:pt x="1536625" y="1934785"/>
                  <a:pt x="1454957" y="1944994"/>
                </a:cubicBezTo>
                <a:cubicBezTo>
                  <a:pt x="1444389" y="1946315"/>
                  <a:pt x="1424645" y="1955098"/>
                  <a:pt x="1424645" y="1955098"/>
                </a:cubicBezTo>
                <a:cubicBezTo>
                  <a:pt x="1422961" y="1960150"/>
                  <a:pt x="1423358" y="1966488"/>
                  <a:pt x="1419593" y="1970254"/>
                </a:cubicBezTo>
                <a:cubicBezTo>
                  <a:pt x="1411007" y="1978841"/>
                  <a:pt x="1399386" y="1983726"/>
                  <a:pt x="1389282" y="1990462"/>
                </a:cubicBezTo>
                <a:cubicBezTo>
                  <a:pt x="1384230" y="1993830"/>
                  <a:pt x="1379886" y="1998646"/>
                  <a:pt x="1374126" y="2000566"/>
                </a:cubicBezTo>
                <a:cubicBezTo>
                  <a:pt x="1369074" y="2002250"/>
                  <a:pt x="1363733" y="2003237"/>
                  <a:pt x="1358970" y="2005618"/>
                </a:cubicBezTo>
                <a:cubicBezTo>
                  <a:pt x="1353539" y="2008333"/>
                  <a:pt x="1349245" y="2013006"/>
                  <a:pt x="1343814" y="2015721"/>
                </a:cubicBezTo>
                <a:cubicBezTo>
                  <a:pt x="1339051" y="2018102"/>
                  <a:pt x="1333422" y="2018392"/>
                  <a:pt x="1328659" y="2020773"/>
                </a:cubicBezTo>
                <a:cubicBezTo>
                  <a:pt x="1323228" y="2023488"/>
                  <a:pt x="1319051" y="2028411"/>
                  <a:pt x="1313503" y="2030877"/>
                </a:cubicBezTo>
                <a:cubicBezTo>
                  <a:pt x="1303770" y="2035203"/>
                  <a:pt x="1293295" y="2037613"/>
                  <a:pt x="1283191" y="2040981"/>
                </a:cubicBezTo>
                <a:lnTo>
                  <a:pt x="1268035" y="2046033"/>
                </a:lnTo>
                <a:cubicBezTo>
                  <a:pt x="1262983" y="2047717"/>
                  <a:pt x="1258102" y="2050041"/>
                  <a:pt x="1252880" y="2051085"/>
                </a:cubicBezTo>
                <a:cubicBezTo>
                  <a:pt x="1244460" y="2052769"/>
                  <a:pt x="1235904" y="2053878"/>
                  <a:pt x="1227620" y="2056137"/>
                </a:cubicBezTo>
                <a:cubicBezTo>
                  <a:pt x="1217345" y="2058939"/>
                  <a:pt x="1207412" y="2062873"/>
                  <a:pt x="1197308" y="2066241"/>
                </a:cubicBezTo>
                <a:cubicBezTo>
                  <a:pt x="1192256" y="2067925"/>
                  <a:pt x="1187319" y="2070002"/>
                  <a:pt x="1182153" y="2071293"/>
                </a:cubicBezTo>
                <a:lnTo>
                  <a:pt x="1161945" y="2076345"/>
                </a:lnTo>
                <a:cubicBezTo>
                  <a:pt x="1146789" y="2074661"/>
                  <a:pt x="1131519" y="2073800"/>
                  <a:pt x="1116477" y="2071293"/>
                </a:cubicBezTo>
                <a:cubicBezTo>
                  <a:pt x="1111224" y="2070418"/>
                  <a:pt x="1105480" y="2069568"/>
                  <a:pt x="1101322" y="2066241"/>
                </a:cubicBezTo>
                <a:cubicBezTo>
                  <a:pt x="1096581" y="2062448"/>
                  <a:pt x="1095511" y="2055378"/>
                  <a:pt x="1091218" y="2051085"/>
                </a:cubicBezTo>
                <a:cubicBezTo>
                  <a:pt x="1086925" y="2046792"/>
                  <a:pt x="1081114" y="2044349"/>
                  <a:pt x="1076062" y="2040981"/>
                </a:cubicBezTo>
                <a:cubicBezTo>
                  <a:pt x="1072694" y="2035929"/>
                  <a:pt x="1070251" y="2030118"/>
                  <a:pt x="1065958" y="2025825"/>
                </a:cubicBezTo>
                <a:cubicBezTo>
                  <a:pt x="1051480" y="2011347"/>
                  <a:pt x="1052081" y="2018886"/>
                  <a:pt x="1035646" y="2010669"/>
                </a:cubicBezTo>
                <a:cubicBezTo>
                  <a:pt x="1002592" y="1994143"/>
                  <a:pt x="1038852" y="2007754"/>
                  <a:pt x="1005335" y="1985410"/>
                </a:cubicBezTo>
                <a:cubicBezTo>
                  <a:pt x="1000904" y="1982456"/>
                  <a:pt x="994942" y="1982740"/>
                  <a:pt x="990179" y="1980358"/>
                </a:cubicBezTo>
                <a:cubicBezTo>
                  <a:pt x="984748" y="1977643"/>
                  <a:pt x="980571" y="1972720"/>
                  <a:pt x="975023" y="1970254"/>
                </a:cubicBezTo>
                <a:cubicBezTo>
                  <a:pt x="965291" y="1965928"/>
                  <a:pt x="953574" y="1966058"/>
                  <a:pt x="944712" y="1960150"/>
                </a:cubicBezTo>
                <a:cubicBezTo>
                  <a:pt x="920694" y="1944138"/>
                  <a:pt x="935316" y="1951966"/>
                  <a:pt x="899244" y="1939942"/>
                </a:cubicBezTo>
                <a:lnTo>
                  <a:pt x="884088" y="1934890"/>
                </a:lnTo>
                <a:lnTo>
                  <a:pt x="868933" y="1929838"/>
                </a:lnTo>
                <a:cubicBezTo>
                  <a:pt x="854733" y="1931129"/>
                  <a:pt x="817644" y="1930222"/>
                  <a:pt x="798206" y="1939942"/>
                </a:cubicBezTo>
                <a:cubicBezTo>
                  <a:pt x="792775" y="1942657"/>
                  <a:pt x="788102" y="1946678"/>
                  <a:pt x="783050" y="1950046"/>
                </a:cubicBezTo>
                <a:cubicBezTo>
                  <a:pt x="756106" y="1990462"/>
                  <a:pt x="791470" y="1941626"/>
                  <a:pt x="757790" y="1975306"/>
                </a:cubicBezTo>
                <a:cubicBezTo>
                  <a:pt x="753497" y="1979599"/>
                  <a:pt x="752255" y="1986464"/>
                  <a:pt x="747686" y="1990462"/>
                </a:cubicBezTo>
                <a:cubicBezTo>
                  <a:pt x="738547" y="1998458"/>
                  <a:pt x="717375" y="2010669"/>
                  <a:pt x="717375" y="2010669"/>
                </a:cubicBezTo>
                <a:cubicBezTo>
                  <a:pt x="714007" y="2015721"/>
                  <a:pt x="712420" y="2022607"/>
                  <a:pt x="707271" y="2025825"/>
                </a:cubicBezTo>
                <a:cubicBezTo>
                  <a:pt x="685503" y="2039430"/>
                  <a:pt x="641828" y="2039123"/>
                  <a:pt x="621388" y="2040981"/>
                </a:cubicBezTo>
                <a:cubicBezTo>
                  <a:pt x="609428" y="2044968"/>
                  <a:pt x="593165" y="2051085"/>
                  <a:pt x="580972" y="2051085"/>
                </a:cubicBezTo>
                <a:cubicBezTo>
                  <a:pt x="567395" y="2051085"/>
                  <a:pt x="554029" y="2047717"/>
                  <a:pt x="540557" y="2046033"/>
                </a:cubicBezTo>
                <a:cubicBezTo>
                  <a:pt x="513421" y="2027942"/>
                  <a:pt x="518430" y="2027442"/>
                  <a:pt x="495090" y="2020773"/>
                </a:cubicBezTo>
                <a:cubicBezTo>
                  <a:pt x="488414" y="2018865"/>
                  <a:pt x="481533" y="2017716"/>
                  <a:pt x="474882" y="2015721"/>
                </a:cubicBezTo>
                <a:cubicBezTo>
                  <a:pt x="464681" y="2012661"/>
                  <a:pt x="444570" y="2005618"/>
                  <a:pt x="444570" y="2005618"/>
                </a:cubicBezTo>
                <a:cubicBezTo>
                  <a:pt x="408867" y="2012757"/>
                  <a:pt x="427457" y="2007954"/>
                  <a:pt x="388999" y="2020773"/>
                </a:cubicBezTo>
                <a:lnTo>
                  <a:pt x="373843" y="2025825"/>
                </a:lnTo>
                <a:cubicBezTo>
                  <a:pt x="353635" y="2024141"/>
                  <a:pt x="333104" y="2024750"/>
                  <a:pt x="313220" y="2020773"/>
                </a:cubicBezTo>
                <a:cubicBezTo>
                  <a:pt x="307266" y="2019582"/>
                  <a:pt x="299732" y="2016507"/>
                  <a:pt x="298064" y="2010669"/>
                </a:cubicBezTo>
                <a:cubicBezTo>
                  <a:pt x="295705" y="2002413"/>
                  <a:pt x="298353" y="1992554"/>
                  <a:pt x="303116" y="1985410"/>
                </a:cubicBezTo>
                <a:cubicBezTo>
                  <a:pt x="306070" y="1980979"/>
                  <a:pt x="313220" y="1982042"/>
                  <a:pt x="318272" y="1980358"/>
                </a:cubicBezTo>
                <a:cubicBezTo>
                  <a:pt x="321640" y="1975306"/>
                  <a:pt x="327772" y="1971244"/>
                  <a:pt x="328376" y="1965202"/>
                </a:cubicBezTo>
                <a:cubicBezTo>
                  <a:pt x="331203" y="1936933"/>
                  <a:pt x="325474" y="1933063"/>
                  <a:pt x="313220" y="1914683"/>
                </a:cubicBezTo>
                <a:lnTo>
                  <a:pt x="267753" y="1929838"/>
                </a:lnTo>
                <a:lnTo>
                  <a:pt x="252597" y="1934890"/>
                </a:lnTo>
                <a:lnTo>
                  <a:pt x="237441" y="1939942"/>
                </a:lnTo>
                <a:cubicBezTo>
                  <a:pt x="227901" y="1938882"/>
                  <a:pt x="187955" y="1941492"/>
                  <a:pt x="176818" y="1924787"/>
                </a:cubicBezTo>
                <a:cubicBezTo>
                  <a:pt x="167610" y="1910975"/>
                  <a:pt x="177964" y="1899612"/>
                  <a:pt x="161662" y="1889423"/>
                </a:cubicBezTo>
                <a:cubicBezTo>
                  <a:pt x="152630" y="1883778"/>
                  <a:pt x="131350" y="1879319"/>
                  <a:pt x="131350" y="1879319"/>
                </a:cubicBezTo>
                <a:cubicBezTo>
                  <a:pt x="119562" y="1881003"/>
                  <a:pt x="107663" y="1882036"/>
                  <a:pt x="95987" y="1884371"/>
                </a:cubicBezTo>
                <a:cubicBezTo>
                  <a:pt x="90765" y="1885415"/>
                  <a:pt x="84989" y="1886096"/>
                  <a:pt x="80831" y="1889423"/>
                </a:cubicBezTo>
                <a:cubicBezTo>
                  <a:pt x="76090" y="1893216"/>
                  <a:pt x="75020" y="1900286"/>
                  <a:pt x="70727" y="1904579"/>
                </a:cubicBezTo>
                <a:cubicBezTo>
                  <a:pt x="66434" y="1908872"/>
                  <a:pt x="60623" y="1911315"/>
                  <a:pt x="55571" y="1914683"/>
                </a:cubicBezTo>
                <a:lnTo>
                  <a:pt x="45467" y="1944994"/>
                </a:lnTo>
                <a:cubicBezTo>
                  <a:pt x="43783" y="1950046"/>
                  <a:pt x="43370" y="1955719"/>
                  <a:pt x="40416" y="1960150"/>
                </a:cubicBezTo>
                <a:cubicBezTo>
                  <a:pt x="27358" y="1979737"/>
                  <a:pt x="32232" y="1969546"/>
                  <a:pt x="25260" y="1990462"/>
                </a:cubicBezTo>
                <a:cubicBezTo>
                  <a:pt x="11634" y="1949584"/>
                  <a:pt x="22557" y="1988729"/>
                  <a:pt x="25260" y="1899527"/>
                </a:cubicBezTo>
                <a:cubicBezTo>
                  <a:pt x="34857" y="1582825"/>
                  <a:pt x="20934" y="1735652"/>
                  <a:pt x="35364" y="1591359"/>
                </a:cubicBezTo>
                <a:cubicBezTo>
                  <a:pt x="33680" y="1571151"/>
                  <a:pt x="32330" y="1550913"/>
                  <a:pt x="30312" y="1530736"/>
                </a:cubicBezTo>
                <a:cubicBezTo>
                  <a:pt x="28961" y="1517227"/>
                  <a:pt x="25260" y="1503897"/>
                  <a:pt x="25260" y="1490320"/>
                </a:cubicBezTo>
                <a:cubicBezTo>
                  <a:pt x="25260" y="1404421"/>
                  <a:pt x="28628" y="1318555"/>
                  <a:pt x="30312" y="1232672"/>
                </a:cubicBezTo>
                <a:cubicBezTo>
                  <a:pt x="28628" y="1192256"/>
                  <a:pt x="28248" y="1151765"/>
                  <a:pt x="25260" y="1111425"/>
                </a:cubicBezTo>
                <a:cubicBezTo>
                  <a:pt x="24867" y="1106114"/>
                  <a:pt x="20208" y="1101594"/>
                  <a:pt x="20208" y="1096269"/>
                </a:cubicBezTo>
                <a:cubicBezTo>
                  <a:pt x="20208" y="1030572"/>
                  <a:pt x="23576" y="964919"/>
                  <a:pt x="25260" y="899244"/>
                </a:cubicBezTo>
                <a:cubicBezTo>
                  <a:pt x="23576" y="823465"/>
                  <a:pt x="23121" y="747649"/>
                  <a:pt x="20208" y="671907"/>
                </a:cubicBezTo>
                <a:cubicBezTo>
                  <a:pt x="19883" y="663455"/>
                  <a:pt x="11801" y="616417"/>
                  <a:pt x="10104" y="606232"/>
                </a:cubicBezTo>
                <a:cubicBezTo>
                  <a:pt x="11788" y="530453"/>
                  <a:pt x="15156" y="454693"/>
                  <a:pt x="15156" y="378895"/>
                </a:cubicBezTo>
                <a:cubicBezTo>
                  <a:pt x="15156" y="338444"/>
                  <a:pt x="12230" y="298043"/>
                  <a:pt x="10104" y="257648"/>
                </a:cubicBezTo>
                <a:cubicBezTo>
                  <a:pt x="6821" y="195267"/>
                  <a:pt x="6412" y="197802"/>
                  <a:pt x="0" y="146506"/>
                </a:cubicBezTo>
                <a:cubicBezTo>
                  <a:pt x="1684" y="122930"/>
                  <a:pt x="2811" y="99308"/>
                  <a:pt x="5052" y="75779"/>
                </a:cubicBezTo>
                <a:cubicBezTo>
                  <a:pt x="8579" y="38748"/>
                  <a:pt x="11788" y="35363"/>
                  <a:pt x="20208" y="25259"/>
                </a:cubicBezTo>
                <a:close/>
              </a:path>
            </a:pathLst>
          </a:custGeom>
          <a:solidFill>
            <a:srgbClr val="EEF7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5425D9AD-5D23-203A-3A42-0B2D4BADA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81037" y="6567487"/>
            <a:ext cx="2425861" cy="2320388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3A1133A-30C0-7CCC-3BCA-193AA3895014}"/>
              </a:ext>
            </a:extLst>
          </p:cNvPr>
          <p:cNvCxnSpPr>
            <a:cxnSpLocks/>
          </p:cNvCxnSpPr>
          <p:nvPr/>
        </p:nvCxnSpPr>
        <p:spPr>
          <a:xfrm flipH="1">
            <a:off x="6816709" y="7323574"/>
            <a:ext cx="258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5F85456-E655-233E-8394-02BD69D69B39}"/>
              </a:ext>
            </a:extLst>
          </p:cNvPr>
          <p:cNvCxnSpPr/>
          <p:nvPr/>
        </p:nvCxnSpPr>
        <p:spPr>
          <a:xfrm flipH="1">
            <a:off x="6816709" y="7616252"/>
            <a:ext cx="258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8F80630-15C7-7CEB-DE07-EAAC16E9F0DB}"/>
              </a:ext>
            </a:extLst>
          </p:cNvPr>
          <p:cNvCxnSpPr/>
          <p:nvPr/>
        </p:nvCxnSpPr>
        <p:spPr>
          <a:xfrm flipH="1">
            <a:off x="6839052" y="8474079"/>
            <a:ext cx="258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F17F276-A09C-B0EF-B9FB-70C1D914A749}"/>
              </a:ext>
            </a:extLst>
          </p:cNvPr>
          <p:cNvCxnSpPr/>
          <p:nvPr/>
        </p:nvCxnSpPr>
        <p:spPr>
          <a:xfrm flipH="1">
            <a:off x="6816709" y="9339123"/>
            <a:ext cx="258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EF7F6F6-1C65-B885-B565-8943370C2D73}"/>
              </a:ext>
            </a:extLst>
          </p:cNvPr>
          <p:cNvSpPr txBox="1"/>
          <p:nvPr/>
        </p:nvSpPr>
        <p:spPr>
          <a:xfrm>
            <a:off x="20290970" y="5553354"/>
            <a:ext cx="66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Select masks and plot different types of metadata or gene expression for each section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E14991-B690-93DF-E44C-9F72B1DC0B90}"/>
              </a:ext>
            </a:extLst>
          </p:cNvPr>
          <p:cNvSpPr txBox="1"/>
          <p:nvPr/>
        </p:nvSpPr>
        <p:spPr>
          <a:xfrm>
            <a:off x="24504081" y="7485774"/>
            <a:ext cx="4299831" cy="2947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/>
              <a:t>Gene expression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/>
              <a:t>Number of counts for a value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/>
              <a:t>% of counts within a section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/>
              <a:t>% of counts across sections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AA06976-DC5D-F134-4F95-5A2CE7D43089}"/>
              </a:ext>
            </a:extLst>
          </p:cNvPr>
          <p:cNvSpPr/>
          <p:nvPr/>
        </p:nvSpPr>
        <p:spPr>
          <a:xfrm>
            <a:off x="24024384" y="7475962"/>
            <a:ext cx="269966" cy="361783"/>
          </a:xfrm>
          <a:prstGeom prst="rect">
            <a:avLst/>
          </a:prstGeom>
          <a:solidFill>
            <a:srgbClr val="E9EF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7833FF7-B5C1-F6EA-F299-02A81190A520}"/>
              </a:ext>
            </a:extLst>
          </p:cNvPr>
          <p:cNvSpPr/>
          <p:nvPr/>
        </p:nvSpPr>
        <p:spPr>
          <a:xfrm>
            <a:off x="24024384" y="7824949"/>
            <a:ext cx="269966" cy="361783"/>
          </a:xfrm>
          <a:prstGeom prst="rect">
            <a:avLst/>
          </a:prstGeom>
          <a:solidFill>
            <a:srgbClr val="F3E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502BDAF-1A85-DA09-1F58-5E050A221EF4}"/>
              </a:ext>
            </a:extLst>
          </p:cNvPr>
          <p:cNvSpPr/>
          <p:nvPr/>
        </p:nvSpPr>
        <p:spPr>
          <a:xfrm>
            <a:off x="24024384" y="8186011"/>
            <a:ext cx="269966" cy="1872638"/>
          </a:xfrm>
          <a:prstGeom prst="rect">
            <a:avLst/>
          </a:prstGeom>
          <a:solidFill>
            <a:srgbClr val="EEF7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C1040C-93A1-C578-AF37-E8BDFE47AD3A}"/>
              </a:ext>
            </a:extLst>
          </p:cNvPr>
          <p:cNvSpPr/>
          <p:nvPr/>
        </p:nvSpPr>
        <p:spPr>
          <a:xfrm>
            <a:off x="24024384" y="10060330"/>
            <a:ext cx="269966" cy="544328"/>
          </a:xfrm>
          <a:prstGeom prst="rect">
            <a:avLst/>
          </a:prstGeom>
          <a:solidFill>
            <a:srgbClr val="DF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39E9C71-B710-A5BA-44E0-79666F2C5385}"/>
              </a:ext>
            </a:extLst>
          </p:cNvPr>
          <p:cNvCxnSpPr>
            <a:cxnSpLocks/>
          </p:cNvCxnSpPr>
          <p:nvPr/>
        </p:nvCxnSpPr>
        <p:spPr>
          <a:xfrm>
            <a:off x="5192574" y="4846320"/>
            <a:ext cx="0" cy="447575"/>
          </a:xfrm>
          <a:prstGeom prst="line">
            <a:avLst/>
          </a:prstGeom>
          <a:ln w="762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E0DEEED-9029-3FF5-3246-8D8D57E856EB}"/>
              </a:ext>
            </a:extLst>
          </p:cNvPr>
          <p:cNvCxnSpPr>
            <a:cxnSpLocks/>
          </p:cNvCxnSpPr>
          <p:nvPr/>
        </p:nvCxnSpPr>
        <p:spPr>
          <a:xfrm>
            <a:off x="5192574" y="4846320"/>
            <a:ext cx="4315845" cy="0"/>
          </a:xfrm>
          <a:prstGeom prst="line">
            <a:avLst/>
          </a:prstGeom>
          <a:ln w="762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C7CC1D8-280A-B4B9-EFCD-4367320A7946}"/>
              </a:ext>
            </a:extLst>
          </p:cNvPr>
          <p:cNvCxnSpPr/>
          <p:nvPr/>
        </p:nvCxnSpPr>
        <p:spPr>
          <a:xfrm flipV="1">
            <a:off x="9508419" y="2999526"/>
            <a:ext cx="0" cy="1855938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C383E9E-40D0-53A9-711B-5DFB6A12EE73}"/>
              </a:ext>
            </a:extLst>
          </p:cNvPr>
          <p:cNvCxnSpPr>
            <a:cxnSpLocks/>
          </p:cNvCxnSpPr>
          <p:nvPr/>
        </p:nvCxnSpPr>
        <p:spPr>
          <a:xfrm>
            <a:off x="18031981" y="2999526"/>
            <a:ext cx="0" cy="6002592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A7D5F3A-19AD-D889-588D-76B2A9FBC37C}"/>
              </a:ext>
            </a:extLst>
          </p:cNvPr>
          <p:cNvCxnSpPr>
            <a:cxnSpLocks/>
          </p:cNvCxnSpPr>
          <p:nvPr/>
        </p:nvCxnSpPr>
        <p:spPr>
          <a:xfrm>
            <a:off x="18005283" y="9002118"/>
            <a:ext cx="1809068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472D399-F899-564A-DD1B-06BAB39EC0F6}"/>
              </a:ext>
            </a:extLst>
          </p:cNvPr>
          <p:cNvCxnSpPr>
            <a:cxnSpLocks/>
          </p:cNvCxnSpPr>
          <p:nvPr/>
        </p:nvCxnSpPr>
        <p:spPr>
          <a:xfrm>
            <a:off x="13854023" y="4737008"/>
            <a:ext cx="4062863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B17C6C6-D09D-03F0-843F-825439556711}"/>
              </a:ext>
            </a:extLst>
          </p:cNvPr>
          <p:cNvCxnSpPr>
            <a:cxnSpLocks/>
          </p:cNvCxnSpPr>
          <p:nvPr/>
        </p:nvCxnSpPr>
        <p:spPr>
          <a:xfrm>
            <a:off x="13854023" y="4725097"/>
            <a:ext cx="0" cy="681790"/>
          </a:xfrm>
          <a:prstGeom prst="line">
            <a:avLst/>
          </a:prstGeom>
          <a:ln w="762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9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91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Antony Rose (PGR)</dc:creator>
  <cp:lastModifiedBy>Antony Rose (PGR)</cp:lastModifiedBy>
  <cp:revision>2</cp:revision>
  <dcterms:created xsi:type="dcterms:W3CDTF">2024-05-31T09:44:48Z</dcterms:created>
  <dcterms:modified xsi:type="dcterms:W3CDTF">2024-05-31T10:52:55Z</dcterms:modified>
</cp:coreProperties>
</file>