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8" d="100"/>
          <a:sy n="48" d="100"/>
        </p:scale>
        <p:origin x="2030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B4F9-5AA8-4513-A5E1-BAD0304C4EB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DC94-EB02-442C-856E-ABFED70E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Header: Otaku Life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285031"/>
              </p:ext>
            </p:extLst>
          </p:nvPr>
        </p:nvGraphicFramePr>
        <p:xfrm>
          <a:off x="838200" y="1825625"/>
          <a:ext cx="10515600" cy="404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632">
                  <a:extLst>
                    <a:ext uri="{9D8B030D-6E8A-4147-A177-3AD203B41FA5}">
                      <a16:colId xmlns:a16="http://schemas.microsoft.com/office/drawing/2014/main" val="3404222326"/>
                    </a:ext>
                  </a:extLst>
                </a:gridCol>
                <a:gridCol w="3797968">
                  <a:extLst>
                    <a:ext uri="{9D8B030D-6E8A-4147-A177-3AD203B41FA5}">
                      <a16:colId xmlns:a16="http://schemas.microsoft.com/office/drawing/2014/main" val="1899585638"/>
                    </a:ext>
                  </a:extLst>
                </a:gridCol>
              </a:tblGrid>
              <a:tr h="55751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Navigation</a:t>
                      </a:r>
                      <a:r>
                        <a:rPr lang="en-US" baseline="0" dirty="0" smtClean="0"/>
                        <a:t> bar: Home, Anime, Manga, </a:t>
                      </a:r>
                      <a:r>
                        <a:rPr lang="en-US" baseline="0" dirty="0" err="1" smtClean="0"/>
                        <a:t>Webtoons</a:t>
                      </a:r>
                      <a:r>
                        <a:rPr lang="en-US" baseline="0" dirty="0" smtClean="0"/>
                        <a:t>, Random , Submission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07443"/>
                  </a:ext>
                </a:extLst>
              </a:tr>
              <a:tr h="1744133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Content:  Recent recommendations/ completed content </a:t>
                      </a:r>
                    </a:p>
                    <a:p>
                      <a:r>
                        <a:rPr lang="en-US" baseline="0" dirty="0" smtClean="0"/>
                        <a:t>My review score and </a:t>
                      </a:r>
                      <a:r>
                        <a:rPr lang="en-US" baseline="0" dirty="0" err="1" smtClean="0"/>
                        <a:t>myanimelist</a:t>
                      </a:r>
                      <a:r>
                        <a:rPr lang="en-US" baseline="0" dirty="0" smtClean="0"/>
                        <a:t> review score 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popular anime</a:t>
                      </a:r>
                    </a:p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image relating to anime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72487"/>
                  </a:ext>
                </a:extLst>
              </a:tr>
              <a:tr h="174413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Footer:</a:t>
                      </a:r>
                      <a:r>
                        <a:rPr lang="en-US" baseline="0" dirty="0" smtClean="0"/>
                        <a:t> Contact Information</a:t>
                      </a:r>
                    </a:p>
                    <a:p>
                      <a:r>
                        <a:rPr lang="en-US" baseline="0" dirty="0" smtClean="0"/>
                        <a:t>Form: Submission form for user  recommendations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36698" y="4669680"/>
            <a:ext cx="3314776" cy="20920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 with link to different website pages.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Side bar with link to the most popular amines.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7"/>
            <a:endCxn id="10" idx="3"/>
          </p:cNvCxnSpPr>
          <p:nvPr/>
        </p:nvCxnSpPr>
        <p:spPr>
          <a:xfrm flipV="1">
            <a:off x="7666036" y="2535360"/>
            <a:ext cx="2367291" cy="24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64271" y="369966"/>
            <a:ext cx="2426366" cy="13314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Myanimelist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594006" y="905916"/>
            <a:ext cx="2999873" cy="1909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Anime Page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 with link to different pages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Links for anime to </a:t>
            </a:r>
            <a:r>
              <a:rPr lang="en-US" dirty="0" err="1" smtClean="0">
                <a:solidFill>
                  <a:schemeClr val="tx1"/>
                </a:solidFill>
              </a:rPr>
              <a:t>myanimelist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11915" y="1580854"/>
            <a:ext cx="2999873" cy="1909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Page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 with link to </a:t>
            </a:r>
            <a:r>
              <a:rPr lang="en-US" dirty="0" smtClean="0">
                <a:solidFill>
                  <a:schemeClr val="tx1"/>
                </a:solidFill>
              </a:rPr>
              <a:t>different</a:t>
            </a:r>
            <a:r>
              <a:rPr lang="en-US" dirty="0" smtClean="0">
                <a:solidFill>
                  <a:schemeClr val="tx1"/>
                </a:solidFill>
              </a:rPr>
              <a:t> pages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Links for anime to </a:t>
            </a:r>
            <a:r>
              <a:rPr lang="en-US" dirty="0" err="1" smtClean="0">
                <a:solidFill>
                  <a:schemeClr val="tx1"/>
                </a:solidFill>
              </a:rPr>
              <a:t>myanimelist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86542" y="1910267"/>
            <a:ext cx="2999873" cy="1909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Manga Page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 with link to different pages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Links for anime to </a:t>
            </a:r>
            <a:r>
              <a:rPr lang="en-US" dirty="0" err="1" smtClean="0">
                <a:solidFill>
                  <a:schemeClr val="tx1"/>
                </a:solidFill>
              </a:rPr>
              <a:t>myanimelist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7518" y="2831430"/>
            <a:ext cx="2999873" cy="1909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Webtoon</a:t>
            </a:r>
            <a:r>
              <a:rPr lang="en-US" dirty="0" smtClean="0">
                <a:solidFill>
                  <a:schemeClr val="tx1"/>
                </a:solidFill>
              </a:rPr>
              <a:t> Page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 with link to different pages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Links for anime to </a:t>
            </a:r>
            <a:r>
              <a:rPr lang="en-US" dirty="0" err="1" smtClean="0">
                <a:solidFill>
                  <a:schemeClr val="tx1"/>
                </a:solidFill>
              </a:rPr>
              <a:t>myanimelist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" idx="0"/>
            <a:endCxn id="15" idx="4"/>
          </p:cNvCxnSpPr>
          <p:nvPr/>
        </p:nvCxnSpPr>
        <p:spPr>
          <a:xfrm flipV="1">
            <a:off x="6494086" y="3489866"/>
            <a:ext cx="1417766" cy="117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0"/>
            <a:endCxn id="16" idx="4"/>
          </p:cNvCxnSpPr>
          <p:nvPr/>
        </p:nvCxnSpPr>
        <p:spPr>
          <a:xfrm flipH="1" flipV="1">
            <a:off x="4786479" y="3819279"/>
            <a:ext cx="1707607" cy="85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1"/>
            <a:endCxn id="17" idx="5"/>
          </p:cNvCxnSpPr>
          <p:nvPr/>
        </p:nvCxnSpPr>
        <p:spPr>
          <a:xfrm flipH="1" flipV="1">
            <a:off x="3138070" y="4460874"/>
            <a:ext cx="2184066" cy="51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0"/>
            <a:endCxn id="9" idx="4"/>
          </p:cNvCxnSpPr>
          <p:nvPr/>
        </p:nvCxnSpPr>
        <p:spPr>
          <a:xfrm flipH="1" flipV="1">
            <a:off x="2077454" y="1701461"/>
            <a:ext cx="1" cy="112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1"/>
            <a:endCxn id="9" idx="5"/>
          </p:cNvCxnSpPr>
          <p:nvPr/>
        </p:nvCxnSpPr>
        <p:spPr>
          <a:xfrm flipH="1" flipV="1">
            <a:off x="2935304" y="1506468"/>
            <a:ext cx="790559" cy="68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  <a:endCxn id="9" idx="6"/>
          </p:cNvCxnSpPr>
          <p:nvPr/>
        </p:nvCxnSpPr>
        <p:spPr>
          <a:xfrm flipH="1" flipV="1">
            <a:off x="3290637" y="1035714"/>
            <a:ext cx="3560599" cy="82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9" idx="6"/>
          </p:cNvCxnSpPr>
          <p:nvPr/>
        </p:nvCxnSpPr>
        <p:spPr>
          <a:xfrm flipH="1" flipV="1">
            <a:off x="3290637" y="1035714"/>
            <a:ext cx="6742690" cy="14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Header: Otaku Life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Header: Otaku Life</dc:title>
  <dc:creator>Windows User</dc:creator>
  <cp:lastModifiedBy>Windows User</cp:lastModifiedBy>
  <cp:revision>6</cp:revision>
  <dcterms:created xsi:type="dcterms:W3CDTF">2022-02-28T19:38:20Z</dcterms:created>
  <dcterms:modified xsi:type="dcterms:W3CDTF">2022-02-28T20:24:53Z</dcterms:modified>
</cp:coreProperties>
</file>