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300" d="100"/>
          <a:sy n="300" d="100"/>
        </p:scale>
        <p:origin x="3480" y="2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CEE5-8C4B-D347-9248-8C8BEA79AD4E}" type="datetimeFigureOut">
              <a:rPr lang="en-US" smtClean="0"/>
              <a:pPr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E11D-4616-D448-A1A0-92E9750B3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0-04-28 at 9.48.53 PM.png"/>
          <p:cNvPicPr>
            <a:picLocks noChangeAspect="1"/>
          </p:cNvPicPr>
          <p:nvPr/>
        </p:nvPicPr>
        <p:blipFill>
          <a:blip r:embed="rId2"/>
          <a:srcRect b="5455"/>
          <a:stretch>
            <a:fillRect/>
          </a:stretch>
        </p:blipFill>
        <p:spPr>
          <a:xfrm>
            <a:off x="2514600" y="2730500"/>
            <a:ext cx="3733800" cy="660400"/>
          </a:xfrm>
          <a:prstGeom prst="rect">
            <a:avLst/>
          </a:prstGeom>
          <a:ln w="22225">
            <a:solidFill>
              <a:srgbClr val="00009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21604" y="2606070"/>
            <a:ext cx="17197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</a:rPr>
              <a:t>WRITE</a:t>
            </a:r>
            <a:endParaRPr lang="en-US" sz="4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Wesleyan University</Company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Levine</dc:creator>
  <cp:lastModifiedBy>Jake Levine</cp:lastModifiedBy>
  <cp:revision>4</cp:revision>
  <dcterms:created xsi:type="dcterms:W3CDTF">2010-05-11T04:16:39Z</dcterms:created>
  <dcterms:modified xsi:type="dcterms:W3CDTF">2010-05-11T04:18:30Z</dcterms:modified>
</cp:coreProperties>
</file>