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02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20BD-1A41-4E23-9B2E-A6255181AE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Map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885950"/>
            <a:ext cx="8926281" cy="32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733550"/>
            <a:ext cx="8926281" cy="33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657350"/>
            <a:ext cx="8926281" cy="3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428750"/>
            <a:ext cx="8926281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276350"/>
            <a:ext cx="8926281" cy="38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962150"/>
            <a:ext cx="8926281" cy="3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114550"/>
            <a:ext cx="8877288" cy="3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Affichage à l'écran (16:9)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Model 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Map</dc:title>
  <dc:creator>gdigugli@gmail.com</dc:creator>
  <cp:lastModifiedBy>gdigugli@gmail.com</cp:lastModifiedBy>
  <cp:revision>22</cp:revision>
  <dcterms:created xsi:type="dcterms:W3CDTF">2015-10-13T15:18:52Z</dcterms:created>
  <dcterms:modified xsi:type="dcterms:W3CDTF">2015-10-13T15:46:33Z</dcterms:modified>
</cp:coreProperties>
</file>