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8" r:id="rId4"/>
    <p:sldId id="273" r:id="rId5"/>
    <p:sldId id="274" r:id="rId6"/>
    <p:sldId id="275" r:id="rId7"/>
    <p:sldId id="276" r:id="rId8"/>
    <p:sldId id="27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08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Map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885950"/>
            <a:ext cx="8926281" cy="32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733550"/>
            <a:ext cx="8926281" cy="33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657350"/>
            <a:ext cx="8926281" cy="34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have …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66468"/>
            <a:ext cx="8763000" cy="37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428750"/>
            <a:ext cx="8926281" cy="3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276350"/>
            <a:ext cx="8926281" cy="38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962150"/>
            <a:ext cx="8926281" cy="3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Buzz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Copy on write</a:t>
            </a:r>
          </a:p>
          <a:p>
            <a:r>
              <a:rPr lang="en-US" dirty="0" smtClean="0"/>
              <a:t>Immutable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Clustered Data Base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Data streaming</a:t>
            </a:r>
          </a:p>
          <a:p>
            <a:r>
              <a:rPr lang="en-US" dirty="0" smtClean="0"/>
              <a:t>Micro batching</a:t>
            </a:r>
          </a:p>
          <a:p>
            <a:r>
              <a:rPr lang="en-US" dirty="0" smtClean="0"/>
              <a:t>Lambda architecture</a:t>
            </a:r>
          </a:p>
          <a:p>
            <a:r>
              <a:rPr lang="en-US" dirty="0" smtClean="0"/>
              <a:t>Data on demand</a:t>
            </a:r>
          </a:p>
        </p:txBody>
      </p:sp>
      <p:pic>
        <p:nvPicPr>
          <p:cNvPr id="1026" name="Picture 2" descr="http://toys.tfw2005.com/wp-content/uploads/sites/12/2010/02/Buzz-Robot-2_12662396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71550"/>
            <a:ext cx="4343400" cy="39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want …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31069"/>
            <a:ext cx="7886700" cy="39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trouble …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76350"/>
            <a:ext cx="8915400" cy="35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app evolutions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7" y="1200150"/>
            <a:ext cx="3580795" cy="37775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72000" y="120015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Your domain model is cloned using two different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Governance of the domain model and change request are difficult to implements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Development owners of the server and JavaScript application are different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UI Spaghetti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7501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storage evolutions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3950"/>
            <a:ext cx="3821328" cy="39257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43400" y="120015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Mapping entities in Cassandra is painful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Don’t migrate your Entity/Relation model as it 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You should probably flat your domain model to fit a single raw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Infinite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1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BackOffice evolutions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0150"/>
            <a:ext cx="4800600" cy="34168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05400" y="1200150"/>
            <a:ext cx="381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lot of rework to implements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Spark and ML-lib love data vectors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Spark read raw data, aggregate, write them in micro batches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 more nightly batches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Full history is available for custom computations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2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114550"/>
            <a:ext cx="8877288" cy="3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141</Words>
  <Application>Microsoft Office PowerPoint</Application>
  <PresentationFormat>Affichage à l'écran (16:9)</PresentationFormat>
  <Paragraphs>30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Model Map</vt:lpstr>
      <vt:lpstr>What you have …</vt:lpstr>
      <vt:lpstr>Architecture Buzz</vt:lpstr>
      <vt:lpstr>What you want …</vt:lpstr>
      <vt:lpstr>You are in trouble …</vt:lpstr>
      <vt:lpstr>Front app evolutions</vt:lpstr>
      <vt:lpstr>Front storage evolutions</vt:lpstr>
      <vt:lpstr>BackOffice evolutions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Map</dc:title>
  <dc:creator>gdigugli@gmail.com</dc:creator>
  <cp:lastModifiedBy>gdigugli@gmail.com</cp:lastModifiedBy>
  <cp:revision>60</cp:revision>
  <dcterms:created xsi:type="dcterms:W3CDTF">2015-10-13T15:18:52Z</dcterms:created>
  <dcterms:modified xsi:type="dcterms:W3CDTF">2015-10-15T16:05:05Z</dcterms:modified>
</cp:coreProperties>
</file>