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08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2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6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20BD-1A41-4E23-9B2E-A6255181AE6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D575-DD3D-43FD-BC48-99EB78EC22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Map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2038350"/>
            <a:ext cx="8926281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2038350"/>
            <a:ext cx="8926281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885950"/>
            <a:ext cx="8926281" cy="32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733550"/>
            <a:ext cx="8926281" cy="33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657350"/>
            <a:ext cx="8926281" cy="34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428750"/>
            <a:ext cx="8926281" cy="36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have …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66468"/>
            <a:ext cx="8763000" cy="37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276350"/>
            <a:ext cx="8926281" cy="38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" y="1962150"/>
            <a:ext cx="8926281" cy="3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want …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31069"/>
            <a:ext cx="7886700" cy="39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are in trouble …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276350"/>
            <a:ext cx="8915400" cy="35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App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7" y="1200150"/>
            <a:ext cx="3580795" cy="377755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572000" y="120015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Your domain model is cloned using two different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Governance of the domain model and change request are </a:t>
            </a:r>
            <a:r>
              <a:rPr lang="en-US" dirty="0" err="1" smtClean="0"/>
              <a:t>difficults</a:t>
            </a:r>
            <a:r>
              <a:rPr lang="en-US" dirty="0" smtClean="0"/>
              <a:t> to implements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Development owners of the server and JavaScript application are different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UI </a:t>
            </a:r>
            <a:r>
              <a:rPr lang="en-US"/>
              <a:t>Spaghetti </a:t>
            </a:r>
            <a:r>
              <a:rPr lang="en-US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7501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Storage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23950"/>
            <a:ext cx="3821328" cy="39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1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BackOffice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56874"/>
            <a:ext cx="5166222" cy="367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114550"/>
            <a:ext cx="8877288" cy="30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" y="2038350"/>
            <a:ext cx="8877288" cy="30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</Words>
  <Application>Microsoft Office PowerPoint</Application>
  <PresentationFormat>Affichage à l'écran (16:9)</PresentationFormat>
  <Paragraphs>11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Thème Office</vt:lpstr>
      <vt:lpstr>Model Map</vt:lpstr>
      <vt:lpstr>What you have …</vt:lpstr>
      <vt:lpstr>What you want …</vt:lpstr>
      <vt:lpstr>You are in trouble …</vt:lpstr>
      <vt:lpstr>Front App</vt:lpstr>
      <vt:lpstr>Front Storage</vt:lpstr>
      <vt:lpstr>BackOffice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Map</dc:title>
  <dc:creator>gdigugli@gmail.com</dc:creator>
  <cp:lastModifiedBy>gdigugli@gmail.com</cp:lastModifiedBy>
  <cp:revision>41</cp:revision>
  <dcterms:created xsi:type="dcterms:W3CDTF">2015-10-13T15:18:52Z</dcterms:created>
  <dcterms:modified xsi:type="dcterms:W3CDTF">2015-10-15T15:26:39Z</dcterms:modified>
</cp:coreProperties>
</file>