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26" r:id="rId2"/>
    <p:sldId id="325" r:id="rId3"/>
    <p:sldId id="32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0A89"/>
    <a:srgbClr val="FFFFFF"/>
    <a:srgbClr val="675BA7"/>
    <a:srgbClr val="F15B2A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3" autoAdjust="0"/>
    <p:restoredTop sz="95852"/>
  </p:normalViewPr>
  <p:slideViewPr>
    <p:cSldViewPr snapToGrid="0">
      <p:cViewPr varScale="1">
        <p:scale>
          <a:sx n="99" d="100"/>
          <a:sy n="99" d="100"/>
        </p:scale>
        <p:origin x="72" y="112"/>
      </p:cViewPr>
      <p:guideLst>
        <p:guide orient="horz" pos="2928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AUTHORS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6338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6" r:id="rId2"/>
    <p:sldLayoutId id="2147483678" r:id="rId3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invoke-ir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711695" y="42158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0"/>
          <p:cNvSpPr txBox="1">
            <a:spLocks/>
          </p:cNvSpPr>
          <p:nvPr/>
        </p:nvSpPr>
        <p:spPr>
          <a:xfrm>
            <a:off x="964084" y="1654614"/>
            <a:ext cx="10516226" cy="2381119"/>
          </a:xfrm>
          <a:prstGeom prst="rect">
            <a:avLst/>
          </a:prstGeom>
        </p:spPr>
        <p:txBody>
          <a:bodyPr anchor="b"/>
          <a:lstStyle>
            <a:lvl1pPr algn="l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99" b="0" i="0" kern="1200" cap="none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964084" y="4534264"/>
            <a:ext cx="6422236" cy="1155336"/>
          </a:xfrm>
          <a:prstGeom prst="rect">
            <a:avLst/>
          </a:prstGeom>
        </p:spPr>
        <p:txBody>
          <a:bodyPr/>
          <a:lstStyle>
            <a:lvl1pPr algn="l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tx1"/>
                </a:solidFill>
                <a:latin typeface="+mj-lt"/>
                <a:ea typeface="Montserrat Ultra Light" charset="0"/>
                <a:cs typeface="Montserrat Ultra Light" charset="0"/>
              </a:defRPr>
            </a:lvl1pPr>
          </a:lstStyle>
          <a:p>
            <a:pPr>
              <a:lnSpc>
                <a:spcPct val="100000"/>
              </a:lnSpc>
            </a:pPr>
            <a:endParaRPr lang="en-US" dirty="0">
              <a:solidFill>
                <a:srgbClr val="E80A89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2" y="868956"/>
            <a:ext cx="3139015" cy="695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C7F92-D6E6-42A6-95E6-ADE0EF5F254D}"/>
              </a:ext>
            </a:extLst>
          </p:cNvPr>
          <p:cNvSpPr txBox="1"/>
          <p:nvPr/>
        </p:nvSpPr>
        <p:spPr>
          <a:xfrm>
            <a:off x="711690" y="3369019"/>
            <a:ext cx="1003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Security Operations with PowerShell Core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BB5D1-53A9-4C56-9652-EA858B3756F8}"/>
              </a:ext>
            </a:extLst>
          </p:cNvPr>
          <p:cNvSpPr txBox="1"/>
          <p:nvPr/>
        </p:nvSpPr>
        <p:spPr>
          <a:xfrm>
            <a:off x="711690" y="4447820"/>
            <a:ext cx="9848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Aaron Rosenmund – Author  &amp; Researcher | FLANG DCO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arosenmund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51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animate2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74800" y="-951230"/>
            <a:ext cx="9083040" cy="510921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95680" y="2692400"/>
            <a:ext cx="1008888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11" y="5364542"/>
            <a:ext cx="5947409" cy="52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030" y="5328921"/>
            <a:ext cx="2147714" cy="570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15" y="3242092"/>
            <a:ext cx="1240019" cy="1450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29" y="3239687"/>
            <a:ext cx="1240427" cy="1448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0" y="3246717"/>
            <a:ext cx="1234063" cy="1440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97" y="3160579"/>
            <a:ext cx="1307832" cy="15271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52" y="3156030"/>
            <a:ext cx="1308820" cy="15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37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7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37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87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37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87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37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328230"/>
            <a:ext cx="6463307" cy="505545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PSHUNT</a:t>
            </a:r>
          </a:p>
          <a:p>
            <a:pPr marL="0" indent="0">
              <a:buNone/>
            </a:pPr>
            <a:r>
              <a:rPr lang="en-US" dirty="0"/>
              <a:t>	 https://github.com/Infocyte/PSHunt</a:t>
            </a:r>
          </a:p>
          <a:p>
            <a:pPr marL="0" indent="0">
              <a:buNone/>
            </a:pPr>
            <a:r>
              <a:rPr lang="en-US" dirty="0"/>
              <a:t> Invoke-IR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 http://www.invoke-ir.com/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8" y="2978520"/>
            <a:ext cx="3051543" cy="73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6189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S_AuthorDeck_BETA_v6c.pptx" id="{D117A9AA-621D-421D-8221-7382F85A3ACA}" vid="{3FF5DCCD-63E0-4816-AABC-1FD10EBFBF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PS_AuthorDeck_BETA_v6c</Template>
  <TotalTime>3921</TotalTime>
  <Words>17</Words>
  <Application>Microsoft Office PowerPoint</Application>
  <PresentationFormat>Widescreen</PresentationFormat>
  <Paragraphs>8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Calibri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Wingdings</vt:lpstr>
      <vt:lpstr>Pluralsight default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Spooner</dc:creator>
  <cp:lastModifiedBy>Aaron Rosenmund</cp:lastModifiedBy>
  <cp:revision>179</cp:revision>
  <dcterms:created xsi:type="dcterms:W3CDTF">2015-10-27T15:56:20Z</dcterms:created>
  <dcterms:modified xsi:type="dcterms:W3CDTF">2019-12-06T15:12:20Z</dcterms:modified>
</cp:coreProperties>
</file>