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41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299280" y="1676520"/>
            <a:ext cx="2818080" cy="281808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89800" y="-457200"/>
            <a:ext cx="1598760" cy="15987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299280" y="6095880"/>
            <a:ext cx="989280" cy="98928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154080" y="2666880"/>
            <a:ext cx="4189680" cy="418968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839880" y="2895480"/>
            <a:ext cx="2360880" cy="236088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745760" y="0"/>
            <a:ext cx="684360" cy="109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7766280" y="295560"/>
            <a:ext cx="62748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65C6E53-9046-4A70-BAC5-557E74516072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1645920"/>
            <a:ext cx="9143640" cy="455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(MVC)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827640" y="2053080"/>
            <a:ext cx="6710040" cy="41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Vue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Fichier FXML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Contient les éléments de la vue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Fichier CSS pour paramétré l'apparence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Modèle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POJO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Attributs directement prévus pour l'affichage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Contrôleur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Accès aux éléments de la vue (à travers ID)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Accès aux modèles et aux utilitaires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Contient la logique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766280" y="295560"/>
            <a:ext cx="62748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E94A4723-A042-4141-9F0F-F0610A822B1D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</a:t>
            </a:r>
            <a:endParaRPr/>
          </a:p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(API)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827640" y="2560320"/>
            <a:ext cx="6710040" cy="28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Son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métas-données ()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données manquantes ()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Vidéo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métas-données (VLCJ)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Récupération des données manquantes pour les films et séries (OMDb)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7766280" y="295560"/>
            <a:ext cx="62748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0B0BDED7-0A3D-4337-8115-E5C05684EFEC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</a:t>
            </a:r>
            <a:endParaRPr/>
          </a:p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(DB)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827640" y="2663640"/>
            <a:ext cx="6710040" cy="21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Base de données SQLite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Plusieurs classes pour gérer la DB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SQLiteConnector pour gérer la DB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TrackManager pour gérer les contacts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MovieManager pour gérer les films</a:t>
            </a:r>
            <a:endParaRPr/>
          </a:p>
          <a:p>
            <a:pPr lvl="1" marL="743040" indent="-28440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ContactManager pour gérer les contacts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7766280" y="295560"/>
            <a:ext cx="62748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74EEB5A6-7828-4286-8B49-4FACA1F40507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84560" y="452880"/>
            <a:ext cx="705384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Architecture globale </a:t>
            </a:r>
            <a:endParaRPr/>
          </a:p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(Bibliothèque)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827640" y="2663640"/>
            <a:ext cx="6710040" cy="21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Une seule classe : LibraryManager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Parcours le dossier contenant la bibliothèque média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Récupère les informations sur les médias (MovieDataGetter et GetSoundInfo)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Ajoute les informations des fichiers à la DB</a:t>
            </a:r>
            <a:endParaRPr/>
          </a:p>
          <a:p>
            <a:pPr marL="343080" indent="-3416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Appeler au lancement de l'application ou lors du changement de bibliothèque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7766280" y="295560"/>
            <a:ext cx="62748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ADD3DF4E-0AA3-45FF-9572-68DEC2DBDE96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Application>LibreOffice/5.0.2.2$Linux_X86_64 LibreOffice_project/00m0$Build-2</Application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2015-11-15T19:58:11Z</dcterms:created>
  <dc:creator>Jerome Moret</dc:creator>
  <dc:language>en-US</dc:language>
  <dcterms:modified xsi:type="dcterms:W3CDTF">2016-01-11T09:13:31Z</dcterms:modified>
  <cp:revision>31</cp:revision>
  <dc:title>Flat5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