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3" r:id="rId1"/>
  </p:sldMasterIdLst>
  <p:notesMasterIdLst>
    <p:notesMasterId r:id="rId14"/>
  </p:notesMasterIdLst>
  <p:sldIdLst>
    <p:sldId id="256" r:id="rId2"/>
    <p:sldId id="266" r:id="rId3"/>
    <p:sldId id="263" r:id="rId4"/>
    <p:sldId id="257" r:id="rId5"/>
    <p:sldId id="259" r:id="rId6"/>
    <p:sldId id="265" r:id="rId7"/>
    <p:sldId id="260" r:id="rId8"/>
    <p:sldId id="262" r:id="rId9"/>
    <p:sldId id="261" r:id="rId10"/>
    <p:sldId id="264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786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ADB16-5086-4FCD-B225-7812C8CDDAE1}" type="datetimeFigureOut">
              <a:rPr lang="fr-CH" smtClean="0"/>
              <a:t>16.11.2015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52DB8-34A8-4539-AD58-9FBBD5794A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9889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52DB8-34A8-4539-AD58-9FBBD5794A63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8265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8C7F-49A4-4D5E-ABA4-B712F4273BDB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0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99C31-A2EC-40A5-8641-F8C21EDF53C2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4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C572-4EBC-48ED-BF62-6F23FB6B4984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6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F7EC-B514-48DE-BB33-41F606AD4ECE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5093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7567-F339-465B-9044-42E2FE4348E5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57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DB7E-309D-4CD4-9DA4-93BB143B599B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75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68CA-07E6-447D-ABDB-0FBE74F73DF8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973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9D2D-5A99-4ABE-8CA2-4782BF11C422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429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21AE-80D3-4637-84FF-178FCBFA5DB6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37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DB6BD-CE19-471D-83F2-C23FDF8BCC2E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9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1707-C7AC-4740-B547-3759E78C32E0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F414-A15F-455E-B832-35F3F451AB9B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5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2FBF-DC6C-42F0-B144-0F0EA192601D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1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E43B-C70D-41AD-AADB-B6C15AC8440A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1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0925-91FE-4457-9AB4-F7A56036F939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C76D-DD53-48A6-9006-160004FC15B3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09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788B-61A5-4407-B76A-99EF108E03BA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4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22197D-E043-4DC2-8E99-CC2D1BE62A73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27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linmichael/spotify-web-api-java" TargetMode="External"/><Relationship Id="rId2" Type="http://schemas.openxmlformats.org/officeDocument/2006/relationships/hyperlink" Target="http://www.jthink.net/jaudiotagge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Présentation intermédiaire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431618"/>
          </a:xfrm>
        </p:spPr>
        <p:txBody>
          <a:bodyPr/>
          <a:lstStyle/>
          <a:p>
            <a:r>
              <a:rPr lang="fr-CH" dirty="0" smtClean="0"/>
              <a:t>Projet de semestre</a:t>
            </a:r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894"/>
            <a:ext cx="4171308" cy="2346361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866442" y="5208998"/>
            <a:ext cx="269099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b="1" dirty="0" smtClean="0"/>
              <a:t>Étudiants</a:t>
            </a:r>
          </a:p>
          <a:p>
            <a:r>
              <a:rPr lang="fr-CH" sz="1400" dirty="0" err="1" smtClean="0"/>
              <a:t>Berney</a:t>
            </a:r>
            <a:r>
              <a:rPr lang="fr-CH" sz="1400" dirty="0" smtClean="0"/>
              <a:t> L.</a:t>
            </a:r>
          </a:p>
          <a:p>
            <a:r>
              <a:rPr lang="fr-CH" sz="1400" dirty="0" smtClean="0"/>
              <a:t>Moret J.</a:t>
            </a:r>
          </a:p>
          <a:p>
            <a:r>
              <a:rPr lang="fr-CH" sz="1400" dirty="0" smtClean="0"/>
              <a:t>Purro J.</a:t>
            </a:r>
          </a:p>
          <a:p>
            <a:r>
              <a:rPr lang="fr-CH" sz="1400" dirty="0" smtClean="0"/>
              <a:t>Baehler S.</a:t>
            </a:r>
          </a:p>
          <a:p>
            <a:r>
              <a:rPr lang="fr-CH" sz="1400" dirty="0" err="1" smtClean="0"/>
              <a:t>Roubaty</a:t>
            </a:r>
            <a:r>
              <a:rPr lang="fr-CH" sz="1400" dirty="0" smtClean="0"/>
              <a:t> A.</a:t>
            </a:r>
            <a:endParaRPr lang="fr-CH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864784" y="5208998"/>
            <a:ext cx="26909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b="1" dirty="0" smtClean="0"/>
              <a:t>Professeur</a:t>
            </a:r>
          </a:p>
          <a:p>
            <a:r>
              <a:rPr lang="fr-CH" sz="1400" dirty="0" smtClean="0"/>
              <a:t>Dr</a:t>
            </a:r>
            <a:r>
              <a:rPr lang="fr-CH" sz="1400" dirty="0"/>
              <a:t>. René </a:t>
            </a:r>
            <a:r>
              <a:rPr lang="fr-CH" sz="1400" dirty="0" smtClean="0"/>
              <a:t>Rentsch</a:t>
            </a:r>
            <a:endParaRPr lang="fr-CH" sz="14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5" r="3325"/>
          <a:stretch/>
        </p:blipFill>
        <p:spPr>
          <a:xfrm>
            <a:off x="7766432" y="5443870"/>
            <a:ext cx="629216" cy="140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1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Éventuelles Slides supplémentaires ???</a:t>
            </a:r>
            <a:br>
              <a:rPr lang="fr-CH" dirty="0" smtClean="0"/>
            </a:br>
            <a:r>
              <a:rPr lang="fr-CH" dirty="0" smtClean="0"/>
              <a:t>Ou</a:t>
            </a:r>
            <a:br>
              <a:rPr lang="fr-CH" dirty="0" smtClean="0"/>
            </a:br>
            <a:r>
              <a:rPr lang="fr-CH" dirty="0" smtClean="0"/>
              <a:t>Démo live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67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API </a:t>
            </a:r>
            <a:r>
              <a:rPr lang="fr-CH" dirty="0" err="1" smtClean="0"/>
              <a:t>Spotify</a:t>
            </a:r>
            <a:r>
              <a:rPr lang="fr-CH" dirty="0" smtClean="0"/>
              <a:t/>
            </a:r>
            <a:br>
              <a:rPr lang="fr-CH" dirty="0" smtClean="0"/>
            </a:br>
            <a:endParaRPr lang="fr-CH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8656" y="2052925"/>
            <a:ext cx="8275199" cy="4195481"/>
          </a:xfrm>
        </p:spPr>
        <p:txBody>
          <a:bodyPr>
            <a:normAutofit lnSpcReduction="10000"/>
          </a:bodyPr>
          <a:lstStyle/>
          <a:p>
            <a:r>
              <a:rPr lang="fr-CH" sz="2400" dirty="0" err="1" smtClean="0"/>
              <a:t>Fingerprint</a:t>
            </a:r>
            <a:r>
              <a:rPr lang="fr-CH" sz="2400" dirty="0" smtClean="0"/>
              <a:t> algorithme impossible</a:t>
            </a:r>
          </a:p>
          <a:p>
            <a:r>
              <a:rPr lang="fr-CH" sz="2400" dirty="0" smtClean="0"/>
              <a:t>On se base sur les </a:t>
            </a:r>
            <a:r>
              <a:rPr lang="fr-CH" sz="2400" dirty="0" err="1" smtClean="0"/>
              <a:t>métadatas</a:t>
            </a:r>
            <a:endParaRPr lang="fr-CH" sz="2400" dirty="0" smtClean="0"/>
          </a:p>
          <a:p>
            <a:endParaRPr lang="fr-CH" sz="2400" dirty="0"/>
          </a:p>
          <a:p>
            <a:r>
              <a:rPr lang="fr-CH" sz="2400" dirty="0" smtClean="0"/>
              <a:t>Pour les lire les </a:t>
            </a:r>
            <a:r>
              <a:rPr lang="fr-CH" sz="2400" dirty="0" err="1" smtClean="0"/>
              <a:t>métadatas</a:t>
            </a:r>
            <a:r>
              <a:rPr lang="fr-CH" sz="2400" dirty="0" smtClean="0"/>
              <a:t> des formats supportés :</a:t>
            </a:r>
          </a:p>
          <a:p>
            <a:pPr lvl="1"/>
            <a:r>
              <a:rPr lang="fr-CH" sz="2200" dirty="0">
                <a:hlinkClick r:id="rId2"/>
              </a:rPr>
              <a:t>http://www.jthink.net/jaudiotagger</a:t>
            </a:r>
            <a:r>
              <a:rPr lang="fr-CH" sz="2200" dirty="0" smtClean="0">
                <a:hlinkClick r:id="rId2"/>
              </a:rPr>
              <a:t>/</a:t>
            </a:r>
            <a:endParaRPr lang="fr-CH" sz="2200" dirty="0" smtClean="0"/>
          </a:p>
          <a:p>
            <a:endParaRPr lang="fr-CH" sz="2400" dirty="0"/>
          </a:p>
          <a:p>
            <a:r>
              <a:rPr lang="fr-CH" sz="2400" dirty="0" err="1" smtClean="0"/>
              <a:t>Récupèrer</a:t>
            </a:r>
            <a:r>
              <a:rPr lang="fr-CH" sz="2400" dirty="0" smtClean="0"/>
              <a:t> les infos (pochette, année, etc.) via </a:t>
            </a:r>
            <a:r>
              <a:rPr lang="fr-CH" sz="2400" dirty="0" err="1" smtClean="0"/>
              <a:t>spotify</a:t>
            </a:r>
            <a:r>
              <a:rPr lang="fr-CH" sz="2400" dirty="0" smtClean="0"/>
              <a:t> API :</a:t>
            </a:r>
          </a:p>
          <a:p>
            <a:pPr lvl="1"/>
            <a:r>
              <a:rPr lang="fr-CH" sz="2200" dirty="0">
                <a:hlinkClick r:id="rId3"/>
              </a:rPr>
              <a:t>https://</a:t>
            </a:r>
            <a:r>
              <a:rPr lang="fr-CH" sz="2200" dirty="0" smtClean="0">
                <a:hlinkClick r:id="rId3"/>
              </a:rPr>
              <a:t>github.com/thelinmichael/spotify-web-api-java</a:t>
            </a:r>
            <a:endParaRPr lang="fr-CH" sz="2200" dirty="0" smtClean="0"/>
          </a:p>
          <a:p>
            <a:pPr marL="457207" lvl="1" indent="0">
              <a:buNone/>
            </a:pPr>
            <a:endParaRPr lang="fr-CH" sz="2200" dirty="0"/>
          </a:p>
          <a:p>
            <a:endParaRPr lang="fr-CH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1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Partie réseau</a:t>
            </a:r>
            <a:br>
              <a:rPr lang="fr-CH" dirty="0" smtClean="0"/>
            </a:br>
            <a:endParaRPr lang="fr-CH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8656" y="2052925"/>
            <a:ext cx="8275199" cy="4195481"/>
          </a:xfrm>
        </p:spPr>
        <p:txBody>
          <a:bodyPr>
            <a:normAutofit fontScale="77500" lnSpcReduction="20000"/>
          </a:bodyPr>
          <a:lstStyle/>
          <a:p>
            <a:r>
              <a:rPr lang="fr-CH" sz="2400" dirty="0" smtClean="0"/>
              <a:t>Connection TCP</a:t>
            </a:r>
          </a:p>
          <a:p>
            <a:endParaRPr lang="fr-CH" sz="2400" dirty="0"/>
          </a:p>
          <a:p>
            <a:r>
              <a:rPr lang="fr-CH" sz="2400" dirty="0" smtClean="0"/>
              <a:t>Un serveur démarre sur chaque client.</a:t>
            </a:r>
          </a:p>
          <a:p>
            <a:r>
              <a:rPr lang="fr-CH" sz="2400" dirty="0" smtClean="0"/>
              <a:t>Pour autoriser les connections, le serveur doit faire un «</a:t>
            </a:r>
            <a:r>
              <a:rPr lang="fr-CH" sz="2400" dirty="0" err="1" smtClean="0"/>
              <a:t>accept</a:t>
            </a:r>
            <a:r>
              <a:rPr lang="fr-CH" sz="2400" dirty="0" smtClean="0"/>
              <a:t>».</a:t>
            </a:r>
          </a:p>
          <a:p>
            <a:r>
              <a:rPr lang="fr-CH" sz="2400" dirty="0" smtClean="0"/>
              <a:t>Le client donne l’IP et le port.</a:t>
            </a:r>
          </a:p>
          <a:p>
            <a:endParaRPr lang="fr-CH" sz="2400" dirty="0"/>
          </a:p>
          <a:p>
            <a:r>
              <a:rPr lang="fr-CH" sz="2400" dirty="0" smtClean="0"/>
              <a:t>Protocole défini pour la synchronisation</a:t>
            </a:r>
          </a:p>
          <a:p>
            <a:pPr lvl="1"/>
            <a:r>
              <a:rPr lang="fr-CH" sz="2200" dirty="0" smtClean="0"/>
              <a:t>Begin</a:t>
            </a:r>
          </a:p>
          <a:p>
            <a:pPr lvl="1"/>
            <a:r>
              <a:rPr lang="fr-CH" sz="2200" dirty="0" smtClean="0"/>
              <a:t>Pause</a:t>
            </a:r>
          </a:p>
          <a:p>
            <a:pPr lvl="1"/>
            <a:r>
              <a:rPr lang="fr-CH" sz="2200" dirty="0" err="1" smtClean="0"/>
              <a:t>playAt</a:t>
            </a:r>
            <a:endParaRPr lang="fr-CH" sz="2200" dirty="0" smtClean="0"/>
          </a:p>
          <a:p>
            <a:pPr lvl="1"/>
            <a:r>
              <a:rPr lang="fr-CH" sz="2200" dirty="0" err="1" smtClean="0"/>
              <a:t>setAt</a:t>
            </a:r>
            <a:endParaRPr lang="fr-CH" sz="2200" dirty="0" smtClean="0"/>
          </a:p>
          <a:p>
            <a:pPr lvl="1"/>
            <a:r>
              <a:rPr lang="fr-CH" sz="2200" dirty="0" smtClean="0"/>
              <a:t>bye</a:t>
            </a:r>
            <a:endParaRPr lang="fr-CH" sz="2200" dirty="0"/>
          </a:p>
          <a:p>
            <a:endParaRPr lang="fr-CH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57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br>
              <a:rPr lang="fr-CH" dirty="0" smtClean="0"/>
            </a:br>
            <a:endParaRPr lang="fr-CH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8656" y="2052925"/>
            <a:ext cx="8275199" cy="4195481"/>
          </a:xfrm>
        </p:spPr>
        <p:txBody>
          <a:bodyPr>
            <a:normAutofit/>
          </a:bodyPr>
          <a:lstStyle/>
          <a:p>
            <a:r>
              <a:rPr lang="fr-CH" sz="2400" dirty="0" smtClean="0"/>
              <a:t>Rappel du projet</a:t>
            </a:r>
          </a:p>
          <a:p>
            <a:r>
              <a:rPr lang="fr-CH" sz="2400" dirty="0" smtClean="0"/>
              <a:t>Avancement du </a:t>
            </a:r>
            <a:r>
              <a:rPr lang="fr-CH" sz="2400" dirty="0" smtClean="0"/>
              <a:t>projet</a:t>
            </a:r>
          </a:p>
          <a:p>
            <a:pPr lvl="1"/>
            <a:r>
              <a:rPr lang="fr-CH" sz="2200" dirty="0" smtClean="0"/>
              <a:t>Par rapport à la planification</a:t>
            </a:r>
            <a:endParaRPr lang="fr-CH" sz="2200" dirty="0" smtClean="0"/>
          </a:p>
          <a:p>
            <a:r>
              <a:rPr lang="fr-CH" sz="2400" dirty="0" smtClean="0"/>
              <a:t>Aperçu de l’état </a:t>
            </a:r>
            <a:r>
              <a:rPr lang="fr-CH" sz="2400" dirty="0" smtClean="0"/>
              <a:t>d’avancement</a:t>
            </a:r>
          </a:p>
          <a:p>
            <a:pPr lvl="1"/>
            <a:r>
              <a:rPr lang="fr-CH" sz="2200" dirty="0" smtClean="0"/>
              <a:t>Implémentation</a:t>
            </a:r>
            <a:endParaRPr lang="fr-CH" sz="2200" dirty="0" smtClean="0"/>
          </a:p>
          <a:p>
            <a:endParaRPr lang="fr-CH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926" y="4001349"/>
            <a:ext cx="2230328" cy="210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Rappel du projet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66" y="3601140"/>
            <a:ext cx="5229546" cy="294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8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Rappel du projet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15785"/>
            <a:ext cx="9120237" cy="5131942"/>
          </a:xfrm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1444150" y="4910099"/>
            <a:ext cx="5912147" cy="3217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CH" sz="1700" dirty="0" err="1" smtClean="0"/>
              <a:t>Mediacenter</a:t>
            </a:r>
            <a:endParaRPr lang="fr-CH" sz="1700" dirty="0" smtClean="0"/>
          </a:p>
          <a:p>
            <a:pPr lvl="1"/>
            <a:r>
              <a:rPr lang="fr-CH" sz="1700" dirty="0" smtClean="0"/>
              <a:t>Lecteurs maisons</a:t>
            </a:r>
          </a:p>
          <a:p>
            <a:pPr lvl="1"/>
            <a:r>
              <a:rPr lang="fr-CH" sz="1700" dirty="0" smtClean="0"/>
              <a:t>Utilisation API (</a:t>
            </a:r>
            <a:r>
              <a:rPr lang="fr-CH" sz="1700" dirty="0" err="1" smtClean="0"/>
              <a:t>Spotify</a:t>
            </a:r>
            <a:r>
              <a:rPr lang="fr-CH" sz="1700" dirty="0" smtClean="0"/>
              <a:t>, </a:t>
            </a:r>
            <a:r>
              <a:rPr lang="fr-CH" sz="1700" dirty="0" err="1" smtClean="0"/>
              <a:t>OMDb</a:t>
            </a:r>
            <a:r>
              <a:rPr lang="fr-CH" sz="1700" dirty="0" smtClean="0"/>
              <a:t>)</a:t>
            </a:r>
          </a:p>
          <a:p>
            <a:pPr lvl="1"/>
            <a:r>
              <a:rPr lang="fr-CH" sz="1700" dirty="0" smtClean="0"/>
              <a:t>Design Flat</a:t>
            </a:r>
          </a:p>
          <a:p>
            <a:pPr lvl="1"/>
            <a:r>
              <a:rPr lang="fr-CH" sz="1700" dirty="0"/>
              <a:t>Synchronisation</a:t>
            </a:r>
          </a:p>
          <a:p>
            <a:pPr lvl="1"/>
            <a:endParaRPr lang="fr-CH" sz="1700" dirty="0" smtClean="0"/>
          </a:p>
          <a:p>
            <a:endParaRPr lang="fr-CH" sz="17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6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Rappel du projet</a:t>
            </a:r>
            <a:br>
              <a:rPr lang="fr-CH" dirty="0" smtClean="0"/>
            </a:br>
            <a:r>
              <a:rPr lang="fr-CH" sz="1800" dirty="0" smtClean="0"/>
              <a:t>Synchronisation</a:t>
            </a:r>
            <a:endParaRPr lang="fr-CH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8657" y="2052925"/>
            <a:ext cx="6711654" cy="4195481"/>
          </a:xfrm>
        </p:spPr>
        <p:txBody>
          <a:bodyPr/>
          <a:lstStyle/>
          <a:p>
            <a:r>
              <a:rPr lang="fr-CH" dirty="0" smtClean="0"/>
              <a:t>Liste de contacts</a:t>
            </a:r>
          </a:p>
          <a:p>
            <a:pPr lvl="1"/>
            <a:r>
              <a:rPr lang="fr-CH" dirty="0" smtClean="0"/>
              <a:t>Nom | Adresse </a:t>
            </a:r>
            <a:r>
              <a:rPr lang="fr-CH" dirty="0" smtClean="0"/>
              <a:t>IP</a:t>
            </a:r>
          </a:p>
          <a:p>
            <a:pPr lvl="1"/>
            <a:endParaRPr lang="fr-CH" dirty="0" smtClean="0"/>
          </a:p>
          <a:p>
            <a:r>
              <a:rPr lang="fr-CH" dirty="0" smtClean="0"/>
              <a:t>À la lecture d’un média</a:t>
            </a:r>
          </a:p>
          <a:p>
            <a:pPr lvl="1"/>
            <a:r>
              <a:rPr lang="fr-CH" dirty="0" smtClean="0"/>
              <a:t>Envoie une requête au contact </a:t>
            </a:r>
          </a:p>
          <a:p>
            <a:pPr lvl="2"/>
            <a:r>
              <a:rPr lang="fr-CH" dirty="0" smtClean="0"/>
              <a:t>Accepter ou refuser </a:t>
            </a:r>
            <a:r>
              <a:rPr lang="fr-CH" dirty="0" smtClean="0"/>
              <a:t>l’invitation</a:t>
            </a:r>
          </a:p>
          <a:p>
            <a:pPr lvl="2"/>
            <a:endParaRPr lang="fr-CH" dirty="0" smtClean="0"/>
          </a:p>
          <a:p>
            <a:r>
              <a:rPr lang="fr-CH" dirty="0" smtClean="0"/>
              <a:t>Conditions</a:t>
            </a:r>
          </a:p>
          <a:p>
            <a:pPr lvl="1"/>
            <a:r>
              <a:rPr lang="fr-CH" dirty="0" smtClean="0"/>
              <a:t>Fichiers identiques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344" y="1608883"/>
            <a:ext cx="1890530" cy="1890530"/>
          </a:xfrm>
          <a:prstGeom prst="rect">
            <a:avLst/>
          </a:prstGeom>
        </p:spPr>
      </p:pic>
      <p:pic>
        <p:nvPicPr>
          <p:cNvPr id="1026" name="Picture 2" descr="http://www.actuate.com/images/videoplaybutt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801" y="3530235"/>
            <a:ext cx="1762703" cy="176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53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Avancement du projet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 descr="http://cdn.marketplaceimages.windowsphone.com/v8/images/8bde1338-e80c-4f06-a7a6-0003c1b742c0?imageType=ws_icon_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169" y="4377811"/>
            <a:ext cx="1977802" cy="197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17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Avancement du projet</a:t>
            </a:r>
            <a:br>
              <a:rPr lang="fr-CH" dirty="0" smtClean="0"/>
            </a:br>
            <a:r>
              <a:rPr lang="fr-CH" sz="1800" dirty="0" smtClean="0">
                <a:solidFill>
                  <a:srgbClr val="EBEBEB"/>
                </a:solidFill>
              </a:rPr>
              <a:t>Par rapport à la planification</a:t>
            </a:r>
            <a:endParaRPr lang="fr-CH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556628" y="5463948"/>
            <a:ext cx="8587372" cy="3310185"/>
          </a:xfrm>
        </p:spPr>
        <p:txBody>
          <a:bodyPr>
            <a:normAutofit/>
          </a:bodyPr>
          <a:lstStyle/>
          <a:p>
            <a:r>
              <a:rPr lang="fr-CH" sz="1800" i="1" dirty="0" smtClean="0"/>
              <a:t>Conception – API </a:t>
            </a:r>
            <a:r>
              <a:rPr lang="fr-CH" sz="1800" dirty="0" smtClean="0"/>
              <a:t>prévu à </a:t>
            </a:r>
            <a:r>
              <a:rPr lang="fr-CH" sz="1800" b="1" u="sng" dirty="0" smtClean="0"/>
              <a:t>24 heures </a:t>
            </a:r>
            <a:r>
              <a:rPr lang="fr-CH" sz="1800" dirty="0" smtClean="0"/>
              <a:t>a pris </a:t>
            </a:r>
            <a:r>
              <a:rPr lang="fr-CH" sz="1800" b="1" u="sng" dirty="0" smtClean="0"/>
              <a:t>36 heures</a:t>
            </a:r>
          </a:p>
          <a:p>
            <a:r>
              <a:rPr lang="fr-CH" sz="1800" i="1" dirty="0" smtClean="0"/>
              <a:t>Partie musique – Lecteur </a:t>
            </a:r>
            <a:r>
              <a:rPr lang="fr-CH" sz="1800" dirty="0" smtClean="0"/>
              <a:t>prévu à </a:t>
            </a:r>
            <a:r>
              <a:rPr lang="fr-CH" sz="1800" b="1" u="sng" dirty="0" smtClean="0"/>
              <a:t>24 heures</a:t>
            </a:r>
            <a:r>
              <a:rPr lang="fr-CH" sz="1800" dirty="0" smtClean="0"/>
              <a:t>, prévoit </a:t>
            </a:r>
            <a:r>
              <a:rPr lang="fr-CH" sz="1800" b="1" u="sng" dirty="0" smtClean="0"/>
              <a:t>6 heures </a:t>
            </a:r>
            <a:r>
              <a:rPr lang="fr-CH" sz="1800" dirty="0" smtClean="0"/>
              <a:t>en moins</a:t>
            </a:r>
          </a:p>
          <a:p>
            <a:r>
              <a:rPr lang="fr-CH" sz="1800" dirty="0" smtClean="0"/>
              <a:t>« Eventuelles autres tâches en retard ou avance » </a:t>
            </a:r>
            <a:r>
              <a:rPr lang="fr-CH" sz="1800" b="1" u="sng" dirty="0" smtClean="0"/>
              <a:t> </a:t>
            </a:r>
            <a:endParaRPr lang="fr-CH" sz="1800" b="1" u="sng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0659"/>
            <a:ext cx="9218391" cy="3873274"/>
          </a:xfrm>
          <a:prstGeom prst="rect">
            <a:avLst/>
          </a:prstGeom>
        </p:spPr>
      </p:pic>
      <p:cxnSp>
        <p:nvCxnSpPr>
          <p:cNvPr id="5" name="Connecteur droit 4"/>
          <p:cNvCxnSpPr/>
          <p:nvPr/>
        </p:nvCxnSpPr>
        <p:spPr>
          <a:xfrm flipH="1">
            <a:off x="6174769" y="1277898"/>
            <a:ext cx="5482" cy="41160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6136146" y="1206600"/>
            <a:ext cx="2907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b="1" dirty="0" smtClean="0">
                <a:solidFill>
                  <a:srgbClr val="C00000"/>
                </a:solidFill>
              </a:rPr>
              <a:t>État d’avancement</a:t>
            </a:r>
            <a:endParaRPr lang="fr-CH" sz="1200" b="1" dirty="0">
              <a:solidFill>
                <a:srgbClr val="C00000"/>
              </a:solidFill>
            </a:endParaRPr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0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Avancement du projet</a:t>
            </a:r>
            <a:br>
              <a:rPr lang="fr-CH" dirty="0" smtClean="0"/>
            </a:br>
            <a:r>
              <a:rPr lang="fr-CH" sz="1800" dirty="0" smtClean="0">
                <a:solidFill>
                  <a:srgbClr val="EBEBEB"/>
                </a:solidFill>
              </a:rPr>
              <a:t>Synthèse</a:t>
            </a:r>
            <a:endParaRPr lang="fr-CH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88657" y="2052925"/>
            <a:ext cx="6711654" cy="4195481"/>
          </a:xfrm>
        </p:spPr>
        <p:txBody>
          <a:bodyPr/>
          <a:lstStyle/>
          <a:p>
            <a:pPr marL="0" indent="0">
              <a:buNone/>
            </a:pPr>
            <a:r>
              <a:rPr lang="fr-CH" sz="3200" b="1" dirty="0" smtClean="0">
                <a:solidFill>
                  <a:srgbClr val="00B050"/>
                </a:solidFill>
              </a:rPr>
              <a:t>En avance - 6 heures</a:t>
            </a:r>
          </a:p>
          <a:p>
            <a:pPr marL="0" indent="0">
              <a:buNone/>
            </a:pPr>
            <a:endParaRPr lang="fr-CH" sz="24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fr-CH" sz="3200" b="1" dirty="0" smtClean="0">
              <a:solidFill>
                <a:srgbClr val="00B050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48" y="2525268"/>
            <a:ext cx="3250794" cy="325079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928135" y="3688418"/>
            <a:ext cx="56405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CH" sz="2800" b="1" u="sng" dirty="0">
                <a:solidFill>
                  <a:prstClr val="white"/>
                </a:solidFill>
              </a:rPr>
              <a:t>Synchronisation</a:t>
            </a:r>
            <a:r>
              <a:rPr lang="fr-CH" sz="2800" dirty="0">
                <a:solidFill>
                  <a:prstClr val="white"/>
                </a:solidFill>
              </a:rPr>
              <a:t> et </a:t>
            </a:r>
            <a:r>
              <a:rPr lang="fr-CH" sz="2800" b="1" u="sng" dirty="0">
                <a:solidFill>
                  <a:prstClr val="white"/>
                </a:solidFill>
              </a:rPr>
              <a:t>Interface </a:t>
            </a:r>
            <a:endParaRPr lang="fr-CH" sz="2800" b="1" u="sng" dirty="0" smtClean="0">
              <a:solidFill>
                <a:prstClr val="white"/>
              </a:solidFill>
            </a:endParaRP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4543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6600" dirty="0" smtClean="0"/>
              <a:t>Aperçu de l’état d’avancement</a:t>
            </a:r>
            <a:endParaRPr lang="fr-CH" sz="66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4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nalisé 1">
      <a:dk1>
        <a:sysClr val="windowText" lastClr="000000"/>
      </a:dk1>
      <a:lt1>
        <a:sysClr val="window" lastClr="FFFFFF"/>
      </a:lt1>
      <a:dk2>
        <a:srgbClr val="04121D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166</TotalTime>
  <Words>246</Words>
  <Application>Microsoft Office PowerPoint</Application>
  <PresentationFormat>Affichage à l'écran (4:3)</PresentationFormat>
  <Paragraphs>80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Présentation intermédiaire</vt:lpstr>
      <vt:lpstr>Sommaire </vt:lpstr>
      <vt:lpstr>Rappel du projet</vt:lpstr>
      <vt:lpstr>Rappel du projet</vt:lpstr>
      <vt:lpstr>Rappel du projet Synchronisation</vt:lpstr>
      <vt:lpstr>Avancement du projet</vt:lpstr>
      <vt:lpstr>Avancement du projet Par rapport à la planification</vt:lpstr>
      <vt:lpstr>Avancement du projet Synthèse</vt:lpstr>
      <vt:lpstr>Aperçu de l’état d’avancement</vt:lpstr>
      <vt:lpstr>Éventuelles Slides supplémentaires ??? Ou Démo live</vt:lpstr>
      <vt:lpstr>API Spotify </vt:lpstr>
      <vt:lpstr>Partie réseau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Flat5</dc:title>
  <dc:creator>Jerome Moret</dc:creator>
  <cp:lastModifiedBy>Jerome Moret</cp:lastModifiedBy>
  <cp:revision>16</cp:revision>
  <dcterms:created xsi:type="dcterms:W3CDTF">2015-11-15T19:58:11Z</dcterms:created>
  <dcterms:modified xsi:type="dcterms:W3CDTF">2015-11-16T11:04:42Z</dcterms:modified>
</cp:coreProperties>
</file>