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27640" y="2053080"/>
            <a:ext cx="6711120" cy="200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827640" y="4244400"/>
            <a:ext cx="6711120" cy="200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27640" y="2053080"/>
            <a:ext cx="3274920" cy="200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266720" y="2053080"/>
            <a:ext cx="3274920" cy="200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266720" y="4244400"/>
            <a:ext cx="3274920" cy="200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27640" y="4244400"/>
            <a:ext cx="3274920" cy="200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27640" y="2053080"/>
            <a:ext cx="6711120" cy="4195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827640" y="2053080"/>
            <a:ext cx="6711120" cy="4195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1554120" y="2052720"/>
            <a:ext cx="5257800" cy="41950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1554120" y="2052720"/>
            <a:ext cx="5257800" cy="4195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827640" y="2053080"/>
            <a:ext cx="6711120" cy="419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27640" y="2053080"/>
            <a:ext cx="6711120" cy="4195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27640" y="2053080"/>
            <a:ext cx="3274920" cy="4195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266720" y="2053080"/>
            <a:ext cx="3274920" cy="4195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484560" y="452880"/>
            <a:ext cx="7054920" cy="649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27640" y="2053080"/>
            <a:ext cx="3274920" cy="200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27640" y="4244400"/>
            <a:ext cx="3274920" cy="200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266720" y="2053080"/>
            <a:ext cx="3274920" cy="4195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827640" y="2053080"/>
            <a:ext cx="6711120" cy="419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27640" y="2053080"/>
            <a:ext cx="3274920" cy="4195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266720" y="2053080"/>
            <a:ext cx="3274920" cy="200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266720" y="4244400"/>
            <a:ext cx="3274920" cy="200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27640" y="2053080"/>
            <a:ext cx="3274920" cy="200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266720" y="2053080"/>
            <a:ext cx="3274920" cy="200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27640" y="4244400"/>
            <a:ext cx="6711120" cy="200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27640" y="2053080"/>
            <a:ext cx="6711120" cy="200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827640" y="4244400"/>
            <a:ext cx="6711120" cy="200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827640" y="2053080"/>
            <a:ext cx="3274920" cy="200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266720" y="2053080"/>
            <a:ext cx="3274920" cy="200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266720" y="4244400"/>
            <a:ext cx="3274920" cy="200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827640" y="4244400"/>
            <a:ext cx="3274920" cy="200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27640" y="2053080"/>
            <a:ext cx="6711120" cy="4195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827640" y="2053080"/>
            <a:ext cx="6711120" cy="4195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1554120" y="2052720"/>
            <a:ext cx="5257800" cy="419508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1554120" y="2052720"/>
            <a:ext cx="5257800" cy="4195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27640" y="2053080"/>
            <a:ext cx="6711120" cy="4195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27640" y="2053080"/>
            <a:ext cx="3274920" cy="4195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266720" y="2053080"/>
            <a:ext cx="3274920" cy="4195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84560" y="452880"/>
            <a:ext cx="7054920" cy="649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27640" y="2053080"/>
            <a:ext cx="3274920" cy="200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827640" y="4244400"/>
            <a:ext cx="3274920" cy="200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266720" y="2053080"/>
            <a:ext cx="3274920" cy="4195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27640" y="2053080"/>
            <a:ext cx="3274920" cy="4195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266720" y="2053080"/>
            <a:ext cx="3274920" cy="200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266720" y="4244400"/>
            <a:ext cx="3274920" cy="200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27640" y="2053080"/>
            <a:ext cx="3274920" cy="200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266720" y="2053080"/>
            <a:ext cx="3274920" cy="200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27640" y="4244400"/>
            <a:ext cx="6711120" cy="200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412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r="5400000" dist="254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r="5400000" dist="254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r="5400000" dist="254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r="5400000" dist="254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r="5400000" dist="254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866520" y="1447920"/>
            <a:ext cx="6620760" cy="3329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720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Modifiez le style du titre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ubTitle"/>
          </p:nvPr>
        </p:nvSpPr>
        <p:spPr>
          <a:xfrm>
            <a:off x="866520" y="4777560"/>
            <a:ext cx="6620760" cy="861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000" spc="-1" strike="noStrike" cap="all">
                <a:solidFill>
                  <a:srgbClr val="57a8e8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Modifiez le style des sous-titres du masque</a:t>
            </a:r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dt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1/10/16</a:t>
            </a:r>
            <a:endParaRPr/>
          </a:p>
        </p:txBody>
      </p:sp>
      <p:sp>
        <p:nvSpPr>
          <p:cNvPr id="9" name="PlaceHolder 10"/>
          <p:cNvSpPr>
            <a:spLocks noGrp="1"/>
          </p:cNvSpPr>
          <p:nvPr>
            <p:ph type="ftr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10" name="PlaceHolder 11"/>
          <p:cNvSpPr>
            <a:spLocks noGrp="1"/>
          </p:cNvSpPr>
          <p:nvPr>
            <p:ph type="sldNum"/>
          </p:nvPr>
        </p:nvSpPr>
        <p:spPr>
          <a:xfrm>
            <a:off x="7766280" y="295560"/>
            <a:ext cx="628560" cy="76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fld id="{019882E4-1CAE-4169-9445-54B915BB5E35}" type="slidenum"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/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entury Gothic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600" spc="-1">
                <a:latin typeface="Century Gothic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400" spc="-1">
                <a:latin typeface="Century Gothic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400" spc="-1">
                <a:latin typeface="Century Gothic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entury Gothic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entury Gothic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412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r="5400000" dist="254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r="5400000" dist="254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r="5400000" dist="254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r="5400000" dist="254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CustomShape 5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r="5400000" dist="254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1" name="CustomShape 6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" name="PlaceHolder 7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420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Modifiez le style du titre</a:t>
            </a:r>
            <a:endParaRPr/>
          </a:p>
        </p:txBody>
      </p:sp>
      <p:sp>
        <p:nvSpPr>
          <p:cNvPr id="53" name="PlaceHolder 8"/>
          <p:cNvSpPr>
            <a:spLocks noGrp="1"/>
          </p:cNvSpPr>
          <p:nvPr>
            <p:ph type="body"/>
          </p:nvPr>
        </p:nvSpPr>
        <p:spPr>
          <a:xfrm>
            <a:off x="827640" y="2053080"/>
            <a:ext cx="6711120" cy="41950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LevelModifiez les styles du texte du masque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Deuxième niveau</a:t>
            </a:r>
            <a:endParaRPr/>
          </a:p>
          <a:p>
            <a:pPr lvl="2" marL="1143000" indent="-22824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Troisième niveau</a:t>
            </a:r>
            <a:endParaRPr/>
          </a:p>
          <a:p>
            <a:pPr lvl="3" marL="1600200" indent="-22824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Quatrième niveau</a:t>
            </a:r>
            <a:endParaRPr/>
          </a:p>
          <a:p>
            <a:pPr lvl="4" marL="2057400" indent="-22824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Cinquième niveau</a:t>
            </a:r>
            <a:endParaRPr/>
          </a:p>
        </p:txBody>
      </p:sp>
      <p:sp>
        <p:nvSpPr>
          <p:cNvPr id="54" name="PlaceHolder 9"/>
          <p:cNvSpPr>
            <a:spLocks noGrp="1"/>
          </p:cNvSpPr>
          <p:nvPr>
            <p:ph type="dt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1/10/16</a:t>
            </a:r>
            <a:endParaRPr/>
          </a:p>
        </p:txBody>
      </p:sp>
      <p:sp>
        <p:nvSpPr>
          <p:cNvPr id="55" name="PlaceHolder 10"/>
          <p:cNvSpPr>
            <a:spLocks noGrp="1"/>
          </p:cNvSpPr>
          <p:nvPr>
            <p:ph type="ftr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56" name="PlaceHolder 11"/>
          <p:cNvSpPr>
            <a:spLocks noGrp="1"/>
          </p:cNvSpPr>
          <p:nvPr>
            <p:ph type="sldNum"/>
          </p:nvPr>
        </p:nvSpPr>
        <p:spPr>
          <a:xfrm>
            <a:off x="7766280" y="295560"/>
            <a:ext cx="628560" cy="76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fld id="{14C5D4C8-5D13-400F-9AFA-10F0EB948280}" type="slidenum"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420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Architecture globale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7766280" y="295560"/>
            <a:ext cx="628560" cy="76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fld id="{A54ED256-F752-4D4D-98BB-E2CC06784F2C}" type="slidenum"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/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82880" y="1670040"/>
            <a:ext cx="8753040" cy="436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420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Architecture globale (MVC)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827640" y="2053080"/>
            <a:ext cx="6711120" cy="4195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Vue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Fichier FXML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Contient les éléments de la vue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Fichier CSS pour paramétré l'apparence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Contrôleur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Accès aux éléments de la vue (à travers ID)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Accès aux modèles et aux utilitaires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Contient la logique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6" name="TextShape 3"/>
          <p:cNvSpPr txBox="1"/>
          <p:nvPr/>
        </p:nvSpPr>
        <p:spPr>
          <a:xfrm>
            <a:off x="7766280" y="295560"/>
            <a:ext cx="628560" cy="76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fld id="{E4E5B962-61EE-4B93-A4CC-7C77DC076DC4}" type="slidenum"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420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Architecture globale </a:t>
            </a:r>
            <a:r>
              <a:rPr lang="en-US" sz="420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lang="en-US" sz="420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(API)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827640" y="2053080"/>
            <a:ext cx="6711120" cy="4195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Son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Récupération des métas-données ()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Récupération des données manquantes ()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Vidéo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Récupération des métas-données (VLCJ)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57a8e8"/>
              </a:buClr>
              <a:buSzPct val="80000"/>
              <a:buFont typeface="Wingdings 3" charset="2"/>
              <a:buChar char="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Récupération des données manquantes pour les films et séries (OMDb)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9" name="TextShape 3"/>
          <p:cNvSpPr txBox="1"/>
          <p:nvPr/>
        </p:nvSpPr>
        <p:spPr>
          <a:xfrm>
            <a:off x="7766280" y="295560"/>
            <a:ext cx="628560" cy="76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fld id="{D6191264-C148-47D2-B72A-5F377938E245}" type="slidenum"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323</TotalTime>
  <Application>LibreOffice/5.0.2.2$Linux_X86_64 LibreOffice_project/00m0$Build-2</Application>
  <Paragraphs>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2015-11-15T19:58:11Z</dcterms:created>
  <dc:creator>Jerome Moret</dc:creator>
  <dc:language>en-US</dc:language>
  <dcterms:modified xsi:type="dcterms:W3CDTF">2016-01-10T11:02:20Z</dcterms:modified>
  <cp:revision>25</cp:revision>
  <dc:title>Flat5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