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28"/>
  </p:notesMasterIdLst>
  <p:sldIdLst>
    <p:sldId id="256" r:id="rId2"/>
    <p:sldId id="266" r:id="rId3"/>
    <p:sldId id="263" r:id="rId4"/>
    <p:sldId id="257" r:id="rId5"/>
    <p:sldId id="268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82" r:id="rId14"/>
    <p:sldId id="283" r:id="rId15"/>
    <p:sldId id="284" r:id="rId16"/>
    <p:sldId id="275" r:id="rId17"/>
    <p:sldId id="276" r:id="rId18"/>
    <p:sldId id="285" r:id="rId19"/>
    <p:sldId id="277" r:id="rId20"/>
    <p:sldId id="278" r:id="rId21"/>
    <p:sldId id="287" r:id="rId22"/>
    <p:sldId id="288" r:id="rId23"/>
    <p:sldId id="279" r:id="rId24"/>
    <p:sldId id="280" r:id="rId25"/>
    <p:sldId id="281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081828"/>
    <a:srgbClr val="57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11.01.2016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Défense orale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Image 8"/>
          <p:cNvPicPr/>
          <p:nvPr/>
        </p:nvPicPr>
        <p:blipFill>
          <a:blip r:embed="rId2"/>
          <a:stretch/>
        </p:blipFill>
        <p:spPr>
          <a:xfrm>
            <a:off x="182880" y="1857078"/>
            <a:ext cx="8753040" cy="436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8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MVC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FXML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les éléments de la 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CSS pour paramétré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l'apparence</a:t>
            </a:r>
          </a:p>
          <a:p>
            <a:pPr marL="743040" lvl="1" indent="-285480">
              <a:buClr>
                <a:srgbClr val="57A8E8"/>
              </a:buClr>
            </a:pP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Modèle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POJO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Attributs directement prévus pour l'affichage</a:t>
            </a:r>
            <a:endParaRPr lang="fr-CH" dirty="0"/>
          </a:p>
          <a:p>
            <a:pPr marL="360" indent="0">
              <a:buClr>
                <a:srgbClr val="57A8E8"/>
              </a:buClr>
              <a:buNone/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Contrôleur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éléments de la vue (à travers ID)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modèles et aux utilitaires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la logique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3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API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Son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()</a:t>
            </a:r>
            <a:endParaRPr lang="fr-CH" dirty="0"/>
          </a:p>
          <a:p>
            <a:pPr marL="343080" indent="-342720">
              <a:buClr>
                <a:srgbClr val="57A8E8"/>
              </a:buClr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Vidéo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(VLCJ)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pour les films et séries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OMDb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89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DB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Base de données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</a:t>
            </a: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343080" indent="-341640">
              <a:buClr>
                <a:srgbClr val="57A8E8"/>
              </a:buClr>
            </a:pP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Plusieurs classes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SQLiteConnector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TrackManager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films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ContactManager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9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Bibliothèque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Une seule classe :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LibraryManager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Parcours le dossier contenant la bibliothèque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média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Récupère les informations sur les médias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MovieDataGetter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et 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GetSoundInfo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Ajoute les informations des fichiers à la DB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Appelée 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au lancement de l'application ou lors du changement de bibliothèque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61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Synchronisation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 protocole simple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Communication point à point entre les utilisateurs</a:t>
            </a:r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Play, pause, set time</a:t>
            </a:r>
          </a:p>
          <a:p>
            <a:pPr marL="343080" indent="-341640">
              <a:buClr>
                <a:srgbClr val="57A8E8"/>
              </a:buClr>
            </a:pP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Une interface implémentée par les contrôleurs du lecteur vidéo et du lecteur audio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30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Excès de confiance dans l’équipe</a:t>
            </a:r>
          </a:p>
          <a:p>
            <a:pPr lvl="1"/>
            <a:r>
              <a:rPr lang="fr-CH" dirty="0"/>
              <a:t>Problèmes lors de la mis en commun</a:t>
            </a:r>
          </a:p>
          <a:p>
            <a:pPr lvl="1"/>
            <a:r>
              <a:rPr lang="fr-CH" dirty="0"/>
              <a:t>Recodage</a:t>
            </a:r>
          </a:p>
          <a:p>
            <a:pPr lvl="1"/>
            <a:r>
              <a:rPr lang="fr-CH" dirty="0" smtClean="0"/>
              <a:t>Adaptation</a:t>
            </a:r>
          </a:p>
          <a:p>
            <a:pPr marL="457207" lvl="1" indent="0">
              <a:buNone/>
            </a:pPr>
            <a:endParaRPr lang="fr-CH" dirty="0"/>
          </a:p>
          <a:p>
            <a:r>
              <a:rPr lang="fr-CH" dirty="0"/>
              <a:t>Découverte de FXML</a:t>
            </a:r>
          </a:p>
          <a:p>
            <a:pPr lvl="1"/>
            <a:r>
              <a:rPr lang="fr-CH" dirty="0"/>
              <a:t>Mise en place d’une architecture correcte</a:t>
            </a:r>
          </a:p>
          <a:p>
            <a:pPr lvl="1"/>
            <a:r>
              <a:rPr lang="fr-CH" dirty="0"/>
              <a:t>Perte de temps due à l’apprentissage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83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Implémentation du lecteur vidéo</a:t>
            </a:r>
          </a:p>
          <a:p>
            <a:pPr lvl="1"/>
            <a:r>
              <a:rPr lang="fr-CH" dirty="0" smtClean="0"/>
              <a:t>Difficile avec </a:t>
            </a:r>
            <a:r>
              <a:rPr lang="fr-CH" dirty="0" err="1" smtClean="0"/>
              <a:t>JavaFx</a:t>
            </a:r>
            <a:endParaRPr lang="fr-CH" dirty="0" smtClean="0"/>
          </a:p>
          <a:p>
            <a:pPr lvl="1"/>
            <a:r>
              <a:rPr lang="fr-CH" dirty="0" smtClean="0"/>
              <a:t>Problème d’overlay</a:t>
            </a:r>
          </a:p>
          <a:p>
            <a:pPr lvl="1"/>
            <a:r>
              <a:rPr lang="fr-CH" dirty="0" smtClean="0"/>
              <a:t>Mode plein écran</a:t>
            </a:r>
          </a:p>
          <a:p>
            <a:pPr lvl="1"/>
            <a:r>
              <a:rPr lang="fr-CH" dirty="0" smtClean="0"/>
              <a:t>Swing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98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82291"/>
            <a:ext cx="3075708" cy="307570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pPr algn="r"/>
            <a:r>
              <a:rPr lang="fr-CH" sz="2400" dirty="0" smtClean="0"/>
              <a:t>Description générale du projet</a:t>
            </a:r>
          </a:p>
          <a:p>
            <a:pPr algn="r"/>
            <a:r>
              <a:rPr lang="fr-CH" sz="2400" dirty="0" smtClean="0"/>
              <a:t>Approches / Technologies utilisées</a:t>
            </a:r>
          </a:p>
          <a:p>
            <a:pPr algn="r"/>
            <a:r>
              <a:rPr lang="fr-CH" sz="2400" b="1" dirty="0" smtClean="0">
                <a:solidFill>
                  <a:srgbClr val="57A8E8"/>
                </a:solidFill>
              </a:rPr>
              <a:t>Démonstration</a:t>
            </a:r>
          </a:p>
          <a:p>
            <a:pPr algn="r"/>
            <a:r>
              <a:rPr lang="fr-CH" sz="2400" dirty="0" smtClean="0"/>
              <a:t>Architecture globale de l’application</a:t>
            </a:r>
          </a:p>
          <a:p>
            <a:pPr algn="r"/>
            <a:r>
              <a:rPr lang="fr-CH" sz="2400" dirty="0" smtClean="0"/>
              <a:t>Principales difficultés rencontrées</a:t>
            </a:r>
          </a:p>
          <a:p>
            <a:pPr algn="r"/>
            <a:r>
              <a:rPr lang="fr-CH" sz="2400" dirty="0" smtClean="0"/>
              <a:t>Problèmes connus</a:t>
            </a:r>
          </a:p>
          <a:p>
            <a:pPr algn="r"/>
            <a:r>
              <a:rPr lang="fr-CH" sz="2400" dirty="0" smtClean="0"/>
              <a:t>Améliorations possibles</a:t>
            </a:r>
          </a:p>
          <a:p>
            <a:pPr algn="r"/>
            <a:r>
              <a:rPr lang="fr-CH" sz="2400" dirty="0" smtClean="0"/>
              <a:t>Conclusion</a:t>
            </a:r>
          </a:p>
          <a:p>
            <a:pPr algn="r"/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Impossible de quitter la synchronisation en mode vidéo</a:t>
            </a:r>
          </a:p>
          <a:p>
            <a:endParaRPr lang="fr-CH" dirty="0"/>
          </a:p>
          <a:p>
            <a:r>
              <a:rPr lang="fr-CH" dirty="0"/>
              <a:t>Pas de contrôle </a:t>
            </a:r>
            <a:r>
              <a:rPr lang="fr-CH" dirty="0" smtClean="0"/>
              <a:t>d’intégrité de </a:t>
            </a:r>
            <a:r>
              <a:rPr lang="fr-CH" dirty="0"/>
              <a:t>la collection lorsque l’application est lancée</a:t>
            </a:r>
          </a:p>
          <a:p>
            <a:endParaRPr lang="fr-CH" dirty="0"/>
          </a:p>
          <a:p>
            <a:r>
              <a:rPr lang="fr-CH" dirty="0"/>
              <a:t>Les processus ne se </a:t>
            </a:r>
            <a:r>
              <a:rPr lang="fr-CH" dirty="0" smtClean="0"/>
              <a:t>terminent </a:t>
            </a:r>
            <a:r>
              <a:rPr lang="fr-CH" dirty="0"/>
              <a:t>pas correctement lors de la fermeture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9256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Points </a:t>
            </a:r>
            <a:br>
              <a:rPr lang="fr-CH" dirty="0" smtClean="0"/>
            </a:br>
            <a:r>
              <a:rPr lang="fr-CH" dirty="0" smtClean="0"/>
              <a:t>non-réalisés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Points </a:t>
            </a:r>
            <a:r>
              <a:rPr lang="fr-CH" dirty="0" smtClean="0"/>
              <a:t>non-réalisés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Problème d’extraction de certaines métadonnées des vidéos</a:t>
            </a:r>
            <a:endParaRPr lang="fr-CH" dirty="0"/>
          </a:p>
          <a:p>
            <a:endParaRPr lang="fr-CH" dirty="0"/>
          </a:p>
          <a:p>
            <a:r>
              <a:rPr lang="fr-CH" dirty="0" smtClean="0"/>
              <a:t>Vue série minimaliste</a:t>
            </a:r>
            <a:endParaRPr lang="fr-CH" dirty="0"/>
          </a:p>
          <a:p>
            <a:endParaRPr lang="fr-CH" dirty="0"/>
          </a:p>
          <a:p>
            <a:r>
              <a:rPr lang="fr-CH" dirty="0" smtClean="0"/>
              <a:t>Compatibilité linux, à cause de la librairie VLCJ</a:t>
            </a:r>
          </a:p>
          <a:p>
            <a:endParaRPr lang="fr-CH" dirty="0"/>
          </a:p>
          <a:p>
            <a:r>
              <a:rPr lang="fr-CH" dirty="0" smtClean="0"/>
              <a:t>Gestion d’erreur lors de la synchronisation</a:t>
            </a:r>
          </a:p>
          <a:p>
            <a:endParaRPr lang="fr-CH" dirty="0"/>
          </a:p>
          <a:p>
            <a:r>
              <a:rPr lang="fr-CH" dirty="0" smtClean="0"/>
              <a:t>Synchronisation des séries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298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Fonctions supplémentaire dans les lecteurs (volumes, </a:t>
            </a:r>
            <a:r>
              <a:rPr lang="fr-CH" dirty="0" smtClean="0"/>
              <a:t>…)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Possibilité </a:t>
            </a:r>
            <a:r>
              <a:rPr lang="fr-CH" dirty="0"/>
              <a:t>de créer des </a:t>
            </a:r>
            <a:r>
              <a:rPr lang="fr-CH" dirty="0" smtClean="0"/>
              <a:t>playlists</a:t>
            </a:r>
          </a:p>
          <a:p>
            <a:endParaRPr lang="fr-CH" dirty="0"/>
          </a:p>
          <a:p>
            <a:r>
              <a:rPr lang="fr-CH" dirty="0" smtClean="0"/>
              <a:t>Fonction </a:t>
            </a:r>
            <a:r>
              <a:rPr lang="fr-CH" dirty="0"/>
              <a:t>de recherche</a:t>
            </a:r>
          </a:p>
          <a:p>
            <a:endParaRPr lang="fr-CH" dirty="0"/>
          </a:p>
          <a:p>
            <a:r>
              <a:rPr lang="fr-CH" dirty="0"/>
              <a:t>Streaming de média</a:t>
            </a:r>
          </a:p>
        </p:txBody>
      </p:sp>
    </p:spTree>
    <p:extLst>
      <p:ext uri="{BB962C8B-B14F-4D97-AF65-F5344CB8AC3E}">
        <p14:creationId xmlns:p14="http://schemas.microsoft.com/office/powerpoint/2010/main" val="22256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4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 projet intéressant</a:t>
            </a:r>
          </a:p>
          <a:p>
            <a:r>
              <a:rPr lang="fr-CH" dirty="0" smtClean="0"/>
              <a:t>Découverte de </a:t>
            </a:r>
            <a:r>
              <a:rPr lang="fr-CH" dirty="0" err="1" smtClean="0"/>
              <a:t>JavaFx</a:t>
            </a:r>
            <a:r>
              <a:rPr lang="fr-CH" dirty="0" smtClean="0"/>
              <a:t>, une alternative concluante à Swing</a:t>
            </a:r>
          </a:p>
          <a:p>
            <a:r>
              <a:rPr lang="fr-CH" dirty="0" smtClean="0"/>
              <a:t>Mal finalisé</a:t>
            </a:r>
          </a:p>
          <a:p>
            <a:r>
              <a:rPr lang="fr-CH" dirty="0" smtClean="0"/>
              <a:t>Bonne répartition des tâches</a:t>
            </a:r>
          </a:p>
          <a:p>
            <a:r>
              <a:rPr lang="fr-CH" dirty="0" smtClean="0"/>
              <a:t>Mais mauvaise coordination sur la fin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6176"/>
            <a:ext cx="9120237" cy="5131942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067910" y="1132761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err="1" smtClean="0">
                <a:effectLst/>
              </a:rPr>
              <a:t>Mediacenter</a:t>
            </a:r>
            <a:endParaRPr lang="fr-CH" sz="3600" b="1" dirty="0">
              <a:effectLst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36014" y="188102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Lecteurs maisons</a:t>
            </a:r>
            <a:endParaRPr lang="fr-CH" sz="3600" b="1" dirty="0"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2425" y="5147306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Design Flat</a:t>
            </a:r>
            <a:endParaRPr lang="fr-CH" sz="3600" b="1" dirty="0"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10666" y="579904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Synchronisation</a:t>
            </a:r>
            <a:endParaRPr lang="fr-CH" sz="3600" b="1" dirty="0">
              <a:effectLst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05270" y="2609047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Utilisation API</a:t>
            </a:r>
            <a:endParaRPr lang="fr-CH" sz="3600" b="1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1728884" y="2527352"/>
            <a:ext cx="910204" cy="1033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1942844" y="5117208"/>
            <a:ext cx="2155293" cy="154951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809273" y="278263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28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37101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46511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3842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4184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45469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 fontScale="85000" lnSpcReduction="20000"/>
          </a:bodyPr>
          <a:lstStyle/>
          <a:p>
            <a:r>
              <a:rPr lang="fr-CH" sz="2400" dirty="0" smtClean="0"/>
              <a:t>Développé en Java</a:t>
            </a:r>
          </a:p>
          <a:p>
            <a:pPr lvl="1"/>
            <a:r>
              <a:rPr lang="fr-CH" sz="2200" dirty="0" smtClean="0"/>
              <a:t>Utilisation </a:t>
            </a:r>
            <a:r>
              <a:rPr lang="fr-CH" sz="2200" b="1" dirty="0" err="1" smtClean="0"/>
              <a:t>JavaFx</a:t>
            </a:r>
            <a:r>
              <a:rPr lang="fr-CH" sz="2200" dirty="0" smtClean="0"/>
              <a:t> pour l’interface</a:t>
            </a:r>
          </a:p>
          <a:p>
            <a:pPr lvl="2"/>
            <a:r>
              <a:rPr lang="fr-CH" sz="2000" dirty="0" smtClean="0"/>
              <a:t>Utilisation de </a:t>
            </a:r>
            <a:r>
              <a:rPr lang="fr-CH" sz="2000" b="1" dirty="0" smtClean="0"/>
              <a:t>CSS</a:t>
            </a:r>
            <a:r>
              <a:rPr lang="fr-CH" sz="2000" dirty="0" smtClean="0"/>
              <a:t> pour le style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VLCj</a:t>
            </a:r>
            <a:endParaRPr lang="fr-CH" sz="2400" dirty="0" smtClean="0"/>
          </a:p>
          <a:p>
            <a:pPr lvl="1"/>
            <a:r>
              <a:rPr lang="fr-CH" sz="2200" dirty="0" smtClean="0"/>
              <a:t>Framework Java</a:t>
            </a:r>
          </a:p>
          <a:p>
            <a:pPr lvl="1"/>
            <a:r>
              <a:rPr lang="fr-CH" sz="2200" dirty="0" smtClean="0"/>
              <a:t>Intégration instance VLC dans une interface Java</a:t>
            </a:r>
          </a:p>
          <a:p>
            <a:pPr lvl="1"/>
            <a:endParaRPr lang="fr-CH" sz="2200" dirty="0" smtClean="0"/>
          </a:p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Spotify</a:t>
            </a:r>
            <a:endParaRPr lang="fr-CH" sz="2200" dirty="0" smtClean="0"/>
          </a:p>
          <a:p>
            <a:pPr lvl="2"/>
            <a:r>
              <a:rPr lang="fr-CH" sz="2000" dirty="0" smtClean="0"/>
              <a:t>API REST basée sur le catalogue </a:t>
            </a:r>
            <a:r>
              <a:rPr lang="fr-CH" sz="2000" dirty="0" err="1" smtClean="0"/>
              <a:t>Spotify</a:t>
            </a:r>
            <a:endParaRPr lang="fr-CH" sz="2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95" y="1641760"/>
            <a:ext cx="2375679" cy="98713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55" y="2145716"/>
            <a:ext cx="648042" cy="390487"/>
          </a:xfrm>
          <a:prstGeom prst="rect">
            <a:avLst/>
          </a:prstGeom>
        </p:spPr>
      </p:pic>
      <p:pic>
        <p:nvPicPr>
          <p:cNvPr id="3076" name="Picture 4" descr="http://www.android-mt.com/wp-content/uploads/fgp/post/27082015vlcforandrloid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65" y="3185633"/>
            <a:ext cx="1437632" cy="1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7042765" y="5098116"/>
            <a:ext cx="1447331" cy="16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/>
          </a:bodyPr>
          <a:lstStyle/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OMDb</a:t>
            </a:r>
            <a:endParaRPr lang="fr-CH" sz="2200" dirty="0" smtClean="0"/>
          </a:p>
          <a:p>
            <a:pPr lvl="2"/>
            <a:r>
              <a:rPr lang="fr-CH" sz="2000" dirty="0" smtClean="0"/>
              <a:t>API REST pour la récupération d’informations sur des films ou séries</a:t>
            </a:r>
          </a:p>
          <a:p>
            <a:pPr lvl="1"/>
            <a:endParaRPr lang="fr-CH" sz="2200" dirty="0"/>
          </a:p>
          <a:p>
            <a:r>
              <a:rPr lang="fr-CH" sz="2400" dirty="0" err="1" smtClean="0"/>
              <a:t>Jaudiotagger</a:t>
            </a:r>
            <a:endParaRPr lang="fr-CH" sz="2400" dirty="0" smtClean="0"/>
          </a:p>
          <a:p>
            <a:pPr lvl="1"/>
            <a:r>
              <a:rPr lang="fr-CH" sz="2200" dirty="0" smtClean="0"/>
              <a:t>Librairie Java pour la lecture / écriture de tags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593133" y="1063423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suite</a:t>
            </a:r>
            <a:endParaRPr lang="fr-CH" sz="1400" dirty="0"/>
          </a:p>
        </p:txBody>
      </p:sp>
      <p:pic>
        <p:nvPicPr>
          <p:cNvPr id="4098" name="Picture 2" descr="https://lh4.ggpht.com/XKlgvc065m5_dXZZnBMNlQGJeS3kCVXZFQ_uDEn077eJTURehKgqxiohPnyhrBkS6v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17" y="3774166"/>
            <a:ext cx="1713193" cy="17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304103" y="1745964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Démonstration !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://www.softheon.com/Content/Images/demo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93" y="3964997"/>
            <a:ext cx="38004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0691" y="-813163"/>
            <a:ext cx="897228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smtClean="0"/>
              <a:t>Place à la …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" y="3996170"/>
            <a:ext cx="2166327" cy="2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Architecture globale de </a:t>
            </a:r>
            <a:r>
              <a:rPr lang="fr-CH" dirty="0" smtClean="0"/>
              <a:t>l’application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97" y="4089513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540</Words>
  <Application>Microsoft Office PowerPoint</Application>
  <PresentationFormat>Affichage à l'écran (4:3)</PresentationFormat>
  <Paragraphs>176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DejaVu Sans</vt:lpstr>
      <vt:lpstr>Wingdings 3</vt:lpstr>
      <vt:lpstr>Ion</vt:lpstr>
      <vt:lpstr>Défense orale</vt:lpstr>
      <vt:lpstr>Sommaire </vt:lpstr>
      <vt:lpstr>Description générale du projet</vt:lpstr>
      <vt:lpstr>Description générale du projet</vt:lpstr>
      <vt:lpstr>Approches / Technologies utilisées</vt:lpstr>
      <vt:lpstr>Approches / Technologies utilisées</vt:lpstr>
      <vt:lpstr>Approches / Technologies utilisées</vt:lpstr>
      <vt:lpstr>Démonstration ! 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Principales difficultés rencontrées</vt:lpstr>
      <vt:lpstr>Principales difficultés rencontrées</vt:lpstr>
      <vt:lpstr>Principales difficultés rencontrées</vt:lpstr>
      <vt:lpstr>Problèmes connus</vt:lpstr>
      <vt:lpstr>Problèmes connus</vt:lpstr>
      <vt:lpstr>Points  non-réalisés</vt:lpstr>
      <vt:lpstr>Points non-réalisés</vt:lpstr>
      <vt:lpstr>Améliorations possibles</vt:lpstr>
      <vt:lpstr>Améliorations possibles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Anthony</cp:lastModifiedBy>
  <cp:revision>50</cp:revision>
  <dcterms:created xsi:type="dcterms:W3CDTF">2015-11-15T19:58:11Z</dcterms:created>
  <dcterms:modified xsi:type="dcterms:W3CDTF">2016-01-11T12:34:17Z</dcterms:modified>
</cp:coreProperties>
</file>