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9"/>
  </p:notesMasterIdLst>
  <p:sldIdLst>
    <p:sldId id="256" r:id="rId2"/>
    <p:sldId id="266" r:id="rId3"/>
    <p:sldId id="270" r:id="rId4"/>
    <p:sldId id="271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09.01.2016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</a:t>
            </a:r>
            <a:br>
              <a:rPr lang="fr-CH" dirty="0" smtClean="0"/>
            </a:br>
            <a:r>
              <a:rPr lang="fr-CH" dirty="0" smtClean="0"/>
              <a:t>Finale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Description générale du projet</a:t>
            </a:r>
            <a:endParaRPr lang="fr-CH" sz="2400" dirty="0" smtClean="0"/>
          </a:p>
          <a:p>
            <a:r>
              <a:rPr lang="fr-CH" sz="2400" dirty="0" smtClean="0"/>
              <a:t>Approches / Technologie utilisées</a:t>
            </a:r>
            <a:endParaRPr lang="fr-CH" sz="2200" dirty="0" smtClean="0"/>
          </a:p>
          <a:p>
            <a:r>
              <a:rPr lang="fr-CH" sz="2400" dirty="0" smtClean="0"/>
              <a:t>Démonstration</a:t>
            </a:r>
            <a:endParaRPr lang="fr-CH" sz="2400" dirty="0" smtClean="0"/>
          </a:p>
          <a:p>
            <a:r>
              <a:rPr lang="fr-CH" sz="2400" dirty="0" smtClean="0"/>
              <a:t>Architecture globale de l’application</a:t>
            </a:r>
          </a:p>
          <a:p>
            <a:r>
              <a:rPr lang="fr-CH" sz="2400" dirty="0" smtClean="0"/>
              <a:t>Difficultés rencontrées</a:t>
            </a:r>
          </a:p>
          <a:p>
            <a:r>
              <a:rPr lang="fr-CH" sz="2400" dirty="0" smtClean="0"/>
              <a:t>Problèmes connus</a:t>
            </a:r>
          </a:p>
          <a:p>
            <a:r>
              <a:rPr lang="fr-CH" sz="2400" dirty="0" smtClean="0"/>
              <a:t>Conclusions</a:t>
            </a:r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26" y="4001349"/>
            <a:ext cx="2230328" cy="21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Interface graphique</a:t>
            </a:r>
          </a:p>
          <a:p>
            <a:pPr lvl="1"/>
            <a:r>
              <a:rPr lang="fr-CH" dirty="0" smtClean="0"/>
              <a:t>FXML</a:t>
            </a:r>
          </a:p>
          <a:p>
            <a:pPr lvl="1"/>
            <a:r>
              <a:rPr lang="fr-CH" dirty="0" smtClean="0"/>
              <a:t>SWING</a:t>
            </a:r>
          </a:p>
          <a:p>
            <a:r>
              <a:rPr lang="fr-CH" dirty="0" smtClean="0"/>
              <a:t>Lecture</a:t>
            </a:r>
          </a:p>
          <a:p>
            <a:pPr lvl="1"/>
            <a:r>
              <a:rPr lang="fr-CH" dirty="0" smtClean="0"/>
              <a:t>VLCJ</a:t>
            </a:r>
          </a:p>
          <a:p>
            <a:r>
              <a:rPr lang="fr-CH" dirty="0" smtClean="0"/>
              <a:t>API</a:t>
            </a:r>
          </a:p>
          <a:p>
            <a:pPr lvl="1"/>
            <a:r>
              <a:rPr lang="fr-CH" smtClean="0"/>
              <a:t>IMDB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/>
              <a:t>Difficultés rencontrées</a:t>
            </a:r>
            <a:br>
              <a:rPr lang="fr-CH" sz="4400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Excès de confiance dans l’équipe</a:t>
            </a:r>
          </a:p>
          <a:p>
            <a:pPr lvl="1"/>
            <a:r>
              <a:rPr lang="fr-CH" dirty="0" smtClean="0"/>
              <a:t>Problèmes lors de la mis en commun</a:t>
            </a:r>
          </a:p>
          <a:p>
            <a:pPr lvl="1"/>
            <a:r>
              <a:rPr lang="fr-CH" dirty="0" smtClean="0"/>
              <a:t>Recodage</a:t>
            </a:r>
          </a:p>
          <a:p>
            <a:pPr lvl="1"/>
            <a:r>
              <a:rPr lang="fr-CH" dirty="0" smtClean="0"/>
              <a:t>Adaptation</a:t>
            </a:r>
          </a:p>
          <a:p>
            <a:r>
              <a:rPr lang="fr-CH" dirty="0" smtClean="0"/>
              <a:t>Découverte de FXML</a:t>
            </a:r>
          </a:p>
          <a:p>
            <a:pPr lvl="1"/>
            <a:r>
              <a:rPr lang="fr-CH" dirty="0" smtClean="0"/>
              <a:t>Mise en place d’une architecture correcte</a:t>
            </a:r>
          </a:p>
          <a:p>
            <a:pPr lvl="1"/>
            <a:r>
              <a:rPr lang="fr-CH" dirty="0" smtClean="0"/>
              <a:t>Perte de temps due à l’apprentissage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Mauvaise gestion d’erreur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Mauvaise organisation</a:t>
            </a:r>
          </a:p>
          <a:p>
            <a:r>
              <a:rPr lang="fr-CH" dirty="0" smtClean="0"/>
              <a:t>Belle interface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4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104</Words>
  <Application>Microsoft Office PowerPoint</Application>
  <PresentationFormat>Affichage à l'écran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Ion</vt:lpstr>
      <vt:lpstr>Présentation Finale</vt:lpstr>
      <vt:lpstr>Sommaire </vt:lpstr>
      <vt:lpstr>Approche</vt:lpstr>
      <vt:lpstr>Technologies utilisées</vt:lpstr>
      <vt:lpstr>Difficultés rencontrées </vt:lpstr>
      <vt:lpstr>Problèmes connus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Simon</cp:lastModifiedBy>
  <cp:revision>23</cp:revision>
  <dcterms:created xsi:type="dcterms:W3CDTF">2015-11-15T19:58:11Z</dcterms:created>
  <dcterms:modified xsi:type="dcterms:W3CDTF">2016-01-09T12:50:57Z</dcterms:modified>
</cp:coreProperties>
</file>