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412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Architecture globale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7766280" y="295560"/>
            <a:ext cx="62784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94DF6CAD-0821-4A86-9165-63E441536A95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&lt;number&gt;</a:t>
            </a:fld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2880" y="1670040"/>
            <a:ext cx="8752320" cy="436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Architecture globale (MVC)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Vue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Fichier FXML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Contient les éléments de la vue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Fichier CSS pour paramétré l'apparence</a:t>
            </a:r>
            <a:endParaRPr/>
          </a:p>
          <a:p>
            <a:pPr marL="343080" indent="-3420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Modèle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POJO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Attributs directement prévus pour l'affichage</a:t>
            </a:r>
            <a:endParaRPr/>
          </a:p>
          <a:p>
            <a:pPr marL="343080" indent="-3420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Contrôleur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Accès aux éléments de la vue (à travers ID)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Accès aux modèles et aux utilitaires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Contient la logique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7766280" y="295560"/>
            <a:ext cx="62784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998737CC-55B4-428D-9646-EDB6EFA93020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Architecture globale </a:t>
            </a:r>
            <a:endParaRPr/>
          </a:p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(API)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827640" y="2560320"/>
            <a:ext cx="6710400" cy="28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Son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Récupération des métas-données ()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Récupération des données manquantes ()</a:t>
            </a:r>
            <a:endParaRPr/>
          </a:p>
          <a:p>
            <a:pPr marL="343080" indent="-3420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Vidéo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Récupération des métas-données (VLCJ)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Récupération des données manquantes pour les films et séries (OMDb)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7766280" y="295560"/>
            <a:ext cx="62784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14D3521A-B0CB-4DF3-BCAD-F8CF28682998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Architecture globale </a:t>
            </a:r>
            <a:endParaRPr/>
          </a:p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(DB)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827640" y="2663640"/>
            <a:ext cx="6710400" cy="21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Base de données SQLite</a:t>
            </a:r>
            <a:endParaRPr/>
          </a:p>
          <a:p>
            <a:pPr marL="343080" indent="-3420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Plusieurs classes pour gérer la DB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SQLiteConnector pour gérer la DB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TrackManager pour gérer les contacts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MovieManager pour gérer les films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ContactManager pour gérer les contacts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7766280" y="295560"/>
            <a:ext cx="62784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B8967040-B351-4172-92D7-61FB935EC80A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Architecture globale </a:t>
            </a:r>
            <a:endParaRPr/>
          </a:p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(Bibliothèque)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827640" y="2663640"/>
            <a:ext cx="6710400" cy="21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Une seule classe : LibraryManager</a:t>
            </a:r>
            <a:endParaRPr/>
          </a:p>
          <a:p>
            <a:pPr marL="343080" indent="-3420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Parcours le dossier contenant la bibliothèque média</a:t>
            </a:r>
            <a:endParaRPr/>
          </a:p>
          <a:p>
            <a:pPr marL="343080" indent="-3420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Récupère les informations sur les médias (MovieDataGetter et GetSoundInfo)</a:t>
            </a:r>
            <a:endParaRPr/>
          </a:p>
          <a:p>
            <a:pPr marL="343080" indent="-3420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Ajoute les informations des fichiers à la DB</a:t>
            </a:r>
            <a:endParaRPr/>
          </a:p>
          <a:p>
            <a:pPr marL="343080" indent="-3420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Appeler au lancement de l'application ou lors du changement de bibliothèque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6" name="CustomShape 3"/>
          <p:cNvSpPr/>
          <p:nvPr/>
        </p:nvSpPr>
        <p:spPr>
          <a:xfrm>
            <a:off x="7766280" y="295560"/>
            <a:ext cx="62784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C1BA340C-91E0-4F85-9250-519BFDAA2E40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Application>LibreOffice/5.0.2.2$Linux_X86_64 LibreOffice_project/00m0$Build-2</Application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2015-11-15T19:58:11Z</dcterms:created>
  <dc:creator>Jerome Moret</dc:creator>
  <dc:language>en-US</dc:language>
  <dcterms:modified xsi:type="dcterms:W3CDTF">2016-01-11T08:45:28Z</dcterms:modified>
  <cp:revision>30</cp:revision>
  <dc:title>Flat5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