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3" r:id="rId1"/>
  </p:sldMasterIdLst>
  <p:notesMasterIdLst>
    <p:notesMasterId r:id="rId26"/>
  </p:notesMasterIdLst>
  <p:sldIdLst>
    <p:sldId id="256" r:id="rId2"/>
    <p:sldId id="266" r:id="rId3"/>
    <p:sldId id="263" r:id="rId4"/>
    <p:sldId id="257" r:id="rId5"/>
    <p:sldId id="268" r:id="rId6"/>
    <p:sldId id="269" r:id="rId7"/>
    <p:sldId id="270" r:id="rId8"/>
    <p:sldId id="267" r:id="rId9"/>
    <p:sldId id="271" r:id="rId10"/>
    <p:sldId id="272" r:id="rId11"/>
    <p:sldId id="273" r:id="rId12"/>
    <p:sldId id="274" r:id="rId13"/>
    <p:sldId id="282" r:id="rId14"/>
    <p:sldId id="283" r:id="rId15"/>
    <p:sldId id="284" r:id="rId16"/>
    <p:sldId id="275" r:id="rId17"/>
    <p:sldId id="276" r:id="rId18"/>
    <p:sldId id="285" r:id="rId19"/>
    <p:sldId id="277" r:id="rId20"/>
    <p:sldId id="278" r:id="rId21"/>
    <p:sldId id="279" r:id="rId22"/>
    <p:sldId id="280" r:id="rId23"/>
    <p:sldId id="281" r:id="rId24"/>
    <p:sldId id="28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  <a:srgbClr val="081828"/>
    <a:srgbClr val="57A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ADB16-5086-4FCD-B225-7812C8CDDAE1}" type="datetimeFigureOut">
              <a:rPr lang="fr-CH" smtClean="0"/>
              <a:t>11.01.2016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52DB8-34A8-4539-AD58-9FBBD5794A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988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52DB8-34A8-4539-AD58-9FBBD5794A63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265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8C7F-49A4-4D5E-ABA4-B712F4273BDB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0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9C31-A2EC-40A5-8641-F8C21EDF53C2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4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C572-4EBC-48ED-BF62-6F23FB6B4984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F7EC-B514-48DE-BB33-41F606AD4ECE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5093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7567-F339-465B-9044-42E2FE4348E5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57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DB7E-309D-4CD4-9DA4-93BB143B599B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75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68CA-07E6-447D-ABDB-0FBE74F73DF8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73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9D2D-5A99-4ABE-8CA2-4782BF11C422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29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21AE-80D3-4637-84FF-178FCBFA5DB6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7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B6BD-CE19-471D-83F2-C23FDF8BCC2E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9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707-C7AC-4740-B547-3759E78C32E0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F414-A15F-455E-B832-35F3F451AB9B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5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2FBF-DC6C-42F0-B144-0F0EA192601D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1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E43B-C70D-41AD-AADB-B6C15AC8440A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1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925-91FE-4457-9AB4-F7A56036F939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C76D-DD53-48A6-9006-160004FC15B3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9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788B-61A5-4407-B76A-99EF108E03BA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4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22197D-E043-4DC2-8E99-CC2D1BE62A73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27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Défense orale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431618"/>
          </a:xfrm>
        </p:spPr>
        <p:txBody>
          <a:bodyPr/>
          <a:lstStyle/>
          <a:p>
            <a:r>
              <a:rPr lang="fr-CH" dirty="0" smtClean="0"/>
              <a:t>Projet de semestre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894"/>
            <a:ext cx="4171308" cy="2346361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866442" y="5208998"/>
            <a:ext cx="269099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smtClean="0"/>
              <a:t>Étudiants</a:t>
            </a:r>
          </a:p>
          <a:p>
            <a:r>
              <a:rPr lang="fr-CH" sz="1400" dirty="0" err="1" smtClean="0"/>
              <a:t>Berney</a:t>
            </a:r>
            <a:r>
              <a:rPr lang="fr-CH" sz="1400" dirty="0" smtClean="0"/>
              <a:t> L.</a:t>
            </a:r>
          </a:p>
          <a:p>
            <a:r>
              <a:rPr lang="fr-CH" sz="1400" dirty="0" smtClean="0"/>
              <a:t>Moret J.</a:t>
            </a:r>
          </a:p>
          <a:p>
            <a:r>
              <a:rPr lang="fr-CH" sz="1400" dirty="0" smtClean="0"/>
              <a:t>Purro J.</a:t>
            </a:r>
          </a:p>
          <a:p>
            <a:r>
              <a:rPr lang="fr-CH" sz="1400" dirty="0" smtClean="0"/>
              <a:t>Baehler S.</a:t>
            </a:r>
          </a:p>
          <a:p>
            <a:r>
              <a:rPr lang="fr-CH" sz="1400" dirty="0" err="1" smtClean="0"/>
              <a:t>Roubaty</a:t>
            </a:r>
            <a:r>
              <a:rPr lang="fr-CH" sz="1400" dirty="0" smtClean="0"/>
              <a:t> A.</a:t>
            </a:r>
            <a:endParaRPr lang="fr-CH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64784" y="5208998"/>
            <a:ext cx="2690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smtClean="0"/>
              <a:t>Professeur</a:t>
            </a:r>
          </a:p>
          <a:p>
            <a:r>
              <a:rPr lang="fr-CH" sz="1400" dirty="0" smtClean="0"/>
              <a:t>Dr</a:t>
            </a:r>
            <a:r>
              <a:rPr lang="fr-CH" sz="1400" dirty="0"/>
              <a:t>. René </a:t>
            </a:r>
            <a:r>
              <a:rPr lang="fr-CH" sz="1400" dirty="0" smtClean="0"/>
              <a:t>Rentsch</a:t>
            </a:r>
            <a:endParaRPr lang="fr-CH" sz="14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" r="3325"/>
          <a:stretch/>
        </p:blipFill>
        <p:spPr>
          <a:xfrm>
            <a:off x="7766432" y="5443870"/>
            <a:ext cx="629216" cy="140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19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 smtClean="0"/>
              <a:t>Architecture globale de l’application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Image 8"/>
          <p:cNvPicPr/>
          <p:nvPr/>
        </p:nvPicPr>
        <p:blipFill>
          <a:blip r:embed="rId2"/>
          <a:stretch/>
        </p:blipFill>
        <p:spPr>
          <a:xfrm>
            <a:off x="182880" y="1857078"/>
            <a:ext cx="8753040" cy="4365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088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 smtClean="0"/>
              <a:t>Architecture globale de l’application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902388" y="1055297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1400" dirty="0" smtClean="0"/>
              <a:t>MVC</a:t>
            </a:r>
            <a:endParaRPr lang="fr-CH" sz="1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3080" indent="-34272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Vue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Fichier FXML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Contient les éléments de la vue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Fichier CSS pour paramétré </a:t>
            </a:r>
            <a:r>
              <a:rPr lang="fr-CH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l'apparence</a:t>
            </a:r>
          </a:p>
          <a:p>
            <a:pPr marL="743040" lvl="1" indent="-285480">
              <a:buClr>
                <a:srgbClr val="57A8E8"/>
              </a:buClr>
            </a:pPr>
            <a:endParaRPr lang="fr-CH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164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Modèle</a:t>
            </a:r>
            <a:endParaRPr lang="fr-CH" dirty="0"/>
          </a:p>
          <a:p>
            <a:pPr marL="743040" lvl="1" indent="-284400">
              <a:buClr>
                <a:srgbClr val="57A8E8"/>
              </a:buClr>
            </a:pPr>
            <a:r>
              <a:rPr lang="fr-CH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POJO</a:t>
            </a:r>
            <a:endParaRPr lang="fr-CH" dirty="0"/>
          </a:p>
          <a:p>
            <a:pPr marL="743040" lvl="1" indent="-284400">
              <a:buClr>
                <a:srgbClr val="57A8E8"/>
              </a:buClr>
            </a:pPr>
            <a:r>
              <a:rPr lang="fr-CH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Attributs directement prévus pour l'affichage</a:t>
            </a:r>
            <a:endParaRPr lang="fr-CH" dirty="0"/>
          </a:p>
          <a:p>
            <a:pPr marL="360" indent="0">
              <a:buClr>
                <a:srgbClr val="57A8E8"/>
              </a:buClr>
              <a:buNone/>
            </a:pPr>
            <a:endParaRPr lang="fr-CH" dirty="0"/>
          </a:p>
          <a:p>
            <a:pPr marL="343080" indent="-34272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Contrôleur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Accès aux éléments de la vue (à travers ID)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Accès aux modèles et aux utilitaires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Contient la logique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0537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 smtClean="0"/>
              <a:t>Architecture globale de l’application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902388" y="1055297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1400" dirty="0" smtClean="0"/>
              <a:t>API</a:t>
            </a:r>
            <a:endParaRPr lang="fr-CH" sz="1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272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Son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Récupération des métas-données ()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Récupération des données manquantes ()</a:t>
            </a:r>
            <a:endParaRPr lang="fr-CH" dirty="0"/>
          </a:p>
          <a:p>
            <a:pPr marL="343080" indent="-342720">
              <a:buClr>
                <a:srgbClr val="57A8E8"/>
              </a:buClr>
            </a:pPr>
            <a:endParaRPr lang="fr-CH" dirty="0"/>
          </a:p>
          <a:p>
            <a:pPr marL="343080" indent="-34272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Vidéo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Récupération des métas-données (VLCJ)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Récupération des données manquantes pour les films et séries (</a:t>
            </a:r>
            <a:r>
              <a:rPr lang="fr-CH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OMDb</a:t>
            </a: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89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 smtClean="0"/>
              <a:t>Architecture globale de l’application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902388" y="1055297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1400" dirty="0" smtClean="0"/>
              <a:t>DB</a:t>
            </a:r>
            <a:endParaRPr lang="fr-CH" sz="1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164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Base de données </a:t>
            </a:r>
            <a:r>
              <a:rPr lang="fr-CH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SQLite</a:t>
            </a:r>
            <a:endParaRPr lang="fr-CH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343080" indent="-341640">
              <a:buClr>
                <a:srgbClr val="57A8E8"/>
              </a:buClr>
            </a:pPr>
            <a:endParaRPr lang="fr-CH" dirty="0"/>
          </a:p>
          <a:p>
            <a:pPr marL="343080" indent="-34164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Plusieurs classes pour gérer la DB</a:t>
            </a:r>
            <a:endParaRPr lang="fr-CH" dirty="0"/>
          </a:p>
          <a:p>
            <a:pPr marL="743040" lvl="1" indent="-284400">
              <a:buClr>
                <a:srgbClr val="57A8E8"/>
              </a:buClr>
            </a:pPr>
            <a:r>
              <a:rPr lang="fr-CH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SQLiteConnector</a:t>
            </a: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pour gérer la DB</a:t>
            </a:r>
            <a:endParaRPr lang="fr-CH" dirty="0"/>
          </a:p>
          <a:p>
            <a:pPr marL="743040" lvl="1" indent="-284400">
              <a:buClr>
                <a:srgbClr val="57A8E8"/>
              </a:buClr>
            </a:pPr>
            <a:r>
              <a:rPr lang="fr-CH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TrackManager</a:t>
            </a: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pour gérer les contacts</a:t>
            </a:r>
            <a:endParaRPr lang="fr-CH" dirty="0"/>
          </a:p>
          <a:p>
            <a:pPr marL="743040" lvl="1" indent="-284400">
              <a:buClr>
                <a:srgbClr val="57A8E8"/>
              </a:buClr>
            </a:pPr>
            <a:r>
              <a:rPr lang="fr-CH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MovieManager</a:t>
            </a: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pour gérer les films</a:t>
            </a:r>
            <a:endParaRPr lang="fr-CH" dirty="0"/>
          </a:p>
          <a:p>
            <a:pPr marL="743040" lvl="1" indent="-284400">
              <a:buClr>
                <a:srgbClr val="57A8E8"/>
              </a:buClr>
            </a:pPr>
            <a:r>
              <a:rPr lang="fr-CH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ContactManager</a:t>
            </a: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pour gérer les contacts</a:t>
            </a:r>
            <a:endParaRPr lang="fr-CH" dirty="0"/>
          </a:p>
          <a:p>
            <a:pPr>
              <a:lnSpc>
                <a:spcPct val="100000"/>
              </a:lnSpc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890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 smtClean="0"/>
              <a:t>Architecture globale de l’application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902388" y="1055297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1400" dirty="0" smtClean="0"/>
              <a:t>Bibliothèque</a:t>
            </a:r>
            <a:endParaRPr lang="fr-CH" sz="1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164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Une seule classe : </a:t>
            </a:r>
            <a:r>
              <a:rPr lang="fr-CH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LibraryManager</a:t>
            </a:r>
            <a:endParaRPr lang="fr-CH" dirty="0"/>
          </a:p>
          <a:p>
            <a:pPr marL="343080" indent="-34164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Parcours le dossier contenant la bibliothèque </a:t>
            </a:r>
            <a:r>
              <a:rPr lang="fr-CH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média</a:t>
            </a:r>
            <a:endParaRPr lang="fr-CH" dirty="0"/>
          </a:p>
          <a:p>
            <a:pPr marL="343080" indent="-34164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Récupère les informations sur les médias (</a:t>
            </a:r>
            <a:r>
              <a:rPr lang="fr-CH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MovieDataGetter</a:t>
            </a: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et </a:t>
            </a:r>
            <a:r>
              <a:rPr lang="fr-CH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GetSoundInfo</a:t>
            </a: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)</a:t>
            </a:r>
            <a:endParaRPr lang="fr-CH" dirty="0"/>
          </a:p>
          <a:p>
            <a:pPr marL="343080" indent="-34164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Ajoute les informations des fichiers à la DB</a:t>
            </a:r>
            <a:endParaRPr lang="fr-CH" dirty="0"/>
          </a:p>
          <a:p>
            <a:pPr marL="343080" indent="-341640">
              <a:buClr>
                <a:srgbClr val="57A8E8"/>
              </a:buClr>
            </a:pPr>
            <a:r>
              <a:rPr lang="fr-CH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Appelée </a:t>
            </a: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au lancement de l'application ou lors du changement de bibliothèque</a:t>
            </a:r>
            <a:endParaRPr lang="fr-CH" dirty="0"/>
          </a:p>
          <a:p>
            <a:pPr>
              <a:lnSpc>
                <a:spcPct val="100000"/>
              </a:lnSpc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4614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 smtClean="0"/>
              <a:t>Architecture globale de l’application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902388" y="1055297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1400" dirty="0" smtClean="0"/>
              <a:t>Synchronisation</a:t>
            </a:r>
            <a:endParaRPr lang="fr-CH" sz="1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1640">
              <a:buClr>
                <a:srgbClr val="57A8E8"/>
              </a:buClr>
            </a:pPr>
            <a:r>
              <a:rPr lang="fr-CH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Un protocole simple</a:t>
            </a:r>
            <a:endParaRPr lang="fr-CH" dirty="0"/>
          </a:p>
          <a:p>
            <a:pPr marL="343080" indent="-341640">
              <a:buClr>
                <a:srgbClr val="57A8E8"/>
              </a:buClr>
            </a:pPr>
            <a:r>
              <a:rPr lang="fr-CH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Communication point à point entre les utilisateurs</a:t>
            </a:r>
          </a:p>
          <a:p>
            <a:pPr marL="343080" indent="-341640">
              <a:buClr>
                <a:srgbClr val="57A8E8"/>
              </a:buClr>
            </a:pPr>
            <a:r>
              <a:rPr lang="fr-CH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Play, pause, set time</a:t>
            </a:r>
          </a:p>
          <a:p>
            <a:pPr marL="343080" indent="-341640">
              <a:buClr>
                <a:srgbClr val="57A8E8"/>
              </a:buClr>
            </a:pPr>
            <a:r>
              <a:rPr lang="fr-CH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Une interface implémentée par les contrôleurs du lecteur vidéo et du lecteur audio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1304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7415113" cy="3329581"/>
          </a:xfrm>
        </p:spPr>
        <p:txBody>
          <a:bodyPr/>
          <a:lstStyle/>
          <a:p>
            <a:r>
              <a:rPr lang="fr-CH" dirty="0"/>
              <a:t>Principales difficultés rencontrées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25" y="4120686"/>
            <a:ext cx="5229546" cy="29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11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/>
              <a:t>Principales difficultés rencontrées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Excès de confiance dans l’équipe</a:t>
            </a:r>
          </a:p>
          <a:p>
            <a:pPr lvl="1"/>
            <a:r>
              <a:rPr lang="fr-CH" dirty="0"/>
              <a:t>Problèmes lors de la mis en commun</a:t>
            </a:r>
          </a:p>
          <a:p>
            <a:pPr lvl="1"/>
            <a:r>
              <a:rPr lang="fr-CH" dirty="0"/>
              <a:t>Recodage</a:t>
            </a:r>
          </a:p>
          <a:p>
            <a:pPr lvl="1"/>
            <a:r>
              <a:rPr lang="fr-CH" dirty="0" smtClean="0"/>
              <a:t>Adaptation</a:t>
            </a:r>
          </a:p>
          <a:p>
            <a:pPr marL="457207" lvl="1" indent="0">
              <a:buNone/>
            </a:pPr>
            <a:endParaRPr lang="fr-CH" dirty="0"/>
          </a:p>
          <a:p>
            <a:r>
              <a:rPr lang="fr-CH" dirty="0"/>
              <a:t>Découverte de FXML</a:t>
            </a:r>
          </a:p>
          <a:p>
            <a:pPr lvl="1"/>
            <a:r>
              <a:rPr lang="fr-CH" dirty="0"/>
              <a:t>Mise en place d’une architecture correcte</a:t>
            </a:r>
          </a:p>
          <a:p>
            <a:pPr lvl="1"/>
            <a:r>
              <a:rPr lang="fr-CH" dirty="0"/>
              <a:t>Perte de temps due à l’apprentissage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1836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/>
              <a:t>Principales difficultés rencontrées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Implémentation du lecteur vidéo</a:t>
            </a:r>
          </a:p>
          <a:p>
            <a:pPr lvl="1"/>
            <a:r>
              <a:rPr lang="fr-CH" dirty="0" smtClean="0"/>
              <a:t>Difficile avec </a:t>
            </a:r>
            <a:r>
              <a:rPr lang="fr-CH" dirty="0" err="1" smtClean="0"/>
              <a:t>JavaFx</a:t>
            </a:r>
            <a:endParaRPr lang="fr-CH" dirty="0" smtClean="0"/>
          </a:p>
          <a:p>
            <a:pPr lvl="1"/>
            <a:r>
              <a:rPr lang="fr-CH" dirty="0" smtClean="0"/>
              <a:t>Problème d’overlay</a:t>
            </a:r>
          </a:p>
          <a:p>
            <a:pPr lvl="1"/>
            <a:r>
              <a:rPr lang="fr-CH" dirty="0" smtClean="0"/>
              <a:t>Mode plein écran</a:t>
            </a:r>
          </a:p>
          <a:p>
            <a:pPr lvl="1"/>
            <a:r>
              <a:rPr lang="fr-CH" dirty="0" smtClean="0"/>
              <a:t>Swing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9819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7415113" cy="3329581"/>
          </a:xfrm>
        </p:spPr>
        <p:txBody>
          <a:bodyPr/>
          <a:lstStyle/>
          <a:p>
            <a:r>
              <a:rPr lang="fr-CH" dirty="0"/>
              <a:t>Problèmes connus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25" y="4120686"/>
            <a:ext cx="5229546" cy="29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3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br>
              <a:rPr lang="fr-CH" dirty="0" smtClean="0"/>
            </a:br>
            <a:endParaRPr lang="fr-CH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82291"/>
            <a:ext cx="3075708" cy="3075708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8656" y="2052925"/>
            <a:ext cx="8275199" cy="4195481"/>
          </a:xfrm>
        </p:spPr>
        <p:txBody>
          <a:bodyPr>
            <a:normAutofit/>
          </a:bodyPr>
          <a:lstStyle/>
          <a:p>
            <a:pPr algn="r"/>
            <a:r>
              <a:rPr lang="fr-CH" sz="2400" dirty="0" smtClean="0"/>
              <a:t>Description générale du projet</a:t>
            </a:r>
          </a:p>
          <a:p>
            <a:pPr algn="r"/>
            <a:r>
              <a:rPr lang="fr-CH" sz="2400" dirty="0" smtClean="0"/>
              <a:t>Approches / Technologies utilisées</a:t>
            </a:r>
          </a:p>
          <a:p>
            <a:pPr algn="r"/>
            <a:r>
              <a:rPr lang="fr-CH" sz="2400" b="1" dirty="0" smtClean="0">
                <a:solidFill>
                  <a:srgbClr val="57A8E8"/>
                </a:solidFill>
              </a:rPr>
              <a:t>Démonstration</a:t>
            </a:r>
          </a:p>
          <a:p>
            <a:pPr algn="r"/>
            <a:r>
              <a:rPr lang="fr-CH" sz="2400" dirty="0" smtClean="0"/>
              <a:t>Architecture globale de l’application</a:t>
            </a:r>
          </a:p>
          <a:p>
            <a:pPr algn="r"/>
            <a:r>
              <a:rPr lang="fr-CH" sz="2400" dirty="0" smtClean="0"/>
              <a:t>Principales difficultés rencontrées</a:t>
            </a:r>
          </a:p>
          <a:p>
            <a:pPr algn="r"/>
            <a:r>
              <a:rPr lang="fr-CH" sz="2400" dirty="0" smtClean="0"/>
              <a:t>Problèmes connus</a:t>
            </a:r>
          </a:p>
          <a:p>
            <a:pPr algn="r"/>
            <a:r>
              <a:rPr lang="fr-CH" sz="2400" dirty="0" smtClean="0"/>
              <a:t>Améliorations possibles</a:t>
            </a:r>
          </a:p>
          <a:p>
            <a:pPr algn="r"/>
            <a:r>
              <a:rPr lang="fr-CH" sz="2400" dirty="0" smtClean="0"/>
              <a:t>Conclusion</a:t>
            </a:r>
          </a:p>
          <a:p>
            <a:pPr algn="r"/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374908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/>
              <a:t>Problèmes connus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Impossible de quitter la synchronisation en mode vidéo</a:t>
            </a:r>
          </a:p>
          <a:p>
            <a:endParaRPr lang="fr-CH" dirty="0"/>
          </a:p>
          <a:p>
            <a:r>
              <a:rPr lang="fr-CH" dirty="0"/>
              <a:t>Pas de contrôle de la collection lorsque l’application est lancée</a:t>
            </a:r>
          </a:p>
          <a:p>
            <a:endParaRPr lang="fr-CH" dirty="0"/>
          </a:p>
          <a:p>
            <a:r>
              <a:rPr lang="fr-CH" dirty="0"/>
              <a:t>Les processus ne se </a:t>
            </a:r>
            <a:r>
              <a:rPr lang="fr-CH" dirty="0" smtClean="0"/>
              <a:t>terminent </a:t>
            </a:r>
            <a:r>
              <a:rPr lang="fr-CH" dirty="0"/>
              <a:t>pas correctement lors de la fermeture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92560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7415113" cy="3329581"/>
          </a:xfrm>
        </p:spPr>
        <p:txBody>
          <a:bodyPr/>
          <a:lstStyle/>
          <a:p>
            <a:r>
              <a:rPr lang="fr-CH" dirty="0"/>
              <a:t>Améliorations possibles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25" y="4120686"/>
            <a:ext cx="5229546" cy="29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99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/>
              <a:t>Améliorations possibles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Fonctions supplémentaire dans les lecteurs (volumes, </a:t>
            </a:r>
            <a:r>
              <a:rPr lang="fr-CH" dirty="0" smtClean="0"/>
              <a:t>…)</a:t>
            </a:r>
          </a:p>
          <a:p>
            <a:pPr marL="0" indent="0">
              <a:buNone/>
            </a:pPr>
            <a:endParaRPr lang="fr-CH" dirty="0" smtClean="0"/>
          </a:p>
          <a:p>
            <a:r>
              <a:rPr lang="fr-CH" dirty="0" smtClean="0"/>
              <a:t>Possibilité </a:t>
            </a:r>
            <a:r>
              <a:rPr lang="fr-CH" dirty="0"/>
              <a:t>de créer des </a:t>
            </a:r>
            <a:r>
              <a:rPr lang="fr-CH" dirty="0" smtClean="0"/>
              <a:t>playlists</a:t>
            </a:r>
          </a:p>
          <a:p>
            <a:endParaRPr lang="fr-CH" dirty="0"/>
          </a:p>
          <a:p>
            <a:r>
              <a:rPr lang="fr-CH" dirty="0" smtClean="0"/>
              <a:t>Fonction </a:t>
            </a:r>
            <a:r>
              <a:rPr lang="fr-CH" dirty="0"/>
              <a:t>de recherche</a:t>
            </a:r>
          </a:p>
          <a:p>
            <a:endParaRPr lang="fr-CH" dirty="0"/>
          </a:p>
          <a:p>
            <a:r>
              <a:rPr lang="fr-CH" dirty="0"/>
              <a:t>Streaming de média</a:t>
            </a:r>
          </a:p>
        </p:txBody>
      </p:sp>
    </p:spTree>
    <p:extLst>
      <p:ext uri="{BB962C8B-B14F-4D97-AF65-F5344CB8AC3E}">
        <p14:creationId xmlns:p14="http://schemas.microsoft.com/office/powerpoint/2010/main" val="222561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7415113" cy="3329581"/>
          </a:xfrm>
        </p:spPr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25" y="4120686"/>
            <a:ext cx="5229546" cy="29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64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Un projet intéressant</a:t>
            </a:r>
          </a:p>
          <a:p>
            <a:r>
              <a:rPr lang="fr-CH" dirty="0" smtClean="0"/>
              <a:t>Découverte de </a:t>
            </a:r>
            <a:r>
              <a:rPr lang="fr-CH" dirty="0" err="1" smtClean="0"/>
              <a:t>JavaFx</a:t>
            </a:r>
            <a:r>
              <a:rPr lang="fr-CH" dirty="0" smtClean="0"/>
              <a:t>, une alternative concluante à Swing</a:t>
            </a:r>
          </a:p>
          <a:p>
            <a:r>
              <a:rPr lang="fr-CH" dirty="0" smtClean="0"/>
              <a:t>Mal finalisé</a:t>
            </a:r>
          </a:p>
          <a:p>
            <a:r>
              <a:rPr lang="fr-CH" dirty="0" smtClean="0"/>
              <a:t>Bonne répartition des tâches</a:t>
            </a:r>
          </a:p>
          <a:p>
            <a:r>
              <a:rPr lang="fr-CH" dirty="0" smtClean="0"/>
              <a:t>Mais mauvaise coordination sur la fin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9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7415113" cy="3329581"/>
          </a:xfrm>
        </p:spPr>
        <p:txBody>
          <a:bodyPr/>
          <a:lstStyle/>
          <a:p>
            <a:r>
              <a:rPr lang="fr-CH" dirty="0" smtClean="0"/>
              <a:t>Description générale du projet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66" y="3601140"/>
            <a:ext cx="5229546" cy="29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8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 smtClean="0"/>
              <a:t>Description générale du projet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26176"/>
            <a:ext cx="9120237" cy="5131942"/>
          </a:xfr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9067910" y="1132761"/>
            <a:ext cx="502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b="1" dirty="0" err="1" smtClean="0">
                <a:effectLst/>
              </a:rPr>
              <a:t>Mediacenter</a:t>
            </a:r>
            <a:endParaRPr lang="fr-CH" sz="3600" b="1" dirty="0">
              <a:effectLst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036014" y="1881022"/>
            <a:ext cx="502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b="1" dirty="0" smtClean="0">
                <a:effectLst/>
              </a:rPr>
              <a:t>Lecteurs maisons</a:t>
            </a:r>
            <a:endParaRPr lang="fr-CH" sz="3600" b="1" dirty="0">
              <a:effectLst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132425" y="5147306"/>
            <a:ext cx="502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b="1" dirty="0" smtClean="0">
                <a:effectLst/>
              </a:rPr>
              <a:t>Design Flat</a:t>
            </a:r>
            <a:endParaRPr lang="fr-CH" sz="3600" b="1" dirty="0">
              <a:effectLst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10666" y="5799042"/>
            <a:ext cx="502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b="1" dirty="0" smtClean="0">
                <a:effectLst/>
              </a:rPr>
              <a:t>Synchronisation</a:t>
            </a:r>
            <a:endParaRPr lang="fr-CH" sz="3600" b="1" dirty="0">
              <a:effectLst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05270" y="2609047"/>
            <a:ext cx="502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b="1" dirty="0" smtClean="0">
                <a:effectLst/>
              </a:rPr>
              <a:t>Utilisation API</a:t>
            </a:r>
            <a:endParaRPr lang="fr-CH" sz="3600" b="1" dirty="0">
              <a:effectLst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74"/>
          <a:stretch/>
        </p:blipFill>
        <p:spPr>
          <a:xfrm>
            <a:off x="1728884" y="2527352"/>
            <a:ext cx="910204" cy="103379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2"/>
          <a:stretch/>
        </p:blipFill>
        <p:spPr>
          <a:xfrm>
            <a:off x="1942844" y="5117208"/>
            <a:ext cx="2155293" cy="154951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809273" y="2782639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b="1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OMDb</a:t>
            </a:r>
            <a:endParaRPr lang="fr-CH" sz="2800" b="1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596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48148E-6 L -0.37101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5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-0.46511 3.703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-0.3842 3.703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81481E-6 L -0.34184 4.8148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-0.45469 -2.59259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7415113" cy="3329581"/>
          </a:xfrm>
        </p:spPr>
        <p:txBody>
          <a:bodyPr/>
          <a:lstStyle/>
          <a:p>
            <a:r>
              <a:rPr lang="fr-CH" dirty="0" smtClean="0"/>
              <a:t>Approches / Technologies utilisées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66" y="3601140"/>
            <a:ext cx="5229546" cy="29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8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27700" y="1870365"/>
            <a:ext cx="6711654" cy="4378042"/>
          </a:xfrm>
        </p:spPr>
        <p:txBody>
          <a:bodyPr>
            <a:normAutofit fontScale="85000" lnSpcReduction="20000"/>
          </a:bodyPr>
          <a:lstStyle/>
          <a:p>
            <a:r>
              <a:rPr lang="fr-CH" sz="2400" dirty="0" smtClean="0"/>
              <a:t>Développé en Java</a:t>
            </a:r>
          </a:p>
          <a:p>
            <a:pPr lvl="1"/>
            <a:r>
              <a:rPr lang="fr-CH" sz="2200" dirty="0" smtClean="0"/>
              <a:t>Utilisation </a:t>
            </a:r>
            <a:r>
              <a:rPr lang="fr-CH" sz="2200" b="1" dirty="0" err="1" smtClean="0"/>
              <a:t>JavaFx</a:t>
            </a:r>
            <a:r>
              <a:rPr lang="fr-CH" sz="2200" dirty="0" smtClean="0"/>
              <a:t> pour l’interface</a:t>
            </a:r>
          </a:p>
          <a:p>
            <a:pPr lvl="2"/>
            <a:r>
              <a:rPr lang="fr-CH" sz="2000" dirty="0" smtClean="0"/>
              <a:t>Utilisation de </a:t>
            </a:r>
            <a:r>
              <a:rPr lang="fr-CH" sz="2000" b="1" dirty="0" smtClean="0"/>
              <a:t>CSS</a:t>
            </a:r>
            <a:r>
              <a:rPr lang="fr-CH" sz="2000" dirty="0" smtClean="0"/>
              <a:t> pour le style</a:t>
            </a:r>
          </a:p>
          <a:p>
            <a:endParaRPr lang="fr-CH" sz="2400" dirty="0" smtClean="0"/>
          </a:p>
          <a:p>
            <a:r>
              <a:rPr lang="fr-CH" sz="2400" dirty="0" err="1" smtClean="0"/>
              <a:t>VLCj</a:t>
            </a:r>
            <a:endParaRPr lang="fr-CH" sz="2400" dirty="0" smtClean="0"/>
          </a:p>
          <a:p>
            <a:pPr lvl="1"/>
            <a:r>
              <a:rPr lang="fr-CH" sz="2200" dirty="0" smtClean="0"/>
              <a:t>Framework Java</a:t>
            </a:r>
          </a:p>
          <a:p>
            <a:pPr lvl="1"/>
            <a:r>
              <a:rPr lang="fr-CH" sz="2200" dirty="0" smtClean="0"/>
              <a:t>Intégration instance VLC dans une interface Java</a:t>
            </a:r>
          </a:p>
          <a:p>
            <a:pPr lvl="1"/>
            <a:endParaRPr lang="fr-CH" sz="2200" dirty="0" smtClean="0"/>
          </a:p>
          <a:p>
            <a:r>
              <a:rPr lang="fr-CH" sz="2400" dirty="0" smtClean="0"/>
              <a:t>API</a:t>
            </a:r>
          </a:p>
          <a:p>
            <a:pPr lvl="1"/>
            <a:r>
              <a:rPr lang="fr-CH" sz="2200" dirty="0" err="1" smtClean="0"/>
              <a:t>Spotify</a:t>
            </a:r>
            <a:endParaRPr lang="fr-CH" sz="2200" dirty="0" smtClean="0"/>
          </a:p>
          <a:p>
            <a:pPr lvl="2"/>
            <a:r>
              <a:rPr lang="fr-CH" sz="2000" dirty="0" smtClean="0"/>
              <a:t>API REST basée sur le catalogue </a:t>
            </a:r>
            <a:r>
              <a:rPr lang="fr-CH" sz="2000" dirty="0" err="1" smtClean="0"/>
              <a:t>Spotify</a:t>
            </a:r>
            <a:endParaRPr lang="fr-CH" sz="20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 smtClean="0"/>
              <a:t>Approches / Technologies utilisées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95" y="1641760"/>
            <a:ext cx="2375679" cy="98713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055" y="2145716"/>
            <a:ext cx="648042" cy="390487"/>
          </a:xfrm>
          <a:prstGeom prst="rect">
            <a:avLst/>
          </a:prstGeom>
        </p:spPr>
      </p:pic>
      <p:pic>
        <p:nvPicPr>
          <p:cNvPr id="3076" name="Picture 4" descr="http://www.android-mt.com/wp-content/uploads/fgp/post/27082015vlcforandrloid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465" y="3185633"/>
            <a:ext cx="1437632" cy="143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74"/>
          <a:stretch/>
        </p:blipFill>
        <p:spPr>
          <a:xfrm>
            <a:off x="7042765" y="5098116"/>
            <a:ext cx="1447331" cy="164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4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27700" y="1870365"/>
            <a:ext cx="6711654" cy="4378042"/>
          </a:xfrm>
        </p:spPr>
        <p:txBody>
          <a:bodyPr>
            <a:normAutofit/>
          </a:bodyPr>
          <a:lstStyle/>
          <a:p>
            <a:r>
              <a:rPr lang="fr-CH" sz="2400" dirty="0" smtClean="0"/>
              <a:t>API</a:t>
            </a:r>
          </a:p>
          <a:p>
            <a:pPr lvl="1"/>
            <a:r>
              <a:rPr lang="fr-CH" sz="2200" dirty="0" err="1" smtClean="0"/>
              <a:t>OMDb</a:t>
            </a:r>
            <a:endParaRPr lang="fr-CH" sz="2200" dirty="0" smtClean="0"/>
          </a:p>
          <a:p>
            <a:pPr lvl="2"/>
            <a:r>
              <a:rPr lang="fr-CH" sz="2000" dirty="0" smtClean="0"/>
              <a:t>API REST pour la récupération d’informations sur des films ou séries</a:t>
            </a:r>
          </a:p>
          <a:p>
            <a:pPr lvl="1"/>
            <a:endParaRPr lang="fr-CH" sz="2200" dirty="0"/>
          </a:p>
          <a:p>
            <a:r>
              <a:rPr lang="fr-CH" sz="2400" dirty="0" err="1" smtClean="0"/>
              <a:t>Jaudiotagger</a:t>
            </a:r>
            <a:endParaRPr lang="fr-CH" sz="2400" dirty="0" smtClean="0"/>
          </a:p>
          <a:p>
            <a:pPr lvl="1"/>
            <a:r>
              <a:rPr lang="fr-CH" sz="2200" dirty="0" smtClean="0"/>
              <a:t>Librairie Java pour la lecture / écriture de tags 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 smtClean="0"/>
              <a:t>Approches / Technologies utilisées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2593133" y="1063423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1400" dirty="0" smtClean="0"/>
              <a:t>suite</a:t>
            </a:r>
            <a:endParaRPr lang="fr-CH" sz="1400" dirty="0"/>
          </a:p>
        </p:txBody>
      </p:sp>
      <p:pic>
        <p:nvPicPr>
          <p:cNvPr id="4098" name="Picture 2" descr="https://lh4.ggpht.com/XKlgvc065m5_dXZZnBMNlQGJeS3kCVXZFQ_uDEn077eJTURehKgqxiohPnyhrBkS6v4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017" y="3774166"/>
            <a:ext cx="1713193" cy="17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6304103" y="1745964"/>
            <a:ext cx="25699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0" b="1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OMDb</a:t>
            </a:r>
            <a:endParaRPr lang="fr-CH" sz="6000" b="1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86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7415113" cy="3329581"/>
          </a:xfrm>
        </p:spPr>
        <p:txBody>
          <a:bodyPr/>
          <a:lstStyle/>
          <a:p>
            <a:r>
              <a:rPr lang="fr-CH" dirty="0" smtClean="0"/>
              <a:t>Démonstration !</a:t>
            </a:r>
            <a:br>
              <a:rPr lang="fr-CH" dirty="0" smtClean="0"/>
            </a:b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http://www.softheon.com/Content/Images/demo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293" y="3964997"/>
            <a:ext cx="3800475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960691" y="-813163"/>
            <a:ext cx="8972286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3200" dirty="0" smtClean="0"/>
              <a:t>Place à la …</a:t>
            </a:r>
            <a:endParaRPr lang="fr-CH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41" y="3996170"/>
            <a:ext cx="2166327" cy="2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0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7415113" cy="3329581"/>
          </a:xfrm>
        </p:spPr>
        <p:txBody>
          <a:bodyPr/>
          <a:lstStyle/>
          <a:p>
            <a:r>
              <a:rPr lang="fr-CH" dirty="0"/>
              <a:t>Architecture globale de </a:t>
            </a:r>
            <a:r>
              <a:rPr lang="fr-CH" dirty="0" smtClean="0"/>
              <a:t>l’application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97" y="4089513"/>
            <a:ext cx="5229546" cy="29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14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">
      <a:dk1>
        <a:sysClr val="windowText" lastClr="000000"/>
      </a:dk1>
      <a:lt1>
        <a:sysClr val="window" lastClr="FFFFFF"/>
      </a:lt1>
      <a:dk2>
        <a:srgbClr val="04121D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594</TotalTime>
  <Words>506</Words>
  <Application>Microsoft Office PowerPoint</Application>
  <PresentationFormat>Affichage à l'écran (4:3)</PresentationFormat>
  <Paragraphs>163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DejaVu Sans</vt:lpstr>
      <vt:lpstr>Wingdings 3</vt:lpstr>
      <vt:lpstr>Ion</vt:lpstr>
      <vt:lpstr>Défense orale</vt:lpstr>
      <vt:lpstr>Sommaire </vt:lpstr>
      <vt:lpstr>Description générale du projet</vt:lpstr>
      <vt:lpstr>Description générale du projet</vt:lpstr>
      <vt:lpstr>Approches / Technologies utilisées</vt:lpstr>
      <vt:lpstr>Approches / Technologies utilisées</vt:lpstr>
      <vt:lpstr>Approches / Technologies utilisées</vt:lpstr>
      <vt:lpstr>Démonstration ! </vt:lpstr>
      <vt:lpstr>Architecture globale de l’application</vt:lpstr>
      <vt:lpstr>Architecture globale de l’application</vt:lpstr>
      <vt:lpstr>Architecture globale de l’application</vt:lpstr>
      <vt:lpstr>Architecture globale de l’application</vt:lpstr>
      <vt:lpstr>Architecture globale de l’application</vt:lpstr>
      <vt:lpstr>Architecture globale de l’application</vt:lpstr>
      <vt:lpstr>Architecture globale de l’application</vt:lpstr>
      <vt:lpstr>Principales difficultés rencontrées</vt:lpstr>
      <vt:lpstr>Principales difficultés rencontrées</vt:lpstr>
      <vt:lpstr>Principales difficultés rencontrées</vt:lpstr>
      <vt:lpstr>Problèmes connus</vt:lpstr>
      <vt:lpstr>Problèmes connus</vt:lpstr>
      <vt:lpstr>Améliorations possibles</vt:lpstr>
      <vt:lpstr>Améliorations possibles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Flat5</dc:title>
  <dc:creator>Jerome Moret</dc:creator>
  <cp:lastModifiedBy>Léonard Berney</cp:lastModifiedBy>
  <cp:revision>48</cp:revision>
  <dcterms:created xsi:type="dcterms:W3CDTF">2015-11-15T19:58:11Z</dcterms:created>
  <dcterms:modified xsi:type="dcterms:W3CDTF">2016-01-11T12:11:21Z</dcterms:modified>
</cp:coreProperties>
</file>