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56" r:id="rId1"/>
  </p:sldMasterIdLst>
  <p:notesMasterIdLst>
    <p:notesMasterId r:id="rId8"/>
  </p:notesMasterIdLst>
  <p:sldIdLst>
    <p:sldId id="256" r:id="rId2"/>
    <p:sldId id="258" r:id="rId3"/>
    <p:sldId id="259" r:id="rId4"/>
    <p:sldId id="264" r:id="rId5"/>
    <p:sldId id="260" r:id="rId6"/>
    <p:sldId id="265" r:id="rId7"/>
  </p:sldIdLst>
  <p:sldSz cx="9144000" cy="6858000" type="screen4x3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3" autoAdjust="0"/>
    <p:restoredTop sz="94712" autoAdjust="0"/>
  </p:normalViewPr>
  <p:slideViewPr>
    <p:cSldViewPr>
      <p:cViewPr>
        <p:scale>
          <a:sx n="75" d="100"/>
          <a:sy n="75" d="100"/>
        </p:scale>
        <p:origin x="-1458" y="-4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446893-8822-4FA2-A2B8-91473AE42B8F}" type="datetimeFigureOut">
              <a:rPr kumimoji="1" lang="ja-JP" altLang="en-US" smtClean="0"/>
              <a:t>2016/6/20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5BD84-FD75-4342-8FF3-BFEC93E3B1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834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50BD83A-35B7-42CA-89A5-E0C5F89E23EE}" type="datetime1">
              <a:rPr kumimoji="1" lang="ja-JP" altLang="en-US" smtClean="0"/>
              <a:t>2016/6/20</a:t>
            </a:fld>
            <a:endParaRPr kumimoji="1" lang="ja-JP" altLang="en-US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E5DB6CD-4B75-4B51-94FC-83DA607B11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2C5B0E-001B-4217-8BB9-635E5F210DE4}" type="datetime1">
              <a:rPr kumimoji="1" lang="ja-JP" altLang="en-US" smtClean="0"/>
              <a:t>2016/6/20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5DB6CD-4B75-4B51-94FC-83DA607B11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75ADB5-9CF9-41E6-8213-3D6AE49BF022}" type="datetime1">
              <a:rPr kumimoji="1" lang="ja-JP" altLang="en-US" smtClean="0"/>
              <a:t>2016/6/20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5DB6CD-4B75-4B51-94FC-83DA607B11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8060B5-E7A6-47D8-94B1-46A1CDA697DE}" type="datetime1">
              <a:rPr kumimoji="1" lang="ja-JP" altLang="en-US" smtClean="0"/>
              <a:t>2016/6/20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5DB6CD-4B75-4B51-94FC-83DA607B11D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2EFE2B-4E6B-4579-94A9-7B5FE5DD6DAD}" type="datetime1">
              <a:rPr kumimoji="1" lang="ja-JP" altLang="en-US" smtClean="0"/>
              <a:t>2016/6/20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5DB6CD-4B75-4B51-94FC-83DA607B11D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山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山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E79A5-7A8D-4F9A-9CD5-A2BB2871BD09}" type="datetime1">
              <a:rPr kumimoji="1" lang="ja-JP" altLang="en-US" smtClean="0"/>
              <a:t>2016/6/20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5DB6CD-4B75-4B51-94FC-83DA607B11D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FC9A27-03C8-453D-9CB4-3D8E10128EF9}" type="datetime1">
              <a:rPr kumimoji="1" lang="ja-JP" altLang="en-US" smtClean="0"/>
              <a:t>2016/6/20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5DB6CD-4B75-4B51-94FC-83DA607B11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87B9CE-B1FD-4CB7-8483-CFED1DBB1D40}" type="datetime1">
              <a:rPr kumimoji="1" lang="ja-JP" altLang="en-US" smtClean="0"/>
              <a:t>2016/6/20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5DB6CD-4B75-4B51-94FC-83DA607B11D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6AD7DC-4358-463A-A9C8-3203D8C2E204}" type="datetime1">
              <a:rPr kumimoji="1" lang="ja-JP" altLang="en-US" smtClean="0"/>
              <a:t>2016/6/20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5DB6CD-4B75-4B51-94FC-83DA607B11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AAC8798-03BD-44DD-A79B-5936AE5684BB}" type="datetime1">
              <a:rPr kumimoji="1" lang="ja-JP" altLang="en-US" smtClean="0"/>
              <a:t>2016/6/20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5DB6CD-4B75-4B51-94FC-83DA607B11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6B087EE-5E25-4766-8E24-F7D841D6A0E4}" type="datetime1">
              <a:rPr kumimoji="1" lang="ja-JP" altLang="en-US" smtClean="0"/>
              <a:t>2016/6/20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E5DB6CD-4B75-4B51-94FC-83DA607B11D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山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山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フリーフォーム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FC4DFBA-F188-430A-B10F-E6DE8D9ABF69}" type="datetime1">
              <a:rPr kumimoji="1" lang="ja-JP" altLang="en-US" smtClean="0"/>
              <a:t>2016/6/20</a:t>
            </a:fld>
            <a:endParaRPr kumimoji="1" lang="ja-JP" altLang="en-US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E5DB6CD-4B75-4B51-94FC-83DA607B11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7" r:id="rId1"/>
    <p:sldLayoutId id="2147484358" r:id="rId2"/>
    <p:sldLayoutId id="2147484359" r:id="rId3"/>
    <p:sldLayoutId id="2147484360" r:id="rId4"/>
    <p:sldLayoutId id="2147484361" r:id="rId5"/>
    <p:sldLayoutId id="2147484362" r:id="rId6"/>
    <p:sldLayoutId id="2147484363" r:id="rId7"/>
    <p:sldLayoutId id="2147484364" r:id="rId8"/>
    <p:sldLayoutId id="2147484365" r:id="rId9"/>
    <p:sldLayoutId id="2147484366" r:id="rId10"/>
    <p:sldLayoutId id="214748436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Web</a:t>
            </a:r>
            <a:r>
              <a:rPr lang="ja-JP" altLang="en-US" dirty="0" smtClean="0"/>
              <a:t>アプリケーション開発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～理想～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9365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サーバ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OS</a:t>
            </a:r>
            <a:endParaRPr lang="en-US" altLang="ja-JP" dirty="0"/>
          </a:p>
          <a:p>
            <a:pPr lvl="2"/>
            <a:r>
              <a:rPr lang="en-US" altLang="ja-JP" dirty="0" smtClean="0"/>
              <a:t>Linux</a:t>
            </a:r>
          </a:p>
          <a:p>
            <a:pPr lvl="1"/>
            <a:r>
              <a:rPr lang="ja-JP" altLang="en-US" dirty="0" smtClean="0"/>
              <a:t>ミドルウェア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Web</a:t>
            </a:r>
            <a:r>
              <a:rPr lang="ja-JP" altLang="en-US" dirty="0"/>
              <a:t>サーバ</a:t>
            </a:r>
            <a:endParaRPr lang="en-US" altLang="ja-JP" dirty="0"/>
          </a:p>
          <a:p>
            <a:pPr lvl="3"/>
            <a:r>
              <a:rPr lang="en-US" altLang="ja-JP" dirty="0" err="1" smtClean="0"/>
              <a:t>nginx</a:t>
            </a:r>
            <a:r>
              <a:rPr lang="en-US" altLang="ja-JP" dirty="0" smtClean="0"/>
              <a:t> </a:t>
            </a:r>
            <a:r>
              <a:rPr lang="en-US" altLang="ja-JP" dirty="0"/>
              <a:t>or </a:t>
            </a:r>
            <a:r>
              <a:rPr lang="en-US" altLang="ja-JP" dirty="0" smtClean="0"/>
              <a:t>Apache</a:t>
            </a:r>
          </a:p>
          <a:p>
            <a:pPr lvl="3"/>
            <a:r>
              <a:rPr lang="en-US" altLang="ja-JP" dirty="0"/>
              <a:t>Jetty </a:t>
            </a:r>
            <a:r>
              <a:rPr lang="en-US" altLang="ja-JP" dirty="0" smtClean="0"/>
              <a:t>or Tomcat</a:t>
            </a:r>
          </a:p>
          <a:p>
            <a:pPr lvl="2"/>
            <a:r>
              <a:rPr lang="ja-JP" altLang="en-US" dirty="0"/>
              <a:t>データベース</a:t>
            </a:r>
            <a:endParaRPr lang="en-US" altLang="ja-JP" dirty="0"/>
          </a:p>
          <a:p>
            <a:pPr lvl="3"/>
            <a:r>
              <a:rPr lang="en-US" altLang="ja-JP" dirty="0"/>
              <a:t>MySQL </a:t>
            </a:r>
            <a:r>
              <a:rPr lang="en-US" altLang="ja-JP" dirty="0" smtClean="0"/>
              <a:t>or </a:t>
            </a:r>
            <a:r>
              <a:rPr lang="en-US" altLang="ja-JP" dirty="0" err="1"/>
              <a:t>PosgreSQL</a:t>
            </a:r>
            <a:r>
              <a:rPr lang="en-US" altLang="ja-JP" dirty="0"/>
              <a:t> </a:t>
            </a:r>
            <a:r>
              <a:rPr lang="en-US" altLang="ja-JP" dirty="0" smtClean="0"/>
              <a:t> or Oracle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6CD-4B75-4B51-94FC-83DA607B11D5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アプリケーション構成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636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開発（サーバサイド）</a:t>
            </a:r>
            <a:endParaRPr lang="en-US" altLang="ja-JP" dirty="0"/>
          </a:p>
          <a:p>
            <a:pPr lvl="1"/>
            <a:r>
              <a:rPr lang="ja-JP" altLang="en-US" dirty="0"/>
              <a:t>言語</a:t>
            </a:r>
            <a:endParaRPr lang="en-US" altLang="ja-JP" dirty="0"/>
          </a:p>
          <a:p>
            <a:pPr lvl="2"/>
            <a:r>
              <a:rPr lang="en-US" altLang="ja-JP" dirty="0"/>
              <a:t>Java</a:t>
            </a:r>
          </a:p>
          <a:p>
            <a:pPr lvl="1"/>
            <a:r>
              <a:rPr lang="ja-JP" altLang="en-US" dirty="0" smtClean="0"/>
              <a:t>フレームワーク</a:t>
            </a:r>
            <a:endParaRPr lang="en-US" altLang="ja-JP" dirty="0" smtClean="0"/>
          </a:p>
          <a:p>
            <a:pPr lvl="2"/>
            <a:r>
              <a:rPr lang="ja-JP" altLang="en-US" dirty="0"/>
              <a:t>基盤</a:t>
            </a:r>
            <a:endParaRPr lang="en-US" altLang="ja-JP" dirty="0"/>
          </a:p>
          <a:p>
            <a:pPr lvl="3"/>
            <a:r>
              <a:rPr lang="en-US" altLang="ja-JP" dirty="0" smtClean="0"/>
              <a:t>Spring </a:t>
            </a:r>
            <a:r>
              <a:rPr lang="en-US" altLang="ja-JP" dirty="0" smtClean="0"/>
              <a:t>Framework(Spring Boot)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DB</a:t>
            </a:r>
            <a:r>
              <a:rPr lang="ja-JP" altLang="en-US" dirty="0" smtClean="0"/>
              <a:t>アクセス</a:t>
            </a:r>
            <a:endParaRPr lang="en-US" altLang="ja-JP" dirty="0" smtClean="0"/>
          </a:p>
          <a:p>
            <a:pPr lvl="3"/>
            <a:r>
              <a:rPr lang="en-US" altLang="ja-JP" dirty="0" smtClean="0"/>
              <a:t>Doma2 </a:t>
            </a:r>
            <a:r>
              <a:rPr lang="en-US" altLang="ja-JP" dirty="0"/>
              <a:t>or </a:t>
            </a:r>
            <a:r>
              <a:rPr lang="en-US" altLang="ja-JP" dirty="0" err="1" smtClean="0"/>
              <a:t>MyBatis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6CD-4B75-4B51-94FC-83DA607B11D5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アプリケーション構成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1211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開発（フロントエンド）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言語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HTML5 + CSS3</a:t>
            </a:r>
            <a:r>
              <a:rPr lang="ja-JP" altLang="en-US" dirty="0"/>
              <a:t> </a:t>
            </a:r>
            <a:r>
              <a:rPr lang="en-US" altLang="ja-JP" dirty="0" smtClean="0"/>
              <a:t>+ </a:t>
            </a:r>
            <a:r>
              <a:rPr lang="en-US" altLang="ja-JP" dirty="0" err="1" smtClean="0"/>
              <a:t>javascript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フレームワーク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Javascript</a:t>
            </a:r>
            <a:endParaRPr lang="en-US" altLang="ja-JP" dirty="0" smtClean="0"/>
          </a:p>
          <a:p>
            <a:pPr lvl="3"/>
            <a:r>
              <a:rPr lang="en-US" altLang="ja-JP" dirty="0" smtClean="0"/>
              <a:t>JQuery</a:t>
            </a:r>
            <a:endParaRPr lang="en-US" altLang="ja-JP" dirty="0"/>
          </a:p>
          <a:p>
            <a:pPr lvl="2"/>
            <a:r>
              <a:rPr lang="en-US" altLang="ja-JP" dirty="0" smtClean="0"/>
              <a:t>CSS</a:t>
            </a:r>
          </a:p>
          <a:p>
            <a:pPr lvl="3"/>
            <a:r>
              <a:rPr lang="en-US" altLang="ja-JP" dirty="0" smtClean="0"/>
              <a:t>Bootstrap</a:t>
            </a:r>
            <a:endParaRPr lang="en-US" altLang="ja-JP" dirty="0"/>
          </a:p>
          <a:p>
            <a:pPr lvl="2"/>
            <a:r>
              <a:rPr lang="ja-JP" altLang="en-US" dirty="0" smtClean="0"/>
              <a:t>テンプレートエンジン</a:t>
            </a:r>
            <a:endParaRPr lang="en-US" altLang="ja-JP" dirty="0" smtClean="0"/>
          </a:p>
          <a:p>
            <a:pPr lvl="3"/>
            <a:r>
              <a:rPr lang="en-US" altLang="ja-JP" dirty="0" err="1"/>
              <a:t>Thymeleaf</a:t>
            </a:r>
            <a:r>
              <a:rPr lang="en-US" altLang="ja-JP" dirty="0"/>
              <a:t> or </a:t>
            </a:r>
            <a:r>
              <a:rPr lang="en-US" altLang="ja-JP" dirty="0" smtClean="0"/>
              <a:t>JSP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6CD-4B75-4B51-94FC-83DA607B11D5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アプリケーション構成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257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開発補助ツール</a:t>
            </a:r>
            <a:endParaRPr lang="en-US" altLang="ja-JP" dirty="0"/>
          </a:p>
          <a:p>
            <a:pPr lvl="1"/>
            <a:r>
              <a:rPr lang="ja-JP" altLang="en-US" dirty="0"/>
              <a:t>テスト自動化</a:t>
            </a:r>
            <a:endParaRPr lang="en-US" altLang="ja-JP" dirty="0"/>
          </a:p>
          <a:p>
            <a:pPr lvl="2"/>
            <a:r>
              <a:rPr lang="en-US" altLang="ja-JP" dirty="0"/>
              <a:t>JUnit + </a:t>
            </a:r>
            <a:r>
              <a:rPr lang="en-US" altLang="ja-JP" dirty="0" smtClean="0"/>
              <a:t>Selenium</a:t>
            </a:r>
            <a:endParaRPr lang="en-US" altLang="ja-JP" dirty="0" smtClean="0"/>
          </a:p>
          <a:p>
            <a:pPr lvl="1"/>
            <a:r>
              <a:rPr lang="ja-JP" altLang="en-US" dirty="0"/>
              <a:t>ビルドツール</a:t>
            </a:r>
            <a:endParaRPr lang="en-US" altLang="ja-JP" dirty="0"/>
          </a:p>
          <a:p>
            <a:pPr lvl="2"/>
            <a:r>
              <a:rPr lang="en-US" altLang="ja-JP" dirty="0" err="1"/>
              <a:t>Gradle</a:t>
            </a:r>
            <a:r>
              <a:rPr lang="ja-JP" altLang="en-US" dirty="0"/>
              <a:t> </a:t>
            </a:r>
            <a:r>
              <a:rPr lang="en-US" altLang="ja-JP" dirty="0"/>
              <a:t>or Maven</a:t>
            </a:r>
          </a:p>
          <a:p>
            <a:pPr lvl="1"/>
            <a:r>
              <a:rPr lang="ja-JP" altLang="en-US" dirty="0"/>
              <a:t>モジュール管理</a:t>
            </a:r>
            <a:endParaRPr lang="en-US" altLang="ja-JP" dirty="0"/>
          </a:p>
          <a:p>
            <a:pPr lvl="2"/>
            <a:r>
              <a:rPr lang="en-US" altLang="ja-JP" dirty="0" err="1"/>
              <a:t>Git</a:t>
            </a:r>
            <a:r>
              <a:rPr lang="en-US" altLang="ja-JP" dirty="0"/>
              <a:t> or SVN</a:t>
            </a:r>
          </a:p>
          <a:p>
            <a:pPr lvl="1"/>
            <a:r>
              <a:rPr lang="en-US" altLang="ja-JP" dirty="0"/>
              <a:t>CI</a:t>
            </a:r>
            <a:r>
              <a:rPr lang="ja-JP" altLang="en-US" dirty="0"/>
              <a:t>ツール</a:t>
            </a:r>
            <a:endParaRPr lang="en-US" altLang="ja-JP" dirty="0"/>
          </a:p>
          <a:p>
            <a:pPr lvl="2"/>
            <a:r>
              <a:rPr lang="en-US" altLang="ja-JP" dirty="0" smtClean="0"/>
              <a:t>Jenkins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6CD-4B75-4B51-94FC-83DA607B11D5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アプリケーション構成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338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統合開発環境</a:t>
            </a:r>
            <a:endParaRPr lang="en-US" altLang="ja-JP" dirty="0"/>
          </a:p>
          <a:p>
            <a:pPr lvl="1"/>
            <a:r>
              <a:rPr lang="en-US" altLang="ja-JP" dirty="0"/>
              <a:t>Spring Tool Suite</a:t>
            </a:r>
            <a:r>
              <a:rPr lang="ja-JP" altLang="en-US" dirty="0"/>
              <a:t>（</a:t>
            </a:r>
            <a:r>
              <a:rPr lang="en-US" altLang="ja-JP" dirty="0"/>
              <a:t>eclipse</a:t>
            </a:r>
            <a:r>
              <a:rPr lang="ja-JP" altLang="en-US" dirty="0"/>
              <a:t>ベース）</a:t>
            </a:r>
            <a:endParaRPr lang="en-US" altLang="ja-JP" dirty="0"/>
          </a:p>
          <a:p>
            <a:pPr lvl="1"/>
            <a:endParaRPr lang="en-US" altLang="ja-JP" dirty="0" smtClean="0"/>
          </a:p>
          <a:p>
            <a:r>
              <a:rPr lang="ja-JP" altLang="en-US" dirty="0" smtClean="0"/>
              <a:t>管理</a:t>
            </a:r>
            <a:r>
              <a:rPr lang="ja-JP" altLang="en-US" dirty="0"/>
              <a:t>ツール</a:t>
            </a:r>
          </a:p>
          <a:p>
            <a:pPr lvl="1"/>
            <a:r>
              <a:rPr lang="ja-JP" altLang="en-US" dirty="0"/>
              <a:t>プロジェクト管理</a:t>
            </a:r>
          </a:p>
          <a:p>
            <a:pPr lvl="1"/>
            <a:r>
              <a:rPr lang="en-US" altLang="ja-JP" dirty="0" err="1"/>
              <a:t>ALMinium</a:t>
            </a:r>
            <a:r>
              <a:rPr lang="ja-JP" altLang="en-US" dirty="0"/>
              <a:t>（</a:t>
            </a:r>
            <a:r>
              <a:rPr lang="en-US" altLang="ja-JP" dirty="0" err="1"/>
              <a:t>Redmine</a:t>
            </a:r>
            <a:r>
              <a:rPr lang="ja-JP" altLang="en-US" dirty="0"/>
              <a:t>ベース）</a:t>
            </a:r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6CD-4B75-4B51-94FC-83DA607B11D5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アプリケーション構成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908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ビジネス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ユーザー定義 1">
      <a:majorFont>
        <a:latin typeface="Lucida Sans Unicode"/>
        <a:ea typeface="Meiryo UI"/>
        <a:cs typeface=""/>
      </a:majorFont>
      <a:minorFont>
        <a:latin typeface="Lucida Sans Unicode"/>
        <a:ea typeface="Meiryo UI"/>
        <a:cs typeface="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1114</TotalTime>
  <Words>119</Words>
  <Application>Microsoft Office PowerPoint</Application>
  <PresentationFormat>画面に合わせる (4:3)</PresentationFormat>
  <Paragraphs>54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ビジネス</vt:lpstr>
      <vt:lpstr>Webアプリケーション開発</vt:lpstr>
      <vt:lpstr>Webアプリケーション構成</vt:lpstr>
      <vt:lpstr>Webアプリケーション構成</vt:lpstr>
      <vt:lpstr>Webアプリケーション構成</vt:lpstr>
      <vt:lpstr>Webアプリケーション構成</vt:lpstr>
      <vt:lpstr>Webアプリケーション構成</vt:lpstr>
    </vt:vector>
  </TitlesOfParts>
  <Company>**********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フレームワーク</dc:title>
  <dc:creator>fst-kabetani</dc:creator>
  <cp:lastModifiedBy>panasonic</cp:lastModifiedBy>
  <cp:revision>48</cp:revision>
  <cp:lastPrinted>2016-04-28T06:05:15Z</cp:lastPrinted>
  <dcterms:created xsi:type="dcterms:W3CDTF">2016-04-26T01:15:36Z</dcterms:created>
  <dcterms:modified xsi:type="dcterms:W3CDTF">2016-06-20T07:14:16Z</dcterms:modified>
</cp:coreProperties>
</file>