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77" r:id="rId4"/>
    <p:sldId id="259" r:id="rId5"/>
    <p:sldId id="260" r:id="rId6"/>
    <p:sldId id="278" r:id="rId7"/>
    <p:sldId id="265" r:id="rId8"/>
    <p:sldId id="261" r:id="rId9"/>
    <p:sldId id="270" r:id="rId10"/>
    <p:sldId id="273" r:id="rId11"/>
    <p:sldId id="274" r:id="rId12"/>
    <p:sldId id="266" r:id="rId13"/>
    <p:sldId id="272" r:id="rId14"/>
    <p:sldId id="275" r:id="rId15"/>
    <p:sldId id="263" r:id="rId1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83" autoAdjust="0"/>
    <p:restoredTop sz="94635" autoAdjust="0"/>
  </p:normalViewPr>
  <p:slideViewPr>
    <p:cSldViewPr>
      <p:cViewPr varScale="1">
        <p:scale>
          <a:sx n="76" d="100"/>
          <a:sy n="76" d="100"/>
        </p:scale>
        <p:origin x="-94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124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357460-0FAD-40CA-BE82-980E0E8EA8E3}" type="doc">
      <dgm:prSet loTypeId="urn:microsoft.com/office/officeart/2008/layout/HorizontalMultiLevelHierarchy" loCatId="hierarchy" qsTypeId="urn:microsoft.com/office/officeart/2005/8/quickstyle/simple4" qsCatId="simple" csTypeId="urn:microsoft.com/office/officeart/2005/8/colors/colorful1#1" csCatId="colorful" phldr="1"/>
      <dgm:spPr/>
      <dgm:t>
        <a:bodyPr/>
        <a:lstStyle/>
        <a:p>
          <a:endParaRPr kumimoji="1" lang="ja-JP" altLang="en-US"/>
        </a:p>
      </dgm:t>
    </dgm:pt>
    <dgm:pt modelId="{E164911D-41C0-41AD-BFD4-B8091C9AE415}">
      <dgm:prSet phldrT="[テキスト]"/>
      <dgm:spPr/>
      <dgm:t>
        <a:bodyPr/>
        <a:lstStyle/>
        <a:p>
          <a:r>
            <a:rPr kumimoji="1" lang="ja-JP" altLang="en-US" dirty="0" smtClean="0"/>
            <a:t>ログイン</a:t>
          </a:r>
          <a:endParaRPr kumimoji="1" lang="ja-JP" altLang="en-US" dirty="0"/>
        </a:p>
      </dgm:t>
    </dgm:pt>
    <dgm:pt modelId="{FDB7C482-9992-4BC0-B687-7A27B7C339BC}" type="parTrans" cxnId="{05FFAAE0-ACF1-4E28-BBE7-4382418BCA57}">
      <dgm:prSet/>
      <dgm:spPr/>
      <dgm:t>
        <a:bodyPr/>
        <a:lstStyle/>
        <a:p>
          <a:endParaRPr kumimoji="1" lang="ja-JP" altLang="en-US"/>
        </a:p>
      </dgm:t>
    </dgm:pt>
    <dgm:pt modelId="{6D28B937-C89D-4738-A88B-D334CEA09F7A}" type="sibTrans" cxnId="{05FFAAE0-ACF1-4E28-BBE7-4382418BCA57}">
      <dgm:prSet/>
      <dgm:spPr/>
      <dgm:t>
        <a:bodyPr/>
        <a:lstStyle/>
        <a:p>
          <a:endParaRPr kumimoji="1" lang="ja-JP" altLang="en-US"/>
        </a:p>
      </dgm:t>
    </dgm:pt>
    <dgm:pt modelId="{33878004-7D2A-4F72-BEDB-5D0AB58F15AC}" type="asst">
      <dgm:prSet phldrT="[テキスト]" custT="1"/>
      <dgm:spPr/>
      <dgm:t>
        <a:bodyPr/>
        <a:lstStyle/>
        <a:p>
          <a:r>
            <a:rPr kumimoji="1" lang="ja-JP" altLang="en-US" sz="2000" dirty="0" smtClean="0"/>
            <a:t>メニュー</a:t>
          </a:r>
          <a:endParaRPr kumimoji="1" lang="ja-JP" altLang="en-US" sz="2000" dirty="0"/>
        </a:p>
      </dgm:t>
    </dgm:pt>
    <dgm:pt modelId="{A0559AFC-F7C9-40A3-85C8-C1718708DC40}" type="parTrans" cxnId="{0B594901-626F-4C7C-AB3F-CEFA6AE0090C}">
      <dgm:prSet/>
      <dgm:spPr/>
      <dgm:t>
        <a:bodyPr/>
        <a:lstStyle/>
        <a:p>
          <a:endParaRPr kumimoji="1" lang="ja-JP" altLang="en-US"/>
        </a:p>
      </dgm:t>
    </dgm:pt>
    <dgm:pt modelId="{D6D76CC0-6030-401B-97E8-CE355C4FBFC4}" type="sibTrans" cxnId="{0B594901-626F-4C7C-AB3F-CEFA6AE0090C}">
      <dgm:prSet/>
      <dgm:spPr/>
      <dgm:t>
        <a:bodyPr/>
        <a:lstStyle/>
        <a:p>
          <a:endParaRPr kumimoji="1" lang="ja-JP" altLang="en-US"/>
        </a:p>
      </dgm:t>
    </dgm:pt>
    <dgm:pt modelId="{6ED63BC7-73D7-42AA-8C32-20FAF112464A}">
      <dgm:prSet phldrT="[テキスト]" custT="1"/>
      <dgm:spPr/>
      <dgm:t>
        <a:bodyPr/>
        <a:lstStyle/>
        <a:p>
          <a:r>
            <a:rPr kumimoji="1" lang="ja-JP" altLang="en-US" sz="1800" dirty="0" smtClean="0"/>
            <a:t>月報申請状況一覧</a:t>
          </a:r>
          <a:endParaRPr kumimoji="1" lang="ja-JP" altLang="en-US" sz="1800" dirty="0"/>
        </a:p>
      </dgm:t>
    </dgm:pt>
    <dgm:pt modelId="{129AA29F-A958-46F2-B74F-1427BE8052EA}" type="parTrans" cxnId="{BC25CCFD-1A50-4152-BFF0-E6B0A65BFCE0}">
      <dgm:prSet/>
      <dgm:spPr/>
      <dgm:t>
        <a:bodyPr/>
        <a:lstStyle/>
        <a:p>
          <a:endParaRPr kumimoji="1" lang="ja-JP" altLang="en-US"/>
        </a:p>
      </dgm:t>
    </dgm:pt>
    <dgm:pt modelId="{229F1C12-4DAE-4999-8B03-81254F138021}" type="sibTrans" cxnId="{BC25CCFD-1A50-4152-BFF0-E6B0A65BFCE0}">
      <dgm:prSet/>
      <dgm:spPr/>
      <dgm:t>
        <a:bodyPr/>
        <a:lstStyle/>
        <a:p>
          <a:endParaRPr kumimoji="1" lang="ja-JP" altLang="en-US"/>
        </a:p>
      </dgm:t>
    </dgm:pt>
    <dgm:pt modelId="{550A381F-40F0-4E05-ACCB-D1C9F5A5043C}">
      <dgm:prSet custT="1"/>
      <dgm:spPr/>
      <dgm:t>
        <a:bodyPr/>
        <a:lstStyle/>
        <a:p>
          <a:r>
            <a:rPr kumimoji="1" lang="ja-JP" altLang="en-US" sz="1800" dirty="0" smtClean="0"/>
            <a:t>利用者情報変更</a:t>
          </a:r>
          <a:endParaRPr kumimoji="1" lang="ja-JP" altLang="en-US" sz="1800" dirty="0"/>
        </a:p>
      </dgm:t>
    </dgm:pt>
    <dgm:pt modelId="{A501F06D-82E0-4DE6-9AE9-2167538DECE0}" type="sibTrans" cxnId="{E65B95F2-C3FE-4676-AAA9-42230605C4A5}">
      <dgm:prSet/>
      <dgm:spPr/>
      <dgm:t>
        <a:bodyPr/>
        <a:lstStyle/>
        <a:p>
          <a:endParaRPr kumimoji="1" lang="ja-JP" altLang="en-US"/>
        </a:p>
      </dgm:t>
    </dgm:pt>
    <dgm:pt modelId="{1C096A7E-8FF6-4205-B81F-37441528B91E}" type="parTrans" cxnId="{E65B95F2-C3FE-4676-AAA9-42230605C4A5}">
      <dgm:prSet/>
      <dgm:spPr/>
      <dgm:t>
        <a:bodyPr/>
        <a:lstStyle/>
        <a:p>
          <a:endParaRPr kumimoji="1" lang="ja-JP" altLang="en-US"/>
        </a:p>
      </dgm:t>
    </dgm:pt>
    <dgm:pt modelId="{05035769-5ED0-4C7F-9192-B43AC08FB283}">
      <dgm:prSet custT="1"/>
      <dgm:spPr/>
      <dgm:t>
        <a:bodyPr/>
        <a:lstStyle/>
        <a:p>
          <a:r>
            <a:rPr kumimoji="1" lang="ja-JP" altLang="en-US" sz="1800" dirty="0" smtClean="0"/>
            <a:t>月報申請</a:t>
          </a:r>
          <a:endParaRPr kumimoji="1" lang="ja-JP" altLang="en-US" sz="1800" dirty="0"/>
        </a:p>
      </dgm:t>
    </dgm:pt>
    <dgm:pt modelId="{8D04A5F3-D044-42CC-A15E-FFDE1F1ED097}" type="parTrans" cxnId="{2EFD85B6-F48A-4DAA-A3B2-05FEE92E143F}">
      <dgm:prSet/>
      <dgm:spPr/>
      <dgm:t>
        <a:bodyPr/>
        <a:lstStyle/>
        <a:p>
          <a:endParaRPr kumimoji="1" lang="ja-JP" altLang="en-US"/>
        </a:p>
      </dgm:t>
    </dgm:pt>
    <dgm:pt modelId="{F6A46BCD-E28E-4203-9771-3C3D6B110843}" type="sibTrans" cxnId="{2EFD85B6-F48A-4DAA-A3B2-05FEE92E143F}">
      <dgm:prSet/>
      <dgm:spPr/>
      <dgm:t>
        <a:bodyPr/>
        <a:lstStyle/>
        <a:p>
          <a:endParaRPr kumimoji="1" lang="ja-JP" altLang="en-US"/>
        </a:p>
      </dgm:t>
    </dgm:pt>
    <dgm:pt modelId="{F952EE0C-5F2A-45AA-83A8-2211EDDFDFEC}">
      <dgm:prSet custT="1"/>
      <dgm:spPr/>
      <dgm:t>
        <a:bodyPr/>
        <a:lstStyle/>
        <a:p>
          <a:r>
            <a:rPr kumimoji="1" lang="ja-JP" altLang="en-US" sz="1800" dirty="0" smtClean="0"/>
            <a:t>月報再申請</a:t>
          </a:r>
          <a:endParaRPr kumimoji="1" lang="ja-JP" altLang="en-US" sz="1800" dirty="0"/>
        </a:p>
      </dgm:t>
    </dgm:pt>
    <dgm:pt modelId="{9894DB23-0E74-4AD1-84A2-6E11B6A279DB}" type="sibTrans" cxnId="{077A4BCF-C583-4278-B961-445381AE20D5}">
      <dgm:prSet/>
      <dgm:spPr/>
      <dgm:t>
        <a:bodyPr/>
        <a:lstStyle/>
        <a:p>
          <a:endParaRPr kumimoji="1" lang="ja-JP" altLang="en-US"/>
        </a:p>
      </dgm:t>
    </dgm:pt>
    <dgm:pt modelId="{2AB66099-0359-4A48-AEFF-6DBBBBD0106C}" type="parTrans" cxnId="{077A4BCF-C583-4278-B961-445381AE20D5}">
      <dgm:prSet/>
      <dgm:spPr/>
      <dgm:t>
        <a:bodyPr/>
        <a:lstStyle/>
        <a:p>
          <a:endParaRPr kumimoji="1" lang="ja-JP" altLang="en-US"/>
        </a:p>
      </dgm:t>
    </dgm:pt>
    <dgm:pt modelId="{8A5D712F-6AF2-4319-A6F5-A30D601300D8}" type="pres">
      <dgm:prSet presAssocID="{B5357460-0FAD-40CA-BE82-980E0E8EA8E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3120E5FA-F315-4B50-9CBE-10143E5DFFB8}" type="pres">
      <dgm:prSet presAssocID="{E164911D-41C0-41AD-BFD4-B8091C9AE415}" presName="root1" presStyleCnt="0"/>
      <dgm:spPr/>
    </dgm:pt>
    <dgm:pt modelId="{22A722A9-2815-423D-8C37-5E5F7385B8FB}" type="pres">
      <dgm:prSet presAssocID="{E164911D-41C0-41AD-BFD4-B8091C9AE41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5D597C0F-2237-4F12-950C-D26B8F09A573}" type="pres">
      <dgm:prSet presAssocID="{E164911D-41C0-41AD-BFD4-B8091C9AE415}" presName="level2hierChild" presStyleCnt="0"/>
      <dgm:spPr/>
    </dgm:pt>
    <dgm:pt modelId="{5C94A537-F670-4876-9327-9280C8C56023}" type="pres">
      <dgm:prSet presAssocID="{A0559AFC-F7C9-40A3-85C8-C1718708DC40}" presName="conn2-1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75F5CFBF-8828-4BF9-816E-859BC8ED4F44}" type="pres">
      <dgm:prSet presAssocID="{A0559AFC-F7C9-40A3-85C8-C1718708DC40}" presName="connTx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CC0B07CC-6EFB-4554-9B13-41EC108C832E}" type="pres">
      <dgm:prSet presAssocID="{33878004-7D2A-4F72-BEDB-5D0AB58F15AC}" presName="root2" presStyleCnt="0"/>
      <dgm:spPr/>
    </dgm:pt>
    <dgm:pt modelId="{BA2C46D1-49F2-4416-B0F1-25FE16F65916}" type="pres">
      <dgm:prSet presAssocID="{33878004-7D2A-4F72-BEDB-5D0AB58F15AC}" presName="LevelTwoTextNode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E74F55B6-9477-45DF-AC5A-F4A1CB999028}" type="pres">
      <dgm:prSet presAssocID="{33878004-7D2A-4F72-BEDB-5D0AB58F15AC}" presName="level3hierChild" presStyleCnt="0"/>
      <dgm:spPr/>
    </dgm:pt>
    <dgm:pt modelId="{C9B6AA4F-3B14-43B1-86AC-5C1E9D1ED055}" type="pres">
      <dgm:prSet presAssocID="{129AA29F-A958-46F2-B74F-1427BE8052EA}" presName="conn2-1" presStyleLbl="parChTrans1D3" presStyleIdx="0" presStyleCnt="3"/>
      <dgm:spPr/>
      <dgm:t>
        <a:bodyPr/>
        <a:lstStyle/>
        <a:p>
          <a:endParaRPr kumimoji="1" lang="ja-JP" altLang="en-US"/>
        </a:p>
      </dgm:t>
    </dgm:pt>
    <dgm:pt modelId="{0953D620-6695-42B6-BD58-86B865F665DF}" type="pres">
      <dgm:prSet presAssocID="{129AA29F-A958-46F2-B74F-1427BE8052EA}" presName="connTx" presStyleLbl="parChTrans1D3" presStyleIdx="0" presStyleCnt="3"/>
      <dgm:spPr/>
      <dgm:t>
        <a:bodyPr/>
        <a:lstStyle/>
        <a:p>
          <a:endParaRPr kumimoji="1" lang="ja-JP" altLang="en-US"/>
        </a:p>
      </dgm:t>
    </dgm:pt>
    <dgm:pt modelId="{35E58DC5-40D7-417F-A1AA-D5E17A4CAA40}" type="pres">
      <dgm:prSet presAssocID="{6ED63BC7-73D7-42AA-8C32-20FAF112464A}" presName="root2" presStyleCnt="0"/>
      <dgm:spPr/>
    </dgm:pt>
    <dgm:pt modelId="{321BE020-EB98-4638-9EBB-B2C3D28F7A9D}" type="pres">
      <dgm:prSet presAssocID="{6ED63BC7-73D7-42AA-8C32-20FAF112464A}" presName="LevelTwoTextNode" presStyleLbl="node3" presStyleIdx="0" presStyleCnt="3" custLinFactNeighborY="-32928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BE36C690-A0CB-45C5-85E0-4071BF29ABD1}" type="pres">
      <dgm:prSet presAssocID="{6ED63BC7-73D7-42AA-8C32-20FAF112464A}" presName="level3hierChild" presStyleCnt="0"/>
      <dgm:spPr/>
    </dgm:pt>
    <dgm:pt modelId="{57A82C26-D586-4679-BA3B-6FBBDEA55392}" type="pres">
      <dgm:prSet presAssocID="{2AB66099-0359-4A48-AEFF-6DBBBBD0106C}" presName="conn2-1" presStyleLbl="parChTrans1D4" presStyleIdx="0" presStyleCnt="1"/>
      <dgm:spPr/>
      <dgm:t>
        <a:bodyPr/>
        <a:lstStyle/>
        <a:p>
          <a:endParaRPr kumimoji="1" lang="ja-JP" altLang="en-US"/>
        </a:p>
      </dgm:t>
    </dgm:pt>
    <dgm:pt modelId="{3E217499-E5A9-4C2B-A8E5-0E20C6FD61F4}" type="pres">
      <dgm:prSet presAssocID="{2AB66099-0359-4A48-AEFF-6DBBBBD0106C}" presName="connTx" presStyleLbl="parChTrans1D4" presStyleIdx="0" presStyleCnt="1"/>
      <dgm:spPr/>
      <dgm:t>
        <a:bodyPr/>
        <a:lstStyle/>
        <a:p>
          <a:endParaRPr kumimoji="1" lang="ja-JP" altLang="en-US"/>
        </a:p>
      </dgm:t>
    </dgm:pt>
    <dgm:pt modelId="{7B55550B-706B-426A-9CA5-DD0A5005A47B}" type="pres">
      <dgm:prSet presAssocID="{F952EE0C-5F2A-45AA-83A8-2211EDDFDFEC}" presName="root2" presStyleCnt="0"/>
      <dgm:spPr/>
    </dgm:pt>
    <dgm:pt modelId="{A67CDDF1-D9C9-41DA-B2A5-6F17BBC650C5}" type="pres">
      <dgm:prSet presAssocID="{F952EE0C-5F2A-45AA-83A8-2211EDDFDFEC}" presName="LevelTwoTextNode" presStyleLbl="node4" presStyleIdx="0" presStyleCnt="1" custLinFactNeighborY="-26118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93C066B0-B67F-4CDA-8873-6A70F7DC8069}" type="pres">
      <dgm:prSet presAssocID="{F952EE0C-5F2A-45AA-83A8-2211EDDFDFEC}" presName="level3hierChild" presStyleCnt="0"/>
      <dgm:spPr/>
    </dgm:pt>
    <dgm:pt modelId="{F44B948E-6B8D-4933-A9BA-0DE12B5F79DC}" type="pres">
      <dgm:prSet presAssocID="{8D04A5F3-D044-42CC-A15E-FFDE1F1ED097}" presName="conn2-1" presStyleLbl="parChTrans1D3" presStyleIdx="1" presStyleCnt="3"/>
      <dgm:spPr/>
      <dgm:t>
        <a:bodyPr/>
        <a:lstStyle/>
        <a:p>
          <a:endParaRPr kumimoji="1" lang="ja-JP" altLang="en-US"/>
        </a:p>
      </dgm:t>
    </dgm:pt>
    <dgm:pt modelId="{F6498CD9-EB6F-4797-9DFC-8C68AB16AF39}" type="pres">
      <dgm:prSet presAssocID="{8D04A5F3-D044-42CC-A15E-FFDE1F1ED097}" presName="connTx" presStyleLbl="parChTrans1D3" presStyleIdx="1" presStyleCnt="3"/>
      <dgm:spPr/>
      <dgm:t>
        <a:bodyPr/>
        <a:lstStyle/>
        <a:p>
          <a:endParaRPr kumimoji="1" lang="ja-JP" altLang="en-US"/>
        </a:p>
      </dgm:t>
    </dgm:pt>
    <dgm:pt modelId="{2991626A-1617-4724-BC6A-D74C8E4FC694}" type="pres">
      <dgm:prSet presAssocID="{05035769-5ED0-4C7F-9192-B43AC08FB283}" presName="root2" presStyleCnt="0"/>
      <dgm:spPr/>
    </dgm:pt>
    <dgm:pt modelId="{BAD0047E-DA1C-4857-B10D-B244CD2D3195}" type="pres">
      <dgm:prSet presAssocID="{05035769-5ED0-4C7F-9192-B43AC08FB283}" presName="LevelTwoTextNode" presStyleLbl="node3" presStyleIdx="1" presStyleCnt="3" custLinFactNeighborY="-19377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F9B63F22-F629-4BC3-9CC4-D0C13B951B6D}" type="pres">
      <dgm:prSet presAssocID="{05035769-5ED0-4C7F-9192-B43AC08FB283}" presName="level3hierChild" presStyleCnt="0"/>
      <dgm:spPr/>
    </dgm:pt>
    <dgm:pt modelId="{9E124E1E-0161-4AC1-87EC-B09B2F219B0F}" type="pres">
      <dgm:prSet presAssocID="{1C096A7E-8FF6-4205-B81F-37441528B91E}" presName="conn2-1" presStyleLbl="parChTrans1D3" presStyleIdx="2" presStyleCnt="3"/>
      <dgm:spPr/>
      <dgm:t>
        <a:bodyPr/>
        <a:lstStyle/>
        <a:p>
          <a:endParaRPr kumimoji="1" lang="ja-JP" altLang="en-US"/>
        </a:p>
      </dgm:t>
    </dgm:pt>
    <dgm:pt modelId="{795F2234-8ADC-4001-BDDB-49D4CDD506ED}" type="pres">
      <dgm:prSet presAssocID="{1C096A7E-8FF6-4205-B81F-37441528B91E}" presName="connTx" presStyleLbl="parChTrans1D3" presStyleIdx="2" presStyleCnt="3"/>
      <dgm:spPr/>
      <dgm:t>
        <a:bodyPr/>
        <a:lstStyle/>
        <a:p>
          <a:endParaRPr kumimoji="1" lang="ja-JP" altLang="en-US"/>
        </a:p>
      </dgm:t>
    </dgm:pt>
    <dgm:pt modelId="{2ACDFCF3-997A-4F81-8EA7-BC85025ED7E1}" type="pres">
      <dgm:prSet presAssocID="{550A381F-40F0-4E05-ACCB-D1C9F5A5043C}" presName="root2" presStyleCnt="0"/>
      <dgm:spPr/>
    </dgm:pt>
    <dgm:pt modelId="{AAE69731-215B-45BC-8E15-2A6F1103ED7E}" type="pres">
      <dgm:prSet presAssocID="{550A381F-40F0-4E05-ACCB-D1C9F5A5043C}" presName="LevelTwoTextNode" presStyleLbl="node3" presStyleIdx="2" presStyleCnt="3" custLinFactNeighborY="-562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5987BB51-F580-4222-BA09-A0C31F2A05FE}" type="pres">
      <dgm:prSet presAssocID="{550A381F-40F0-4E05-ACCB-D1C9F5A5043C}" presName="level3hierChild" presStyleCnt="0"/>
      <dgm:spPr/>
    </dgm:pt>
  </dgm:ptLst>
  <dgm:cxnLst>
    <dgm:cxn modelId="{8170BB76-B1FD-4D3C-86C3-B022300DABBB}" type="presOf" srcId="{6ED63BC7-73D7-42AA-8C32-20FAF112464A}" destId="{321BE020-EB98-4638-9EBB-B2C3D28F7A9D}" srcOrd="0" destOrd="0" presId="urn:microsoft.com/office/officeart/2008/layout/HorizontalMultiLevelHierarchy"/>
    <dgm:cxn modelId="{A8C10B91-EEF2-4A56-905C-CD026B688721}" type="presOf" srcId="{8D04A5F3-D044-42CC-A15E-FFDE1F1ED097}" destId="{F44B948E-6B8D-4933-A9BA-0DE12B5F79DC}" srcOrd="0" destOrd="0" presId="urn:microsoft.com/office/officeart/2008/layout/HorizontalMultiLevelHierarchy"/>
    <dgm:cxn modelId="{26EAADF4-8DD1-45D0-9982-6DC90A38C4F8}" type="presOf" srcId="{A0559AFC-F7C9-40A3-85C8-C1718708DC40}" destId="{5C94A537-F670-4876-9327-9280C8C56023}" srcOrd="0" destOrd="0" presId="urn:microsoft.com/office/officeart/2008/layout/HorizontalMultiLevelHierarchy"/>
    <dgm:cxn modelId="{43E99752-24CC-4CB5-81FB-A387C6CC33D5}" type="presOf" srcId="{05035769-5ED0-4C7F-9192-B43AC08FB283}" destId="{BAD0047E-DA1C-4857-B10D-B244CD2D3195}" srcOrd="0" destOrd="0" presId="urn:microsoft.com/office/officeart/2008/layout/HorizontalMultiLevelHierarchy"/>
    <dgm:cxn modelId="{8B3B1DB8-9F46-4733-A9B3-94BA909732DC}" type="presOf" srcId="{129AA29F-A958-46F2-B74F-1427BE8052EA}" destId="{0953D620-6695-42B6-BD58-86B865F665DF}" srcOrd="1" destOrd="0" presId="urn:microsoft.com/office/officeart/2008/layout/HorizontalMultiLevelHierarchy"/>
    <dgm:cxn modelId="{147DB898-FFCD-4DA5-B634-115026A5B30A}" type="presOf" srcId="{B5357460-0FAD-40CA-BE82-980E0E8EA8E3}" destId="{8A5D712F-6AF2-4319-A6F5-A30D601300D8}" srcOrd="0" destOrd="0" presId="urn:microsoft.com/office/officeart/2008/layout/HorizontalMultiLevelHierarchy"/>
    <dgm:cxn modelId="{077A4BCF-C583-4278-B961-445381AE20D5}" srcId="{6ED63BC7-73D7-42AA-8C32-20FAF112464A}" destId="{F952EE0C-5F2A-45AA-83A8-2211EDDFDFEC}" srcOrd="0" destOrd="0" parTransId="{2AB66099-0359-4A48-AEFF-6DBBBBD0106C}" sibTransId="{9894DB23-0E74-4AD1-84A2-6E11B6A279DB}"/>
    <dgm:cxn modelId="{F698A424-532B-4B86-A068-C3E05EB5E371}" type="presOf" srcId="{F952EE0C-5F2A-45AA-83A8-2211EDDFDFEC}" destId="{A67CDDF1-D9C9-41DA-B2A5-6F17BBC650C5}" srcOrd="0" destOrd="0" presId="urn:microsoft.com/office/officeart/2008/layout/HorizontalMultiLevelHierarchy"/>
    <dgm:cxn modelId="{BC25CCFD-1A50-4152-BFF0-E6B0A65BFCE0}" srcId="{33878004-7D2A-4F72-BEDB-5D0AB58F15AC}" destId="{6ED63BC7-73D7-42AA-8C32-20FAF112464A}" srcOrd="0" destOrd="0" parTransId="{129AA29F-A958-46F2-B74F-1427BE8052EA}" sibTransId="{229F1C12-4DAE-4999-8B03-81254F138021}"/>
    <dgm:cxn modelId="{0B28BA8E-F15B-47EE-8864-AE24A15B9E8B}" type="presOf" srcId="{550A381F-40F0-4E05-ACCB-D1C9F5A5043C}" destId="{AAE69731-215B-45BC-8E15-2A6F1103ED7E}" srcOrd="0" destOrd="0" presId="urn:microsoft.com/office/officeart/2008/layout/HorizontalMultiLevelHierarchy"/>
    <dgm:cxn modelId="{2EFD85B6-F48A-4DAA-A3B2-05FEE92E143F}" srcId="{33878004-7D2A-4F72-BEDB-5D0AB58F15AC}" destId="{05035769-5ED0-4C7F-9192-B43AC08FB283}" srcOrd="1" destOrd="0" parTransId="{8D04A5F3-D044-42CC-A15E-FFDE1F1ED097}" sibTransId="{F6A46BCD-E28E-4203-9771-3C3D6B110843}"/>
    <dgm:cxn modelId="{E65B95F2-C3FE-4676-AAA9-42230605C4A5}" srcId="{33878004-7D2A-4F72-BEDB-5D0AB58F15AC}" destId="{550A381F-40F0-4E05-ACCB-D1C9F5A5043C}" srcOrd="2" destOrd="0" parTransId="{1C096A7E-8FF6-4205-B81F-37441528B91E}" sibTransId="{A501F06D-82E0-4DE6-9AE9-2167538DECE0}"/>
    <dgm:cxn modelId="{46EEF9F3-4074-4DCF-9F67-BEDD257AFD0F}" type="presOf" srcId="{2AB66099-0359-4A48-AEFF-6DBBBBD0106C}" destId="{3E217499-E5A9-4C2B-A8E5-0E20C6FD61F4}" srcOrd="1" destOrd="0" presId="urn:microsoft.com/office/officeart/2008/layout/HorizontalMultiLevelHierarchy"/>
    <dgm:cxn modelId="{23F0D07F-CC3C-48D5-B3FD-55A1A6238090}" type="presOf" srcId="{33878004-7D2A-4F72-BEDB-5D0AB58F15AC}" destId="{BA2C46D1-49F2-4416-B0F1-25FE16F65916}" srcOrd="0" destOrd="0" presId="urn:microsoft.com/office/officeart/2008/layout/HorizontalMultiLevelHierarchy"/>
    <dgm:cxn modelId="{2B10EE2C-AB70-4001-8B18-598063EBA92E}" type="presOf" srcId="{A0559AFC-F7C9-40A3-85C8-C1718708DC40}" destId="{75F5CFBF-8828-4BF9-816E-859BC8ED4F44}" srcOrd="1" destOrd="0" presId="urn:microsoft.com/office/officeart/2008/layout/HorizontalMultiLevelHierarchy"/>
    <dgm:cxn modelId="{E36AD33D-B0B6-44E5-B478-1BACD6E06B20}" type="presOf" srcId="{2AB66099-0359-4A48-AEFF-6DBBBBD0106C}" destId="{57A82C26-D586-4679-BA3B-6FBBDEA55392}" srcOrd="0" destOrd="0" presId="urn:microsoft.com/office/officeart/2008/layout/HorizontalMultiLevelHierarchy"/>
    <dgm:cxn modelId="{379FBBC3-1A8E-4FCE-B247-DDC3C90238CD}" type="presOf" srcId="{129AA29F-A958-46F2-B74F-1427BE8052EA}" destId="{C9B6AA4F-3B14-43B1-86AC-5C1E9D1ED055}" srcOrd="0" destOrd="0" presId="urn:microsoft.com/office/officeart/2008/layout/HorizontalMultiLevelHierarchy"/>
    <dgm:cxn modelId="{590960AC-9E3A-4980-84A0-07BBDD9CEA7D}" type="presOf" srcId="{1C096A7E-8FF6-4205-B81F-37441528B91E}" destId="{795F2234-8ADC-4001-BDDB-49D4CDD506ED}" srcOrd="1" destOrd="0" presId="urn:microsoft.com/office/officeart/2008/layout/HorizontalMultiLevelHierarchy"/>
    <dgm:cxn modelId="{8E5871B2-EB43-490A-8E19-7ED3E7BF3DAE}" type="presOf" srcId="{E164911D-41C0-41AD-BFD4-B8091C9AE415}" destId="{22A722A9-2815-423D-8C37-5E5F7385B8FB}" srcOrd="0" destOrd="0" presId="urn:microsoft.com/office/officeart/2008/layout/HorizontalMultiLevelHierarchy"/>
    <dgm:cxn modelId="{B296DB5C-CCD1-47ED-911D-C67EA8CA3EDA}" type="presOf" srcId="{1C096A7E-8FF6-4205-B81F-37441528B91E}" destId="{9E124E1E-0161-4AC1-87EC-B09B2F219B0F}" srcOrd="0" destOrd="0" presId="urn:microsoft.com/office/officeart/2008/layout/HorizontalMultiLevelHierarchy"/>
    <dgm:cxn modelId="{29DD0588-68EE-45B5-BF77-E9983730F0D9}" type="presOf" srcId="{8D04A5F3-D044-42CC-A15E-FFDE1F1ED097}" destId="{F6498CD9-EB6F-4797-9DFC-8C68AB16AF39}" srcOrd="1" destOrd="0" presId="urn:microsoft.com/office/officeart/2008/layout/HorizontalMultiLevelHierarchy"/>
    <dgm:cxn modelId="{05FFAAE0-ACF1-4E28-BBE7-4382418BCA57}" srcId="{B5357460-0FAD-40CA-BE82-980E0E8EA8E3}" destId="{E164911D-41C0-41AD-BFD4-B8091C9AE415}" srcOrd="0" destOrd="0" parTransId="{FDB7C482-9992-4BC0-B687-7A27B7C339BC}" sibTransId="{6D28B937-C89D-4738-A88B-D334CEA09F7A}"/>
    <dgm:cxn modelId="{0B594901-626F-4C7C-AB3F-CEFA6AE0090C}" srcId="{E164911D-41C0-41AD-BFD4-B8091C9AE415}" destId="{33878004-7D2A-4F72-BEDB-5D0AB58F15AC}" srcOrd="0" destOrd="0" parTransId="{A0559AFC-F7C9-40A3-85C8-C1718708DC40}" sibTransId="{D6D76CC0-6030-401B-97E8-CE355C4FBFC4}"/>
    <dgm:cxn modelId="{3451A00C-18F3-4BFC-A85D-504512CAFD84}" type="presParOf" srcId="{8A5D712F-6AF2-4319-A6F5-A30D601300D8}" destId="{3120E5FA-F315-4B50-9CBE-10143E5DFFB8}" srcOrd="0" destOrd="0" presId="urn:microsoft.com/office/officeart/2008/layout/HorizontalMultiLevelHierarchy"/>
    <dgm:cxn modelId="{27C71679-2ABE-4241-8D1F-4F269DB2EE11}" type="presParOf" srcId="{3120E5FA-F315-4B50-9CBE-10143E5DFFB8}" destId="{22A722A9-2815-423D-8C37-5E5F7385B8FB}" srcOrd="0" destOrd="0" presId="urn:microsoft.com/office/officeart/2008/layout/HorizontalMultiLevelHierarchy"/>
    <dgm:cxn modelId="{9EC09F21-7DDC-4F0C-B436-5F710FF852B9}" type="presParOf" srcId="{3120E5FA-F315-4B50-9CBE-10143E5DFFB8}" destId="{5D597C0F-2237-4F12-950C-D26B8F09A573}" srcOrd="1" destOrd="0" presId="urn:microsoft.com/office/officeart/2008/layout/HorizontalMultiLevelHierarchy"/>
    <dgm:cxn modelId="{D169B463-F793-4271-AA44-B25433CE4995}" type="presParOf" srcId="{5D597C0F-2237-4F12-950C-D26B8F09A573}" destId="{5C94A537-F670-4876-9327-9280C8C56023}" srcOrd="0" destOrd="0" presId="urn:microsoft.com/office/officeart/2008/layout/HorizontalMultiLevelHierarchy"/>
    <dgm:cxn modelId="{61E70562-B7DF-4033-8A8E-B844D4D48A97}" type="presParOf" srcId="{5C94A537-F670-4876-9327-9280C8C56023}" destId="{75F5CFBF-8828-4BF9-816E-859BC8ED4F44}" srcOrd="0" destOrd="0" presId="urn:microsoft.com/office/officeart/2008/layout/HorizontalMultiLevelHierarchy"/>
    <dgm:cxn modelId="{A6398B32-D72D-4E10-B497-DBB1FDB83BF2}" type="presParOf" srcId="{5D597C0F-2237-4F12-950C-D26B8F09A573}" destId="{CC0B07CC-6EFB-4554-9B13-41EC108C832E}" srcOrd="1" destOrd="0" presId="urn:microsoft.com/office/officeart/2008/layout/HorizontalMultiLevelHierarchy"/>
    <dgm:cxn modelId="{61C4EA24-D201-4CDA-8D3F-641BE9116641}" type="presParOf" srcId="{CC0B07CC-6EFB-4554-9B13-41EC108C832E}" destId="{BA2C46D1-49F2-4416-B0F1-25FE16F65916}" srcOrd="0" destOrd="0" presId="urn:microsoft.com/office/officeart/2008/layout/HorizontalMultiLevelHierarchy"/>
    <dgm:cxn modelId="{B2E34F0A-61D7-46D1-96D5-6DB743E514A0}" type="presParOf" srcId="{CC0B07CC-6EFB-4554-9B13-41EC108C832E}" destId="{E74F55B6-9477-45DF-AC5A-F4A1CB999028}" srcOrd="1" destOrd="0" presId="urn:microsoft.com/office/officeart/2008/layout/HorizontalMultiLevelHierarchy"/>
    <dgm:cxn modelId="{4A5A8492-8E11-4118-96AB-0E64CAD508DA}" type="presParOf" srcId="{E74F55B6-9477-45DF-AC5A-F4A1CB999028}" destId="{C9B6AA4F-3B14-43B1-86AC-5C1E9D1ED055}" srcOrd="0" destOrd="0" presId="urn:microsoft.com/office/officeart/2008/layout/HorizontalMultiLevelHierarchy"/>
    <dgm:cxn modelId="{31A22CAB-DBB7-4514-B1CF-80967CAF7C97}" type="presParOf" srcId="{C9B6AA4F-3B14-43B1-86AC-5C1E9D1ED055}" destId="{0953D620-6695-42B6-BD58-86B865F665DF}" srcOrd="0" destOrd="0" presId="urn:microsoft.com/office/officeart/2008/layout/HorizontalMultiLevelHierarchy"/>
    <dgm:cxn modelId="{A578BA43-FF87-4FCF-ABCE-061E7DFE1C68}" type="presParOf" srcId="{E74F55B6-9477-45DF-AC5A-F4A1CB999028}" destId="{35E58DC5-40D7-417F-A1AA-D5E17A4CAA40}" srcOrd="1" destOrd="0" presId="urn:microsoft.com/office/officeart/2008/layout/HorizontalMultiLevelHierarchy"/>
    <dgm:cxn modelId="{629D5CBD-0A51-47DB-9430-ECE243B05FE9}" type="presParOf" srcId="{35E58DC5-40D7-417F-A1AA-D5E17A4CAA40}" destId="{321BE020-EB98-4638-9EBB-B2C3D28F7A9D}" srcOrd="0" destOrd="0" presId="urn:microsoft.com/office/officeart/2008/layout/HorizontalMultiLevelHierarchy"/>
    <dgm:cxn modelId="{D44443D4-2590-403C-A317-C6BDF3203D1B}" type="presParOf" srcId="{35E58DC5-40D7-417F-A1AA-D5E17A4CAA40}" destId="{BE36C690-A0CB-45C5-85E0-4071BF29ABD1}" srcOrd="1" destOrd="0" presId="urn:microsoft.com/office/officeart/2008/layout/HorizontalMultiLevelHierarchy"/>
    <dgm:cxn modelId="{BEC6171F-931C-4523-8E95-9E6D23BB6F71}" type="presParOf" srcId="{BE36C690-A0CB-45C5-85E0-4071BF29ABD1}" destId="{57A82C26-D586-4679-BA3B-6FBBDEA55392}" srcOrd="0" destOrd="0" presId="urn:microsoft.com/office/officeart/2008/layout/HorizontalMultiLevelHierarchy"/>
    <dgm:cxn modelId="{EDB2DA3E-4AAF-42ED-A42E-86FEC044FFFB}" type="presParOf" srcId="{57A82C26-D586-4679-BA3B-6FBBDEA55392}" destId="{3E217499-E5A9-4C2B-A8E5-0E20C6FD61F4}" srcOrd="0" destOrd="0" presId="urn:microsoft.com/office/officeart/2008/layout/HorizontalMultiLevelHierarchy"/>
    <dgm:cxn modelId="{C5A31537-26C1-4725-887A-1F7D2264C2B9}" type="presParOf" srcId="{BE36C690-A0CB-45C5-85E0-4071BF29ABD1}" destId="{7B55550B-706B-426A-9CA5-DD0A5005A47B}" srcOrd="1" destOrd="0" presId="urn:microsoft.com/office/officeart/2008/layout/HorizontalMultiLevelHierarchy"/>
    <dgm:cxn modelId="{80A3F496-11A7-4668-B156-1421A01A475F}" type="presParOf" srcId="{7B55550B-706B-426A-9CA5-DD0A5005A47B}" destId="{A67CDDF1-D9C9-41DA-B2A5-6F17BBC650C5}" srcOrd="0" destOrd="0" presId="urn:microsoft.com/office/officeart/2008/layout/HorizontalMultiLevelHierarchy"/>
    <dgm:cxn modelId="{674FA86E-0C0B-4BE4-8705-951797FD2A2B}" type="presParOf" srcId="{7B55550B-706B-426A-9CA5-DD0A5005A47B}" destId="{93C066B0-B67F-4CDA-8873-6A70F7DC8069}" srcOrd="1" destOrd="0" presId="urn:microsoft.com/office/officeart/2008/layout/HorizontalMultiLevelHierarchy"/>
    <dgm:cxn modelId="{6462E748-1318-412B-B6CE-AC5AD9C4C8F0}" type="presParOf" srcId="{E74F55B6-9477-45DF-AC5A-F4A1CB999028}" destId="{F44B948E-6B8D-4933-A9BA-0DE12B5F79DC}" srcOrd="2" destOrd="0" presId="urn:microsoft.com/office/officeart/2008/layout/HorizontalMultiLevelHierarchy"/>
    <dgm:cxn modelId="{CAB1793E-F562-4A1C-8FA2-9C0C454D1C7F}" type="presParOf" srcId="{F44B948E-6B8D-4933-A9BA-0DE12B5F79DC}" destId="{F6498CD9-EB6F-4797-9DFC-8C68AB16AF39}" srcOrd="0" destOrd="0" presId="urn:microsoft.com/office/officeart/2008/layout/HorizontalMultiLevelHierarchy"/>
    <dgm:cxn modelId="{690EF217-04D0-41D3-B402-9402AC014D1F}" type="presParOf" srcId="{E74F55B6-9477-45DF-AC5A-F4A1CB999028}" destId="{2991626A-1617-4724-BC6A-D74C8E4FC694}" srcOrd="3" destOrd="0" presId="urn:microsoft.com/office/officeart/2008/layout/HorizontalMultiLevelHierarchy"/>
    <dgm:cxn modelId="{C8A3676D-2C81-411B-8424-60D6B6DDA4B1}" type="presParOf" srcId="{2991626A-1617-4724-BC6A-D74C8E4FC694}" destId="{BAD0047E-DA1C-4857-B10D-B244CD2D3195}" srcOrd="0" destOrd="0" presId="urn:microsoft.com/office/officeart/2008/layout/HorizontalMultiLevelHierarchy"/>
    <dgm:cxn modelId="{17A4984C-2B30-4D15-B27B-64B1C699A109}" type="presParOf" srcId="{2991626A-1617-4724-BC6A-D74C8E4FC694}" destId="{F9B63F22-F629-4BC3-9CC4-D0C13B951B6D}" srcOrd="1" destOrd="0" presId="urn:microsoft.com/office/officeart/2008/layout/HorizontalMultiLevelHierarchy"/>
    <dgm:cxn modelId="{B14A5EA4-54DD-46AD-98C9-D1AFF93C0981}" type="presParOf" srcId="{E74F55B6-9477-45DF-AC5A-F4A1CB999028}" destId="{9E124E1E-0161-4AC1-87EC-B09B2F219B0F}" srcOrd="4" destOrd="0" presId="urn:microsoft.com/office/officeart/2008/layout/HorizontalMultiLevelHierarchy"/>
    <dgm:cxn modelId="{288F4C92-E173-4BB0-8499-A3DEB99EDAA9}" type="presParOf" srcId="{9E124E1E-0161-4AC1-87EC-B09B2F219B0F}" destId="{795F2234-8ADC-4001-BDDB-49D4CDD506ED}" srcOrd="0" destOrd="0" presId="urn:microsoft.com/office/officeart/2008/layout/HorizontalMultiLevelHierarchy"/>
    <dgm:cxn modelId="{37BDA0FE-7F62-496E-B342-68C85D469D4F}" type="presParOf" srcId="{E74F55B6-9477-45DF-AC5A-F4A1CB999028}" destId="{2ACDFCF3-997A-4F81-8EA7-BC85025ED7E1}" srcOrd="5" destOrd="0" presId="urn:microsoft.com/office/officeart/2008/layout/HorizontalMultiLevelHierarchy"/>
    <dgm:cxn modelId="{23380101-4922-48CD-9996-493AE1AFF900}" type="presParOf" srcId="{2ACDFCF3-997A-4F81-8EA7-BC85025ED7E1}" destId="{AAE69731-215B-45BC-8E15-2A6F1103ED7E}" srcOrd="0" destOrd="0" presId="urn:microsoft.com/office/officeart/2008/layout/HorizontalMultiLevelHierarchy"/>
    <dgm:cxn modelId="{71415B58-F46D-4388-B56E-25B837594547}" type="presParOf" srcId="{2ACDFCF3-997A-4F81-8EA7-BC85025ED7E1}" destId="{5987BB51-F580-4222-BA09-A0C31F2A05F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357460-0FAD-40CA-BE82-980E0E8EA8E3}" type="doc">
      <dgm:prSet loTypeId="urn:microsoft.com/office/officeart/2008/layout/HorizontalMultiLevelHierarchy" loCatId="hierarchy" qsTypeId="urn:microsoft.com/office/officeart/2005/8/quickstyle/simple4" qsCatId="simple" csTypeId="urn:microsoft.com/office/officeart/2005/8/colors/colorful1#1" csCatId="colorful" phldr="1"/>
      <dgm:spPr/>
      <dgm:t>
        <a:bodyPr/>
        <a:lstStyle/>
        <a:p>
          <a:endParaRPr kumimoji="1" lang="ja-JP" altLang="en-US"/>
        </a:p>
      </dgm:t>
    </dgm:pt>
    <dgm:pt modelId="{E164911D-41C0-41AD-BFD4-B8091C9AE415}">
      <dgm:prSet phldrT="[テキスト]"/>
      <dgm:spPr/>
      <dgm:t>
        <a:bodyPr/>
        <a:lstStyle/>
        <a:p>
          <a:r>
            <a:rPr kumimoji="1" lang="ja-JP" altLang="en-US" dirty="0" smtClean="0"/>
            <a:t>ログイン</a:t>
          </a:r>
          <a:endParaRPr kumimoji="1" lang="ja-JP" altLang="en-US" dirty="0"/>
        </a:p>
      </dgm:t>
    </dgm:pt>
    <dgm:pt modelId="{FDB7C482-9992-4BC0-B687-7A27B7C339BC}" type="parTrans" cxnId="{05FFAAE0-ACF1-4E28-BBE7-4382418BCA57}">
      <dgm:prSet/>
      <dgm:spPr/>
      <dgm:t>
        <a:bodyPr/>
        <a:lstStyle/>
        <a:p>
          <a:endParaRPr kumimoji="1" lang="ja-JP" altLang="en-US"/>
        </a:p>
      </dgm:t>
    </dgm:pt>
    <dgm:pt modelId="{6D28B937-C89D-4738-A88B-D334CEA09F7A}" type="sibTrans" cxnId="{05FFAAE0-ACF1-4E28-BBE7-4382418BCA57}">
      <dgm:prSet/>
      <dgm:spPr/>
      <dgm:t>
        <a:bodyPr/>
        <a:lstStyle/>
        <a:p>
          <a:endParaRPr kumimoji="1" lang="ja-JP" altLang="en-US"/>
        </a:p>
      </dgm:t>
    </dgm:pt>
    <dgm:pt modelId="{33878004-7D2A-4F72-BEDB-5D0AB58F15AC}" type="asst">
      <dgm:prSet phldrT="[テキスト]" custT="1"/>
      <dgm:spPr/>
      <dgm:t>
        <a:bodyPr/>
        <a:lstStyle/>
        <a:p>
          <a:r>
            <a:rPr kumimoji="1" lang="ja-JP" altLang="en-US" sz="2000" dirty="0" smtClean="0"/>
            <a:t>メニュー</a:t>
          </a:r>
          <a:endParaRPr kumimoji="1" lang="ja-JP" altLang="en-US" sz="2000" dirty="0"/>
        </a:p>
      </dgm:t>
    </dgm:pt>
    <dgm:pt modelId="{A0559AFC-F7C9-40A3-85C8-C1718708DC40}" type="parTrans" cxnId="{0B594901-626F-4C7C-AB3F-CEFA6AE0090C}">
      <dgm:prSet/>
      <dgm:spPr/>
      <dgm:t>
        <a:bodyPr/>
        <a:lstStyle/>
        <a:p>
          <a:endParaRPr kumimoji="1" lang="ja-JP" altLang="en-US"/>
        </a:p>
      </dgm:t>
    </dgm:pt>
    <dgm:pt modelId="{D6D76CC0-6030-401B-97E8-CE355C4FBFC4}" type="sibTrans" cxnId="{0B594901-626F-4C7C-AB3F-CEFA6AE0090C}">
      <dgm:prSet/>
      <dgm:spPr/>
      <dgm:t>
        <a:bodyPr/>
        <a:lstStyle/>
        <a:p>
          <a:endParaRPr kumimoji="1" lang="ja-JP" altLang="en-US"/>
        </a:p>
      </dgm:t>
    </dgm:pt>
    <dgm:pt modelId="{01604493-B99B-4814-ACAE-EF4534CEEECF}">
      <dgm:prSet phldrT="[テキスト]" custT="1"/>
      <dgm:spPr/>
      <dgm:t>
        <a:bodyPr/>
        <a:lstStyle/>
        <a:p>
          <a:r>
            <a:rPr kumimoji="1" lang="ja-JP" altLang="en-US" sz="1800" dirty="0" smtClean="0"/>
            <a:t>利用者情報変更</a:t>
          </a:r>
          <a:endParaRPr kumimoji="1" lang="ja-JP" altLang="en-US" sz="1800" dirty="0"/>
        </a:p>
      </dgm:t>
    </dgm:pt>
    <dgm:pt modelId="{42AACD0A-5BFC-48B7-BF2F-7EFEB20806CE}" type="parTrans" cxnId="{401894A6-3515-433E-B28F-50C90B2D9720}">
      <dgm:prSet/>
      <dgm:spPr/>
      <dgm:t>
        <a:bodyPr/>
        <a:lstStyle/>
        <a:p>
          <a:endParaRPr kumimoji="1" lang="ja-JP" altLang="en-US"/>
        </a:p>
      </dgm:t>
    </dgm:pt>
    <dgm:pt modelId="{B323BEF6-400C-4BB2-8275-C521625AA9DA}" type="sibTrans" cxnId="{401894A6-3515-433E-B28F-50C90B2D9720}">
      <dgm:prSet/>
      <dgm:spPr/>
      <dgm:t>
        <a:bodyPr/>
        <a:lstStyle/>
        <a:p>
          <a:endParaRPr kumimoji="1" lang="ja-JP" altLang="en-US"/>
        </a:p>
      </dgm:t>
    </dgm:pt>
    <dgm:pt modelId="{376B09F4-2D5B-4689-8EC4-FB34E6F5B1E9}">
      <dgm:prSet phldrT="[テキスト]" custT="1"/>
      <dgm:spPr/>
      <dgm:t>
        <a:bodyPr/>
        <a:lstStyle/>
        <a:p>
          <a:r>
            <a:rPr kumimoji="1" lang="ja-JP" altLang="en-US" sz="1800" dirty="0" smtClean="0"/>
            <a:t>月報承認（一括）</a:t>
          </a:r>
          <a:endParaRPr kumimoji="1" lang="ja-JP" altLang="en-US" sz="1800" dirty="0"/>
        </a:p>
      </dgm:t>
    </dgm:pt>
    <dgm:pt modelId="{7981970C-204D-4F36-BD70-A041F4B940E6}">
      <dgm:prSet custT="1"/>
      <dgm:spPr/>
      <dgm:t>
        <a:bodyPr/>
        <a:lstStyle/>
        <a:p>
          <a:r>
            <a:rPr kumimoji="1" lang="ja-JP" altLang="en-US" sz="1800" dirty="0" smtClean="0"/>
            <a:t>月報承認</a:t>
          </a:r>
          <a:endParaRPr kumimoji="1" lang="ja-JP" altLang="en-US" sz="1800" dirty="0"/>
        </a:p>
      </dgm:t>
    </dgm:pt>
    <dgm:pt modelId="{93C747BF-5C60-4B4E-BC94-D52651C13DE4}">
      <dgm:prSet phldrT="[テキスト]" custT="1"/>
      <dgm:spPr/>
      <dgm:t>
        <a:bodyPr/>
        <a:lstStyle/>
        <a:p>
          <a:r>
            <a:rPr kumimoji="1" lang="ja-JP" altLang="en-US" sz="1800" dirty="0" smtClean="0"/>
            <a:t>月報承認状況一覧</a:t>
          </a:r>
          <a:endParaRPr kumimoji="1" lang="ja-JP" altLang="en-US" sz="1800" dirty="0"/>
        </a:p>
      </dgm:t>
    </dgm:pt>
    <dgm:pt modelId="{B50FE281-80F8-4DF5-BD57-535DF8E4AC04}" type="sibTrans" cxnId="{99F84A0E-D845-4A3E-B617-A2884107E4D8}">
      <dgm:prSet/>
      <dgm:spPr/>
      <dgm:t>
        <a:bodyPr/>
        <a:lstStyle/>
        <a:p>
          <a:endParaRPr kumimoji="1" lang="ja-JP" altLang="en-US"/>
        </a:p>
      </dgm:t>
    </dgm:pt>
    <dgm:pt modelId="{EE43356B-C9DE-4C0E-B248-9A216F0378C8}" type="parTrans" cxnId="{99F84A0E-D845-4A3E-B617-A2884107E4D8}">
      <dgm:prSet/>
      <dgm:spPr/>
      <dgm:t>
        <a:bodyPr/>
        <a:lstStyle/>
        <a:p>
          <a:endParaRPr kumimoji="1" lang="ja-JP" altLang="en-US"/>
        </a:p>
      </dgm:t>
    </dgm:pt>
    <dgm:pt modelId="{7EBA06D7-F455-4841-8F6A-A8B032555400}" type="sibTrans" cxnId="{D2CB7E7E-3292-42A0-834B-2F9B6991FB5F}">
      <dgm:prSet/>
      <dgm:spPr/>
      <dgm:t>
        <a:bodyPr/>
        <a:lstStyle/>
        <a:p>
          <a:endParaRPr kumimoji="1" lang="ja-JP" altLang="en-US"/>
        </a:p>
      </dgm:t>
    </dgm:pt>
    <dgm:pt modelId="{420A7C68-5D43-4EB6-AFB7-75822302A846}" type="parTrans" cxnId="{D2CB7E7E-3292-42A0-834B-2F9B6991FB5F}">
      <dgm:prSet/>
      <dgm:spPr/>
      <dgm:t>
        <a:bodyPr/>
        <a:lstStyle/>
        <a:p>
          <a:endParaRPr kumimoji="1" lang="ja-JP" altLang="en-US"/>
        </a:p>
      </dgm:t>
    </dgm:pt>
    <dgm:pt modelId="{D0F2AC8F-BA3D-4E6C-AC90-92F634F15E92}" type="sibTrans" cxnId="{6DBB8725-1222-4B17-867E-54704F7EE749}">
      <dgm:prSet/>
      <dgm:spPr/>
      <dgm:t>
        <a:bodyPr/>
        <a:lstStyle/>
        <a:p>
          <a:endParaRPr kumimoji="1" lang="ja-JP" altLang="en-US"/>
        </a:p>
      </dgm:t>
    </dgm:pt>
    <dgm:pt modelId="{52003E9A-DF77-4E3B-A083-82B24FE4B0A8}" type="parTrans" cxnId="{6DBB8725-1222-4B17-867E-54704F7EE749}">
      <dgm:prSet/>
      <dgm:spPr/>
      <dgm:t>
        <a:bodyPr/>
        <a:lstStyle/>
        <a:p>
          <a:endParaRPr kumimoji="1" lang="ja-JP" altLang="en-US"/>
        </a:p>
      </dgm:t>
    </dgm:pt>
    <dgm:pt modelId="{8A5D712F-6AF2-4319-A6F5-A30D601300D8}" type="pres">
      <dgm:prSet presAssocID="{B5357460-0FAD-40CA-BE82-980E0E8EA8E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3120E5FA-F315-4B50-9CBE-10143E5DFFB8}" type="pres">
      <dgm:prSet presAssocID="{E164911D-41C0-41AD-BFD4-B8091C9AE415}" presName="root1" presStyleCnt="0"/>
      <dgm:spPr/>
    </dgm:pt>
    <dgm:pt modelId="{22A722A9-2815-423D-8C37-5E5F7385B8FB}" type="pres">
      <dgm:prSet presAssocID="{E164911D-41C0-41AD-BFD4-B8091C9AE415}" presName="LevelOneTextNode" presStyleLbl="node0" presStyleIdx="0" presStyleCnt="1" custLinFactNeighborY="3636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5D597C0F-2237-4F12-950C-D26B8F09A573}" type="pres">
      <dgm:prSet presAssocID="{E164911D-41C0-41AD-BFD4-B8091C9AE415}" presName="level2hierChild" presStyleCnt="0"/>
      <dgm:spPr/>
    </dgm:pt>
    <dgm:pt modelId="{5C94A537-F670-4876-9327-9280C8C56023}" type="pres">
      <dgm:prSet presAssocID="{A0559AFC-F7C9-40A3-85C8-C1718708DC40}" presName="conn2-1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75F5CFBF-8828-4BF9-816E-859BC8ED4F44}" type="pres">
      <dgm:prSet presAssocID="{A0559AFC-F7C9-40A3-85C8-C1718708DC40}" presName="connTx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CC0B07CC-6EFB-4554-9B13-41EC108C832E}" type="pres">
      <dgm:prSet presAssocID="{33878004-7D2A-4F72-BEDB-5D0AB58F15AC}" presName="root2" presStyleCnt="0"/>
      <dgm:spPr/>
    </dgm:pt>
    <dgm:pt modelId="{BA2C46D1-49F2-4416-B0F1-25FE16F65916}" type="pres">
      <dgm:prSet presAssocID="{33878004-7D2A-4F72-BEDB-5D0AB58F15AC}" presName="LevelTwoTextNode" presStyleLbl="asst1" presStyleIdx="0" presStyleCnt="1" custLinFactNeighborY="19134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E74F55B6-9477-45DF-AC5A-F4A1CB999028}" type="pres">
      <dgm:prSet presAssocID="{33878004-7D2A-4F72-BEDB-5D0AB58F15AC}" presName="level3hierChild" presStyleCnt="0"/>
      <dgm:spPr/>
    </dgm:pt>
    <dgm:pt modelId="{D6E049C7-86D3-494A-A553-3C85D9198E74}" type="pres">
      <dgm:prSet presAssocID="{EE43356B-C9DE-4C0E-B248-9A216F0378C8}" presName="conn2-1" presStyleLbl="parChTrans1D3" presStyleIdx="0" presStyleCnt="2"/>
      <dgm:spPr/>
      <dgm:t>
        <a:bodyPr/>
        <a:lstStyle/>
        <a:p>
          <a:endParaRPr kumimoji="1" lang="ja-JP" altLang="en-US"/>
        </a:p>
      </dgm:t>
    </dgm:pt>
    <dgm:pt modelId="{7646F691-96E9-4E87-95F9-A031B65F42CF}" type="pres">
      <dgm:prSet presAssocID="{EE43356B-C9DE-4C0E-B248-9A216F0378C8}" presName="connTx" presStyleLbl="parChTrans1D3" presStyleIdx="0" presStyleCnt="2"/>
      <dgm:spPr/>
      <dgm:t>
        <a:bodyPr/>
        <a:lstStyle/>
        <a:p>
          <a:endParaRPr kumimoji="1" lang="ja-JP" altLang="en-US"/>
        </a:p>
      </dgm:t>
    </dgm:pt>
    <dgm:pt modelId="{E261A078-31FD-40DA-9FCC-61C10883C1F4}" type="pres">
      <dgm:prSet presAssocID="{93C747BF-5C60-4B4E-BC94-D52651C13DE4}" presName="root2" presStyleCnt="0"/>
      <dgm:spPr/>
    </dgm:pt>
    <dgm:pt modelId="{2D4BACCF-FA22-4671-AE1C-1B8A7A052384}" type="pres">
      <dgm:prSet presAssocID="{93C747BF-5C60-4B4E-BC94-D52651C13DE4}" presName="LevelTwoTextNode" presStyleLbl="node3" presStyleIdx="0" presStyleCnt="2" custLinFactNeighborY="-28870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AB128323-0D0B-4E88-BE6B-FE7864EC4A20}" type="pres">
      <dgm:prSet presAssocID="{93C747BF-5C60-4B4E-BC94-D52651C13DE4}" presName="level3hierChild" presStyleCnt="0"/>
      <dgm:spPr/>
    </dgm:pt>
    <dgm:pt modelId="{9CE9F315-076C-4A91-86FC-F479E1B271B6}" type="pres">
      <dgm:prSet presAssocID="{52003E9A-DF77-4E3B-A083-82B24FE4B0A8}" presName="conn2-1" presStyleLbl="parChTrans1D4" presStyleIdx="0" presStyleCnt="2"/>
      <dgm:spPr/>
      <dgm:t>
        <a:bodyPr/>
        <a:lstStyle/>
        <a:p>
          <a:endParaRPr kumimoji="1" lang="ja-JP" altLang="en-US"/>
        </a:p>
      </dgm:t>
    </dgm:pt>
    <dgm:pt modelId="{B5347ED1-EC76-4B54-8471-81696427CD3E}" type="pres">
      <dgm:prSet presAssocID="{52003E9A-DF77-4E3B-A083-82B24FE4B0A8}" presName="connTx" presStyleLbl="parChTrans1D4" presStyleIdx="0" presStyleCnt="2"/>
      <dgm:spPr/>
      <dgm:t>
        <a:bodyPr/>
        <a:lstStyle/>
        <a:p>
          <a:endParaRPr kumimoji="1" lang="ja-JP" altLang="en-US"/>
        </a:p>
      </dgm:t>
    </dgm:pt>
    <dgm:pt modelId="{09F8EF9F-94E6-4D3F-895B-E63A582372B6}" type="pres">
      <dgm:prSet presAssocID="{7981970C-204D-4F36-BD70-A041F4B940E6}" presName="root2" presStyleCnt="0"/>
      <dgm:spPr/>
    </dgm:pt>
    <dgm:pt modelId="{8ADF30A2-5DE6-4E05-8507-6283510A3E97}" type="pres">
      <dgm:prSet presAssocID="{7981970C-204D-4F36-BD70-A041F4B940E6}" presName="LevelTwoTextNode" presStyleLbl="node4" presStyleIdx="0" presStyleCnt="2" custLinFactNeighborY="-31870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5EC35187-6998-4EF8-B9F1-C703C97F0FC1}" type="pres">
      <dgm:prSet presAssocID="{7981970C-204D-4F36-BD70-A041F4B940E6}" presName="level3hierChild" presStyleCnt="0"/>
      <dgm:spPr/>
    </dgm:pt>
    <dgm:pt modelId="{B1A8CFDC-B7E6-4059-86E3-411E6B63764B}" type="pres">
      <dgm:prSet presAssocID="{420A7C68-5D43-4EB6-AFB7-75822302A846}" presName="conn2-1" presStyleLbl="parChTrans1D4" presStyleIdx="1" presStyleCnt="2"/>
      <dgm:spPr/>
      <dgm:t>
        <a:bodyPr/>
        <a:lstStyle/>
        <a:p>
          <a:endParaRPr kumimoji="1" lang="ja-JP" altLang="en-US"/>
        </a:p>
      </dgm:t>
    </dgm:pt>
    <dgm:pt modelId="{2783DBF3-317F-4536-8771-9AD6DFDD1314}" type="pres">
      <dgm:prSet presAssocID="{420A7C68-5D43-4EB6-AFB7-75822302A846}" presName="connTx" presStyleLbl="parChTrans1D4" presStyleIdx="1" presStyleCnt="2"/>
      <dgm:spPr/>
      <dgm:t>
        <a:bodyPr/>
        <a:lstStyle/>
        <a:p>
          <a:endParaRPr kumimoji="1" lang="ja-JP" altLang="en-US"/>
        </a:p>
      </dgm:t>
    </dgm:pt>
    <dgm:pt modelId="{31830C5C-B709-4E82-AF62-EC1CA2A6A4F7}" type="pres">
      <dgm:prSet presAssocID="{376B09F4-2D5B-4689-8EC4-FB34E6F5B1E9}" presName="root2" presStyleCnt="0"/>
      <dgm:spPr/>
    </dgm:pt>
    <dgm:pt modelId="{FD4D22A1-EA69-46E1-AD42-248DA7FF3945}" type="pres">
      <dgm:prSet presAssocID="{376B09F4-2D5B-4689-8EC4-FB34E6F5B1E9}" presName="LevelTwoTextNode" presStyleLbl="node4" presStyleIdx="1" presStyleCnt="2" custLinFactNeighborY="-10664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C4FEABA7-2F24-4312-BD76-4C20CF02764E}" type="pres">
      <dgm:prSet presAssocID="{376B09F4-2D5B-4689-8EC4-FB34E6F5B1E9}" presName="level3hierChild" presStyleCnt="0"/>
      <dgm:spPr/>
    </dgm:pt>
    <dgm:pt modelId="{C9BB74AF-030F-4CA5-8A14-E9B74F3B9177}" type="pres">
      <dgm:prSet presAssocID="{42AACD0A-5BFC-48B7-BF2F-7EFEB20806CE}" presName="conn2-1" presStyleLbl="parChTrans1D3" presStyleIdx="1" presStyleCnt="2"/>
      <dgm:spPr/>
      <dgm:t>
        <a:bodyPr/>
        <a:lstStyle/>
        <a:p>
          <a:endParaRPr kumimoji="1" lang="ja-JP" altLang="en-US"/>
        </a:p>
      </dgm:t>
    </dgm:pt>
    <dgm:pt modelId="{3AB2966F-51C8-4712-9488-E33308A531C6}" type="pres">
      <dgm:prSet presAssocID="{42AACD0A-5BFC-48B7-BF2F-7EFEB20806CE}" presName="connTx" presStyleLbl="parChTrans1D3" presStyleIdx="1" presStyleCnt="2"/>
      <dgm:spPr/>
      <dgm:t>
        <a:bodyPr/>
        <a:lstStyle/>
        <a:p>
          <a:endParaRPr kumimoji="1" lang="ja-JP" altLang="en-US"/>
        </a:p>
      </dgm:t>
    </dgm:pt>
    <dgm:pt modelId="{E18B62C8-24DA-4D9D-AF22-02027BDC5F2A}" type="pres">
      <dgm:prSet presAssocID="{01604493-B99B-4814-ACAE-EF4534CEEECF}" presName="root2" presStyleCnt="0"/>
      <dgm:spPr/>
    </dgm:pt>
    <dgm:pt modelId="{F1E4F070-4D42-4CFC-BB13-F40CB6117610}" type="pres">
      <dgm:prSet presAssocID="{01604493-B99B-4814-ACAE-EF4534CEEECF}" presName="LevelTwoTextNode" presStyleLbl="node3" presStyleIdx="1" presStyleCnt="2" custLinFactNeighborY="79068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198F3445-A549-4F4A-973D-E3AAAA07CC9B}" type="pres">
      <dgm:prSet presAssocID="{01604493-B99B-4814-ACAE-EF4534CEEECF}" presName="level3hierChild" presStyleCnt="0"/>
      <dgm:spPr/>
    </dgm:pt>
  </dgm:ptLst>
  <dgm:cxnLst>
    <dgm:cxn modelId="{3E68CA76-0242-40F5-A739-B67DDD96909C}" type="presOf" srcId="{E164911D-41C0-41AD-BFD4-B8091C9AE415}" destId="{22A722A9-2815-423D-8C37-5E5F7385B8FB}" srcOrd="0" destOrd="0" presId="urn:microsoft.com/office/officeart/2008/layout/HorizontalMultiLevelHierarchy"/>
    <dgm:cxn modelId="{8F9986BA-F381-4E8F-9318-5A3B19F3AEF5}" type="presOf" srcId="{376B09F4-2D5B-4689-8EC4-FB34E6F5B1E9}" destId="{FD4D22A1-EA69-46E1-AD42-248DA7FF3945}" srcOrd="0" destOrd="0" presId="urn:microsoft.com/office/officeart/2008/layout/HorizontalMultiLevelHierarchy"/>
    <dgm:cxn modelId="{3EC99726-9C33-4B9E-BDD2-3D1846373F36}" type="presOf" srcId="{52003E9A-DF77-4E3B-A083-82B24FE4B0A8}" destId="{9CE9F315-076C-4A91-86FC-F479E1B271B6}" srcOrd="0" destOrd="0" presId="urn:microsoft.com/office/officeart/2008/layout/HorizontalMultiLevelHierarchy"/>
    <dgm:cxn modelId="{796C3458-9756-4CA4-A83C-4E40AB2F7250}" type="presOf" srcId="{EE43356B-C9DE-4C0E-B248-9A216F0378C8}" destId="{D6E049C7-86D3-494A-A553-3C85D9198E74}" srcOrd="0" destOrd="0" presId="urn:microsoft.com/office/officeart/2008/layout/HorizontalMultiLevelHierarchy"/>
    <dgm:cxn modelId="{23563D8C-BD92-4F19-83F6-95F3BB8234A9}" type="presOf" srcId="{EE43356B-C9DE-4C0E-B248-9A216F0378C8}" destId="{7646F691-96E9-4E87-95F9-A031B65F42CF}" srcOrd="1" destOrd="0" presId="urn:microsoft.com/office/officeart/2008/layout/HorizontalMultiLevelHierarchy"/>
    <dgm:cxn modelId="{DAA5B63D-F00F-445C-85A3-2C21BE6E5A48}" type="presOf" srcId="{B5357460-0FAD-40CA-BE82-980E0E8EA8E3}" destId="{8A5D712F-6AF2-4319-A6F5-A30D601300D8}" srcOrd="0" destOrd="0" presId="urn:microsoft.com/office/officeart/2008/layout/HorizontalMultiLevelHierarchy"/>
    <dgm:cxn modelId="{FCBFD05C-A7F1-4190-99C6-3A8477A83EC7}" type="presOf" srcId="{A0559AFC-F7C9-40A3-85C8-C1718708DC40}" destId="{5C94A537-F670-4876-9327-9280C8C56023}" srcOrd="0" destOrd="0" presId="urn:microsoft.com/office/officeart/2008/layout/HorizontalMultiLevelHierarchy"/>
    <dgm:cxn modelId="{D2CB7E7E-3292-42A0-834B-2F9B6991FB5F}" srcId="{93C747BF-5C60-4B4E-BC94-D52651C13DE4}" destId="{376B09F4-2D5B-4689-8EC4-FB34E6F5B1E9}" srcOrd="1" destOrd="0" parTransId="{420A7C68-5D43-4EB6-AFB7-75822302A846}" sibTransId="{7EBA06D7-F455-4841-8F6A-A8B032555400}"/>
    <dgm:cxn modelId="{6DBB8725-1222-4B17-867E-54704F7EE749}" srcId="{93C747BF-5C60-4B4E-BC94-D52651C13DE4}" destId="{7981970C-204D-4F36-BD70-A041F4B940E6}" srcOrd="0" destOrd="0" parTransId="{52003E9A-DF77-4E3B-A083-82B24FE4B0A8}" sibTransId="{D0F2AC8F-BA3D-4E6C-AC90-92F634F15E92}"/>
    <dgm:cxn modelId="{454A9219-ECCB-4CE0-AC06-6FF5CDCF5543}" type="presOf" srcId="{33878004-7D2A-4F72-BEDB-5D0AB58F15AC}" destId="{BA2C46D1-49F2-4416-B0F1-25FE16F65916}" srcOrd="0" destOrd="0" presId="urn:microsoft.com/office/officeart/2008/layout/HorizontalMultiLevelHierarchy"/>
    <dgm:cxn modelId="{07F39503-5931-40A9-B6E2-999857B09BCE}" type="presOf" srcId="{52003E9A-DF77-4E3B-A083-82B24FE4B0A8}" destId="{B5347ED1-EC76-4B54-8471-81696427CD3E}" srcOrd="1" destOrd="0" presId="urn:microsoft.com/office/officeart/2008/layout/HorizontalMultiLevelHierarchy"/>
    <dgm:cxn modelId="{401894A6-3515-433E-B28F-50C90B2D9720}" srcId="{33878004-7D2A-4F72-BEDB-5D0AB58F15AC}" destId="{01604493-B99B-4814-ACAE-EF4534CEEECF}" srcOrd="1" destOrd="0" parTransId="{42AACD0A-5BFC-48B7-BF2F-7EFEB20806CE}" sibTransId="{B323BEF6-400C-4BB2-8275-C521625AA9DA}"/>
    <dgm:cxn modelId="{79BE83E3-8620-4D1A-BB67-97F814FDD947}" type="presOf" srcId="{93C747BF-5C60-4B4E-BC94-D52651C13DE4}" destId="{2D4BACCF-FA22-4671-AE1C-1B8A7A052384}" srcOrd="0" destOrd="0" presId="urn:microsoft.com/office/officeart/2008/layout/HorizontalMultiLevelHierarchy"/>
    <dgm:cxn modelId="{4EB29B15-F30D-4315-A7A7-8A959550FC99}" type="presOf" srcId="{A0559AFC-F7C9-40A3-85C8-C1718708DC40}" destId="{75F5CFBF-8828-4BF9-816E-859BC8ED4F44}" srcOrd="1" destOrd="0" presId="urn:microsoft.com/office/officeart/2008/layout/HorizontalMultiLevelHierarchy"/>
    <dgm:cxn modelId="{99F84A0E-D845-4A3E-B617-A2884107E4D8}" srcId="{33878004-7D2A-4F72-BEDB-5D0AB58F15AC}" destId="{93C747BF-5C60-4B4E-BC94-D52651C13DE4}" srcOrd="0" destOrd="0" parTransId="{EE43356B-C9DE-4C0E-B248-9A216F0378C8}" sibTransId="{B50FE281-80F8-4DF5-BD57-535DF8E4AC04}"/>
    <dgm:cxn modelId="{0C47668A-8847-45C5-A966-CAEF64CC0E04}" type="presOf" srcId="{420A7C68-5D43-4EB6-AFB7-75822302A846}" destId="{B1A8CFDC-B7E6-4059-86E3-411E6B63764B}" srcOrd="0" destOrd="0" presId="urn:microsoft.com/office/officeart/2008/layout/HorizontalMultiLevelHierarchy"/>
    <dgm:cxn modelId="{C1DC62F1-DAF0-4743-85B4-EAD949844F58}" type="presOf" srcId="{01604493-B99B-4814-ACAE-EF4534CEEECF}" destId="{F1E4F070-4D42-4CFC-BB13-F40CB6117610}" srcOrd="0" destOrd="0" presId="urn:microsoft.com/office/officeart/2008/layout/HorizontalMultiLevelHierarchy"/>
    <dgm:cxn modelId="{24AB20C0-F768-48A1-8430-E5F09A7028EA}" type="presOf" srcId="{42AACD0A-5BFC-48B7-BF2F-7EFEB20806CE}" destId="{3AB2966F-51C8-4712-9488-E33308A531C6}" srcOrd="1" destOrd="0" presId="urn:microsoft.com/office/officeart/2008/layout/HorizontalMultiLevelHierarchy"/>
    <dgm:cxn modelId="{AB41FEFD-516A-45BB-A280-CA6B0C2945B5}" type="presOf" srcId="{420A7C68-5D43-4EB6-AFB7-75822302A846}" destId="{2783DBF3-317F-4536-8771-9AD6DFDD1314}" srcOrd="1" destOrd="0" presId="urn:microsoft.com/office/officeart/2008/layout/HorizontalMultiLevelHierarchy"/>
    <dgm:cxn modelId="{23EA1E0E-CCDB-447D-9BF6-AE74DA453A52}" type="presOf" srcId="{7981970C-204D-4F36-BD70-A041F4B940E6}" destId="{8ADF30A2-5DE6-4E05-8507-6283510A3E97}" srcOrd="0" destOrd="0" presId="urn:microsoft.com/office/officeart/2008/layout/HorizontalMultiLevelHierarchy"/>
    <dgm:cxn modelId="{E06CCF47-E96C-4AB1-9671-F2E9BFC59046}" type="presOf" srcId="{42AACD0A-5BFC-48B7-BF2F-7EFEB20806CE}" destId="{C9BB74AF-030F-4CA5-8A14-E9B74F3B9177}" srcOrd="0" destOrd="0" presId="urn:microsoft.com/office/officeart/2008/layout/HorizontalMultiLevelHierarchy"/>
    <dgm:cxn modelId="{05FFAAE0-ACF1-4E28-BBE7-4382418BCA57}" srcId="{B5357460-0FAD-40CA-BE82-980E0E8EA8E3}" destId="{E164911D-41C0-41AD-BFD4-B8091C9AE415}" srcOrd="0" destOrd="0" parTransId="{FDB7C482-9992-4BC0-B687-7A27B7C339BC}" sibTransId="{6D28B937-C89D-4738-A88B-D334CEA09F7A}"/>
    <dgm:cxn modelId="{0B594901-626F-4C7C-AB3F-CEFA6AE0090C}" srcId="{E164911D-41C0-41AD-BFD4-B8091C9AE415}" destId="{33878004-7D2A-4F72-BEDB-5D0AB58F15AC}" srcOrd="0" destOrd="0" parTransId="{A0559AFC-F7C9-40A3-85C8-C1718708DC40}" sibTransId="{D6D76CC0-6030-401B-97E8-CE355C4FBFC4}"/>
    <dgm:cxn modelId="{EC4E3B83-7EA8-4E97-9C36-D0155776F28F}" type="presParOf" srcId="{8A5D712F-6AF2-4319-A6F5-A30D601300D8}" destId="{3120E5FA-F315-4B50-9CBE-10143E5DFFB8}" srcOrd="0" destOrd="0" presId="urn:microsoft.com/office/officeart/2008/layout/HorizontalMultiLevelHierarchy"/>
    <dgm:cxn modelId="{C55A7E10-6D2C-4834-AB2D-684C19CEF991}" type="presParOf" srcId="{3120E5FA-F315-4B50-9CBE-10143E5DFFB8}" destId="{22A722A9-2815-423D-8C37-5E5F7385B8FB}" srcOrd="0" destOrd="0" presId="urn:microsoft.com/office/officeart/2008/layout/HorizontalMultiLevelHierarchy"/>
    <dgm:cxn modelId="{38E47FB7-2298-44C4-83AB-C545D212B712}" type="presParOf" srcId="{3120E5FA-F315-4B50-9CBE-10143E5DFFB8}" destId="{5D597C0F-2237-4F12-950C-D26B8F09A573}" srcOrd="1" destOrd="0" presId="urn:microsoft.com/office/officeart/2008/layout/HorizontalMultiLevelHierarchy"/>
    <dgm:cxn modelId="{17758F9D-63E0-4709-97C4-F8DBBCFFC7EB}" type="presParOf" srcId="{5D597C0F-2237-4F12-950C-D26B8F09A573}" destId="{5C94A537-F670-4876-9327-9280C8C56023}" srcOrd="0" destOrd="0" presId="urn:microsoft.com/office/officeart/2008/layout/HorizontalMultiLevelHierarchy"/>
    <dgm:cxn modelId="{6B6C478A-99D6-47E8-B18E-D373A7374248}" type="presParOf" srcId="{5C94A537-F670-4876-9327-9280C8C56023}" destId="{75F5CFBF-8828-4BF9-816E-859BC8ED4F44}" srcOrd="0" destOrd="0" presId="urn:microsoft.com/office/officeart/2008/layout/HorizontalMultiLevelHierarchy"/>
    <dgm:cxn modelId="{ED53F439-A21E-4B15-8284-2FB13D71F63A}" type="presParOf" srcId="{5D597C0F-2237-4F12-950C-D26B8F09A573}" destId="{CC0B07CC-6EFB-4554-9B13-41EC108C832E}" srcOrd="1" destOrd="0" presId="urn:microsoft.com/office/officeart/2008/layout/HorizontalMultiLevelHierarchy"/>
    <dgm:cxn modelId="{85FD4E31-0AEA-4F4A-87C5-9CFD9199E95A}" type="presParOf" srcId="{CC0B07CC-6EFB-4554-9B13-41EC108C832E}" destId="{BA2C46D1-49F2-4416-B0F1-25FE16F65916}" srcOrd="0" destOrd="0" presId="urn:microsoft.com/office/officeart/2008/layout/HorizontalMultiLevelHierarchy"/>
    <dgm:cxn modelId="{97D7B083-4C75-4128-AA1C-464C0DC6F1BA}" type="presParOf" srcId="{CC0B07CC-6EFB-4554-9B13-41EC108C832E}" destId="{E74F55B6-9477-45DF-AC5A-F4A1CB999028}" srcOrd="1" destOrd="0" presId="urn:microsoft.com/office/officeart/2008/layout/HorizontalMultiLevelHierarchy"/>
    <dgm:cxn modelId="{1A3A800C-A784-4EC3-BCF2-234CC6FDB63D}" type="presParOf" srcId="{E74F55B6-9477-45DF-AC5A-F4A1CB999028}" destId="{D6E049C7-86D3-494A-A553-3C85D9198E74}" srcOrd="0" destOrd="0" presId="urn:microsoft.com/office/officeart/2008/layout/HorizontalMultiLevelHierarchy"/>
    <dgm:cxn modelId="{10587926-9787-4A87-A7A6-B6F9BA8E11CC}" type="presParOf" srcId="{D6E049C7-86D3-494A-A553-3C85D9198E74}" destId="{7646F691-96E9-4E87-95F9-A031B65F42CF}" srcOrd="0" destOrd="0" presId="urn:microsoft.com/office/officeart/2008/layout/HorizontalMultiLevelHierarchy"/>
    <dgm:cxn modelId="{77221F28-CCBC-4834-B987-AF9E502D45DE}" type="presParOf" srcId="{E74F55B6-9477-45DF-AC5A-F4A1CB999028}" destId="{E261A078-31FD-40DA-9FCC-61C10883C1F4}" srcOrd="1" destOrd="0" presId="urn:microsoft.com/office/officeart/2008/layout/HorizontalMultiLevelHierarchy"/>
    <dgm:cxn modelId="{56A272F5-BFD2-4A2E-BAF7-692D4C62A899}" type="presParOf" srcId="{E261A078-31FD-40DA-9FCC-61C10883C1F4}" destId="{2D4BACCF-FA22-4671-AE1C-1B8A7A052384}" srcOrd="0" destOrd="0" presId="urn:microsoft.com/office/officeart/2008/layout/HorizontalMultiLevelHierarchy"/>
    <dgm:cxn modelId="{8553E38C-5B8A-4D19-A111-0FCDEB7554DC}" type="presParOf" srcId="{E261A078-31FD-40DA-9FCC-61C10883C1F4}" destId="{AB128323-0D0B-4E88-BE6B-FE7864EC4A20}" srcOrd="1" destOrd="0" presId="urn:microsoft.com/office/officeart/2008/layout/HorizontalMultiLevelHierarchy"/>
    <dgm:cxn modelId="{085B2EBA-8331-4641-847E-F4F05297ECF3}" type="presParOf" srcId="{AB128323-0D0B-4E88-BE6B-FE7864EC4A20}" destId="{9CE9F315-076C-4A91-86FC-F479E1B271B6}" srcOrd="0" destOrd="0" presId="urn:microsoft.com/office/officeart/2008/layout/HorizontalMultiLevelHierarchy"/>
    <dgm:cxn modelId="{E86529E1-0A62-4D94-88AB-1652F9D677BA}" type="presParOf" srcId="{9CE9F315-076C-4A91-86FC-F479E1B271B6}" destId="{B5347ED1-EC76-4B54-8471-81696427CD3E}" srcOrd="0" destOrd="0" presId="urn:microsoft.com/office/officeart/2008/layout/HorizontalMultiLevelHierarchy"/>
    <dgm:cxn modelId="{96F48141-6C12-4AFD-98D0-44A4A35EBEFA}" type="presParOf" srcId="{AB128323-0D0B-4E88-BE6B-FE7864EC4A20}" destId="{09F8EF9F-94E6-4D3F-895B-E63A582372B6}" srcOrd="1" destOrd="0" presId="urn:microsoft.com/office/officeart/2008/layout/HorizontalMultiLevelHierarchy"/>
    <dgm:cxn modelId="{6A5C6C42-E9E3-40A2-9220-AA1FF5826FF8}" type="presParOf" srcId="{09F8EF9F-94E6-4D3F-895B-E63A582372B6}" destId="{8ADF30A2-5DE6-4E05-8507-6283510A3E97}" srcOrd="0" destOrd="0" presId="urn:microsoft.com/office/officeart/2008/layout/HorizontalMultiLevelHierarchy"/>
    <dgm:cxn modelId="{0D37E38D-41C4-4814-9A1C-1CB5F92657D9}" type="presParOf" srcId="{09F8EF9F-94E6-4D3F-895B-E63A582372B6}" destId="{5EC35187-6998-4EF8-B9F1-C703C97F0FC1}" srcOrd="1" destOrd="0" presId="urn:microsoft.com/office/officeart/2008/layout/HorizontalMultiLevelHierarchy"/>
    <dgm:cxn modelId="{1AD793EA-5E5A-4039-8ED0-CFF2D8244F66}" type="presParOf" srcId="{AB128323-0D0B-4E88-BE6B-FE7864EC4A20}" destId="{B1A8CFDC-B7E6-4059-86E3-411E6B63764B}" srcOrd="2" destOrd="0" presId="urn:microsoft.com/office/officeart/2008/layout/HorizontalMultiLevelHierarchy"/>
    <dgm:cxn modelId="{722BAB70-35A2-484D-9DA9-A9BA89C58ECC}" type="presParOf" srcId="{B1A8CFDC-B7E6-4059-86E3-411E6B63764B}" destId="{2783DBF3-317F-4536-8771-9AD6DFDD1314}" srcOrd="0" destOrd="0" presId="urn:microsoft.com/office/officeart/2008/layout/HorizontalMultiLevelHierarchy"/>
    <dgm:cxn modelId="{35F5A6F2-17B7-4B92-AB4B-928DEFFD8E97}" type="presParOf" srcId="{AB128323-0D0B-4E88-BE6B-FE7864EC4A20}" destId="{31830C5C-B709-4E82-AF62-EC1CA2A6A4F7}" srcOrd="3" destOrd="0" presId="urn:microsoft.com/office/officeart/2008/layout/HorizontalMultiLevelHierarchy"/>
    <dgm:cxn modelId="{10B99075-39A9-426F-8A6E-7BE81194AB22}" type="presParOf" srcId="{31830C5C-B709-4E82-AF62-EC1CA2A6A4F7}" destId="{FD4D22A1-EA69-46E1-AD42-248DA7FF3945}" srcOrd="0" destOrd="0" presId="urn:microsoft.com/office/officeart/2008/layout/HorizontalMultiLevelHierarchy"/>
    <dgm:cxn modelId="{0680F227-CCC1-435E-A420-21F7E48830B0}" type="presParOf" srcId="{31830C5C-B709-4E82-AF62-EC1CA2A6A4F7}" destId="{C4FEABA7-2F24-4312-BD76-4C20CF02764E}" srcOrd="1" destOrd="0" presId="urn:microsoft.com/office/officeart/2008/layout/HorizontalMultiLevelHierarchy"/>
    <dgm:cxn modelId="{0D7ED993-C3BC-4729-9FEE-571113023FFC}" type="presParOf" srcId="{E74F55B6-9477-45DF-AC5A-F4A1CB999028}" destId="{C9BB74AF-030F-4CA5-8A14-E9B74F3B9177}" srcOrd="2" destOrd="0" presId="urn:microsoft.com/office/officeart/2008/layout/HorizontalMultiLevelHierarchy"/>
    <dgm:cxn modelId="{9CFD906B-F3C3-4B1C-97F0-7BDA4921325E}" type="presParOf" srcId="{C9BB74AF-030F-4CA5-8A14-E9B74F3B9177}" destId="{3AB2966F-51C8-4712-9488-E33308A531C6}" srcOrd="0" destOrd="0" presId="urn:microsoft.com/office/officeart/2008/layout/HorizontalMultiLevelHierarchy"/>
    <dgm:cxn modelId="{104206D1-8F1B-4DB3-A228-153A2C33FFB7}" type="presParOf" srcId="{E74F55B6-9477-45DF-AC5A-F4A1CB999028}" destId="{E18B62C8-24DA-4D9D-AF22-02027BDC5F2A}" srcOrd="3" destOrd="0" presId="urn:microsoft.com/office/officeart/2008/layout/HorizontalMultiLevelHierarchy"/>
    <dgm:cxn modelId="{8F46B7B0-9037-4E21-9B40-52FB043DB709}" type="presParOf" srcId="{E18B62C8-24DA-4D9D-AF22-02027BDC5F2A}" destId="{F1E4F070-4D42-4CFC-BB13-F40CB6117610}" srcOrd="0" destOrd="0" presId="urn:microsoft.com/office/officeart/2008/layout/HorizontalMultiLevelHierarchy"/>
    <dgm:cxn modelId="{ACBA4455-10D3-4F0A-94DB-3B62B1544DC7}" type="presParOf" srcId="{E18B62C8-24DA-4D9D-AF22-02027BDC5F2A}" destId="{198F3445-A549-4F4A-973D-E3AAAA07CC9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357460-0FAD-40CA-BE82-980E0E8EA8E3}" type="doc">
      <dgm:prSet loTypeId="urn:microsoft.com/office/officeart/2008/layout/HorizontalMultiLevelHierarchy" loCatId="hierarchy" qsTypeId="urn:microsoft.com/office/officeart/2005/8/quickstyle/simple4" qsCatId="simple" csTypeId="urn:microsoft.com/office/officeart/2005/8/colors/colorful1#1" csCatId="colorful" phldr="1"/>
      <dgm:spPr/>
      <dgm:t>
        <a:bodyPr/>
        <a:lstStyle/>
        <a:p>
          <a:endParaRPr kumimoji="1" lang="ja-JP" altLang="en-US"/>
        </a:p>
      </dgm:t>
    </dgm:pt>
    <dgm:pt modelId="{E164911D-41C0-41AD-BFD4-B8091C9AE415}">
      <dgm:prSet phldrT="[テキスト]" custT="1"/>
      <dgm:spPr/>
      <dgm:t>
        <a:bodyPr/>
        <a:lstStyle/>
        <a:p>
          <a:r>
            <a:rPr kumimoji="1" lang="ja-JP" altLang="en-US" sz="3000" dirty="0" smtClean="0"/>
            <a:t>ログイン</a:t>
          </a:r>
          <a:endParaRPr kumimoji="1" lang="ja-JP" altLang="en-US" sz="3000" dirty="0"/>
        </a:p>
      </dgm:t>
    </dgm:pt>
    <dgm:pt modelId="{FDB7C482-9992-4BC0-B687-7A27B7C339BC}" type="parTrans" cxnId="{05FFAAE0-ACF1-4E28-BBE7-4382418BCA57}">
      <dgm:prSet/>
      <dgm:spPr/>
      <dgm:t>
        <a:bodyPr/>
        <a:lstStyle/>
        <a:p>
          <a:endParaRPr kumimoji="1" lang="ja-JP" altLang="en-US" sz="1400"/>
        </a:p>
      </dgm:t>
    </dgm:pt>
    <dgm:pt modelId="{6D28B937-C89D-4738-A88B-D334CEA09F7A}" type="sibTrans" cxnId="{05FFAAE0-ACF1-4E28-BBE7-4382418BCA57}">
      <dgm:prSet/>
      <dgm:spPr/>
      <dgm:t>
        <a:bodyPr/>
        <a:lstStyle/>
        <a:p>
          <a:endParaRPr kumimoji="1" lang="ja-JP" altLang="en-US" sz="1400"/>
        </a:p>
      </dgm:t>
    </dgm:pt>
    <dgm:pt modelId="{33878004-7D2A-4F72-BEDB-5D0AB58F15AC}" type="asst">
      <dgm:prSet phldrT="[テキスト]" custT="1"/>
      <dgm:spPr/>
      <dgm:t>
        <a:bodyPr/>
        <a:lstStyle/>
        <a:p>
          <a:r>
            <a:rPr kumimoji="1" lang="ja-JP" altLang="en-US" sz="2000" dirty="0" smtClean="0"/>
            <a:t>メニュー</a:t>
          </a:r>
          <a:endParaRPr kumimoji="1" lang="ja-JP" altLang="en-US" sz="2000" dirty="0"/>
        </a:p>
      </dgm:t>
    </dgm:pt>
    <dgm:pt modelId="{A0559AFC-F7C9-40A3-85C8-C1718708DC40}" type="parTrans" cxnId="{0B594901-626F-4C7C-AB3F-CEFA6AE0090C}">
      <dgm:prSet custT="1"/>
      <dgm:spPr/>
      <dgm:t>
        <a:bodyPr/>
        <a:lstStyle/>
        <a:p>
          <a:endParaRPr kumimoji="1" lang="ja-JP" altLang="en-US" sz="300"/>
        </a:p>
      </dgm:t>
    </dgm:pt>
    <dgm:pt modelId="{D6D76CC0-6030-401B-97E8-CE355C4FBFC4}" type="sibTrans" cxnId="{0B594901-626F-4C7C-AB3F-CEFA6AE0090C}">
      <dgm:prSet/>
      <dgm:spPr/>
      <dgm:t>
        <a:bodyPr/>
        <a:lstStyle/>
        <a:p>
          <a:endParaRPr kumimoji="1" lang="ja-JP" altLang="en-US" sz="1400"/>
        </a:p>
      </dgm:t>
    </dgm:pt>
    <dgm:pt modelId="{01604493-B99B-4814-ACAE-EF4534CEEECF}">
      <dgm:prSet phldrT="[テキスト]" custT="1"/>
      <dgm:spPr/>
      <dgm:t>
        <a:bodyPr/>
        <a:lstStyle/>
        <a:p>
          <a:r>
            <a:rPr kumimoji="1" lang="ja-JP" altLang="en-US" sz="1800" dirty="0" smtClean="0"/>
            <a:t>ユーザ一覧</a:t>
          </a:r>
          <a:endParaRPr kumimoji="1" lang="ja-JP" altLang="en-US" sz="1800" dirty="0"/>
        </a:p>
      </dgm:t>
    </dgm:pt>
    <dgm:pt modelId="{42AACD0A-5BFC-48B7-BF2F-7EFEB20806CE}" type="parTrans" cxnId="{401894A6-3515-433E-B28F-50C90B2D9720}">
      <dgm:prSet custT="1"/>
      <dgm:spPr/>
      <dgm:t>
        <a:bodyPr/>
        <a:lstStyle/>
        <a:p>
          <a:endParaRPr kumimoji="1" lang="ja-JP" altLang="en-US" sz="300"/>
        </a:p>
      </dgm:t>
    </dgm:pt>
    <dgm:pt modelId="{B323BEF6-400C-4BB2-8275-C521625AA9DA}" type="sibTrans" cxnId="{401894A6-3515-433E-B28F-50C90B2D9720}">
      <dgm:prSet/>
      <dgm:spPr/>
      <dgm:t>
        <a:bodyPr/>
        <a:lstStyle/>
        <a:p>
          <a:endParaRPr kumimoji="1" lang="ja-JP" altLang="en-US" sz="1400"/>
        </a:p>
      </dgm:t>
    </dgm:pt>
    <dgm:pt modelId="{550A381F-40F0-4E05-ACCB-D1C9F5A5043C}">
      <dgm:prSet custT="1"/>
      <dgm:spPr/>
      <dgm:t>
        <a:bodyPr/>
        <a:lstStyle/>
        <a:p>
          <a:r>
            <a:rPr kumimoji="1" lang="ja-JP" altLang="en-US" sz="1800" dirty="0" smtClean="0"/>
            <a:t>ユーザ登録</a:t>
          </a:r>
          <a:endParaRPr kumimoji="1" lang="ja-JP" altLang="en-US" sz="1800" dirty="0"/>
        </a:p>
      </dgm:t>
    </dgm:pt>
    <dgm:pt modelId="{A501F06D-82E0-4DE6-9AE9-2167538DECE0}" type="sibTrans" cxnId="{E65B95F2-C3FE-4676-AAA9-42230605C4A5}">
      <dgm:prSet/>
      <dgm:spPr/>
      <dgm:t>
        <a:bodyPr/>
        <a:lstStyle/>
        <a:p>
          <a:endParaRPr kumimoji="1" lang="ja-JP" altLang="en-US" sz="1400"/>
        </a:p>
      </dgm:t>
    </dgm:pt>
    <dgm:pt modelId="{1C096A7E-8FF6-4205-B81F-37441528B91E}" type="parTrans" cxnId="{E65B95F2-C3FE-4676-AAA9-42230605C4A5}">
      <dgm:prSet custT="1"/>
      <dgm:spPr/>
      <dgm:t>
        <a:bodyPr/>
        <a:lstStyle/>
        <a:p>
          <a:endParaRPr kumimoji="1" lang="ja-JP" altLang="en-US" sz="300"/>
        </a:p>
      </dgm:t>
    </dgm:pt>
    <dgm:pt modelId="{0DE1300D-B8D6-4E5D-8BB1-5FF9FB33BA69}">
      <dgm:prSet phldrT="[テキスト]" custT="1"/>
      <dgm:spPr/>
      <dgm:t>
        <a:bodyPr/>
        <a:lstStyle/>
        <a:p>
          <a:r>
            <a:rPr kumimoji="1" lang="ja-JP" altLang="en-US" sz="1800" dirty="0" smtClean="0"/>
            <a:t>月報一覧</a:t>
          </a:r>
          <a:endParaRPr kumimoji="1" lang="ja-JP" altLang="en-US" sz="1800" dirty="0"/>
        </a:p>
      </dgm:t>
    </dgm:pt>
    <dgm:pt modelId="{E280C742-3EF7-4DE2-BF38-A10ACDC2E717}" type="parTrans" cxnId="{1D0566C3-EC95-4E82-90A1-EA6355428A4B}">
      <dgm:prSet custT="1"/>
      <dgm:spPr/>
      <dgm:t>
        <a:bodyPr/>
        <a:lstStyle/>
        <a:p>
          <a:endParaRPr kumimoji="1" lang="ja-JP" altLang="en-US" sz="300"/>
        </a:p>
      </dgm:t>
    </dgm:pt>
    <dgm:pt modelId="{5D82EA0E-2D82-4639-AE71-2BD543EFDB8E}" type="sibTrans" cxnId="{1D0566C3-EC95-4E82-90A1-EA6355428A4B}">
      <dgm:prSet/>
      <dgm:spPr/>
      <dgm:t>
        <a:bodyPr/>
        <a:lstStyle/>
        <a:p>
          <a:endParaRPr kumimoji="1" lang="ja-JP" altLang="en-US" sz="1400"/>
        </a:p>
      </dgm:t>
    </dgm:pt>
    <dgm:pt modelId="{288FA272-D33C-42A0-B55D-AD213EADEFDF}">
      <dgm:prSet custT="1"/>
      <dgm:spPr/>
      <dgm:t>
        <a:bodyPr/>
        <a:lstStyle/>
        <a:p>
          <a:r>
            <a:rPr kumimoji="1" lang="ja-JP" altLang="en-US" sz="1800" dirty="0" smtClean="0"/>
            <a:t>ユーザ修正</a:t>
          </a:r>
          <a:endParaRPr kumimoji="1" lang="ja-JP" altLang="en-US" sz="1800" dirty="0"/>
        </a:p>
      </dgm:t>
    </dgm:pt>
    <dgm:pt modelId="{A189FC59-214A-4E39-9093-65A387B4936B}" type="parTrans" cxnId="{5D4B4996-4A2E-4C51-B64F-7FDCCC89DE12}">
      <dgm:prSet/>
      <dgm:spPr/>
      <dgm:t>
        <a:bodyPr/>
        <a:lstStyle/>
        <a:p>
          <a:endParaRPr kumimoji="1" lang="ja-JP" altLang="en-US"/>
        </a:p>
      </dgm:t>
    </dgm:pt>
    <dgm:pt modelId="{B5342E36-C0BB-4FE0-B07B-31B3424ED9BB}" type="sibTrans" cxnId="{5D4B4996-4A2E-4C51-B64F-7FDCCC89DE12}">
      <dgm:prSet/>
      <dgm:spPr/>
      <dgm:t>
        <a:bodyPr/>
        <a:lstStyle/>
        <a:p>
          <a:endParaRPr kumimoji="1" lang="ja-JP" altLang="en-US"/>
        </a:p>
      </dgm:t>
    </dgm:pt>
    <dgm:pt modelId="{739615F7-2873-4130-A3A1-C55CABB2E1DC}">
      <dgm:prSet custT="1"/>
      <dgm:spPr/>
      <dgm:t>
        <a:bodyPr/>
        <a:lstStyle/>
        <a:p>
          <a:r>
            <a:rPr kumimoji="1" lang="ja-JP" altLang="en-US" sz="1800" dirty="0" smtClean="0"/>
            <a:t>利用者情報修正</a:t>
          </a:r>
          <a:endParaRPr kumimoji="1" lang="ja-JP" altLang="en-US" sz="1800" dirty="0"/>
        </a:p>
      </dgm:t>
    </dgm:pt>
    <dgm:pt modelId="{127A7142-7362-4443-B2EB-46E30603C64F}" type="parTrans" cxnId="{09491770-EFB8-4B3A-8E31-5E2EA467C860}">
      <dgm:prSet/>
      <dgm:spPr/>
      <dgm:t>
        <a:bodyPr/>
        <a:lstStyle/>
        <a:p>
          <a:endParaRPr kumimoji="1" lang="ja-JP" altLang="en-US"/>
        </a:p>
      </dgm:t>
    </dgm:pt>
    <dgm:pt modelId="{EE391C23-2D86-46A2-BEE6-39BB2BC467CB}" type="sibTrans" cxnId="{09491770-EFB8-4B3A-8E31-5E2EA467C860}">
      <dgm:prSet/>
      <dgm:spPr/>
      <dgm:t>
        <a:bodyPr/>
        <a:lstStyle/>
        <a:p>
          <a:endParaRPr kumimoji="1" lang="ja-JP" altLang="en-US"/>
        </a:p>
      </dgm:t>
    </dgm:pt>
    <dgm:pt modelId="{8A5D712F-6AF2-4319-A6F5-A30D601300D8}" type="pres">
      <dgm:prSet presAssocID="{B5357460-0FAD-40CA-BE82-980E0E8EA8E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3120E5FA-F315-4B50-9CBE-10143E5DFFB8}" type="pres">
      <dgm:prSet presAssocID="{E164911D-41C0-41AD-BFD4-B8091C9AE415}" presName="root1" presStyleCnt="0"/>
      <dgm:spPr/>
    </dgm:pt>
    <dgm:pt modelId="{22A722A9-2815-423D-8C37-5E5F7385B8FB}" type="pres">
      <dgm:prSet presAssocID="{E164911D-41C0-41AD-BFD4-B8091C9AE41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5D597C0F-2237-4F12-950C-D26B8F09A573}" type="pres">
      <dgm:prSet presAssocID="{E164911D-41C0-41AD-BFD4-B8091C9AE415}" presName="level2hierChild" presStyleCnt="0"/>
      <dgm:spPr/>
    </dgm:pt>
    <dgm:pt modelId="{5C94A537-F670-4876-9327-9280C8C56023}" type="pres">
      <dgm:prSet presAssocID="{A0559AFC-F7C9-40A3-85C8-C1718708DC40}" presName="conn2-1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75F5CFBF-8828-4BF9-816E-859BC8ED4F44}" type="pres">
      <dgm:prSet presAssocID="{A0559AFC-F7C9-40A3-85C8-C1718708DC40}" presName="connTx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CC0B07CC-6EFB-4554-9B13-41EC108C832E}" type="pres">
      <dgm:prSet presAssocID="{33878004-7D2A-4F72-BEDB-5D0AB58F15AC}" presName="root2" presStyleCnt="0"/>
      <dgm:spPr/>
    </dgm:pt>
    <dgm:pt modelId="{BA2C46D1-49F2-4416-B0F1-25FE16F65916}" type="pres">
      <dgm:prSet presAssocID="{33878004-7D2A-4F72-BEDB-5D0AB58F15AC}" presName="LevelTwoTextNode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E74F55B6-9477-45DF-AC5A-F4A1CB999028}" type="pres">
      <dgm:prSet presAssocID="{33878004-7D2A-4F72-BEDB-5D0AB58F15AC}" presName="level3hierChild" presStyleCnt="0"/>
      <dgm:spPr/>
    </dgm:pt>
    <dgm:pt modelId="{EC6322D2-0008-4174-9FD3-2486AA11F710}" type="pres">
      <dgm:prSet presAssocID="{E280C742-3EF7-4DE2-BF38-A10ACDC2E717}" presName="conn2-1" presStyleLbl="parChTrans1D3" presStyleIdx="0" presStyleCnt="3"/>
      <dgm:spPr/>
      <dgm:t>
        <a:bodyPr/>
        <a:lstStyle/>
        <a:p>
          <a:endParaRPr kumimoji="1" lang="ja-JP" altLang="en-US"/>
        </a:p>
      </dgm:t>
    </dgm:pt>
    <dgm:pt modelId="{B98BDEBC-A658-487D-8329-E93FD0E8C8C3}" type="pres">
      <dgm:prSet presAssocID="{E280C742-3EF7-4DE2-BF38-A10ACDC2E717}" presName="connTx" presStyleLbl="parChTrans1D3" presStyleIdx="0" presStyleCnt="3"/>
      <dgm:spPr/>
      <dgm:t>
        <a:bodyPr/>
        <a:lstStyle/>
        <a:p>
          <a:endParaRPr kumimoji="1" lang="ja-JP" altLang="en-US"/>
        </a:p>
      </dgm:t>
    </dgm:pt>
    <dgm:pt modelId="{F34633CA-E74F-41F7-B3C5-BD63134ECD63}" type="pres">
      <dgm:prSet presAssocID="{0DE1300D-B8D6-4E5D-8BB1-5FF9FB33BA69}" presName="root2" presStyleCnt="0"/>
      <dgm:spPr/>
    </dgm:pt>
    <dgm:pt modelId="{B8E27EC5-4F7E-49BB-951C-93C7A2A24C99}" type="pres">
      <dgm:prSet presAssocID="{0DE1300D-B8D6-4E5D-8BB1-5FF9FB33BA69}" presName="LevelTwoTextNode" presStyleLbl="node3" presStyleIdx="0" presStyleCnt="3" custLinFactNeighborY="-6133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8DC99260-617D-4A9F-9596-C244161AFF6A}" type="pres">
      <dgm:prSet presAssocID="{0DE1300D-B8D6-4E5D-8BB1-5FF9FB33BA69}" presName="level3hierChild" presStyleCnt="0"/>
      <dgm:spPr/>
    </dgm:pt>
    <dgm:pt modelId="{C9BB74AF-030F-4CA5-8A14-E9B74F3B9177}" type="pres">
      <dgm:prSet presAssocID="{42AACD0A-5BFC-48B7-BF2F-7EFEB20806CE}" presName="conn2-1" presStyleLbl="parChTrans1D3" presStyleIdx="1" presStyleCnt="3"/>
      <dgm:spPr/>
      <dgm:t>
        <a:bodyPr/>
        <a:lstStyle/>
        <a:p>
          <a:endParaRPr kumimoji="1" lang="ja-JP" altLang="en-US"/>
        </a:p>
      </dgm:t>
    </dgm:pt>
    <dgm:pt modelId="{3AB2966F-51C8-4712-9488-E33308A531C6}" type="pres">
      <dgm:prSet presAssocID="{42AACD0A-5BFC-48B7-BF2F-7EFEB20806CE}" presName="connTx" presStyleLbl="parChTrans1D3" presStyleIdx="1" presStyleCnt="3"/>
      <dgm:spPr/>
      <dgm:t>
        <a:bodyPr/>
        <a:lstStyle/>
        <a:p>
          <a:endParaRPr kumimoji="1" lang="ja-JP" altLang="en-US"/>
        </a:p>
      </dgm:t>
    </dgm:pt>
    <dgm:pt modelId="{E18B62C8-24DA-4D9D-AF22-02027BDC5F2A}" type="pres">
      <dgm:prSet presAssocID="{01604493-B99B-4814-ACAE-EF4534CEEECF}" presName="root2" presStyleCnt="0"/>
      <dgm:spPr/>
    </dgm:pt>
    <dgm:pt modelId="{F1E4F070-4D42-4CFC-BB13-F40CB6117610}" type="pres">
      <dgm:prSet presAssocID="{01604493-B99B-4814-ACAE-EF4534CEEECF}" presName="LevelTwoTextNode" presStyleLbl="node3" presStyleIdx="1" presStyleCnt="3" custLinFactNeighborY="46606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198F3445-A549-4F4A-973D-E3AAAA07CC9B}" type="pres">
      <dgm:prSet presAssocID="{01604493-B99B-4814-ACAE-EF4534CEEECF}" presName="level3hierChild" presStyleCnt="0"/>
      <dgm:spPr/>
    </dgm:pt>
    <dgm:pt modelId="{9E124E1E-0161-4AC1-87EC-B09B2F219B0F}" type="pres">
      <dgm:prSet presAssocID="{1C096A7E-8FF6-4205-B81F-37441528B91E}" presName="conn2-1" presStyleLbl="parChTrans1D4" presStyleIdx="0" presStyleCnt="2"/>
      <dgm:spPr/>
      <dgm:t>
        <a:bodyPr/>
        <a:lstStyle/>
        <a:p>
          <a:endParaRPr kumimoji="1" lang="ja-JP" altLang="en-US"/>
        </a:p>
      </dgm:t>
    </dgm:pt>
    <dgm:pt modelId="{795F2234-8ADC-4001-BDDB-49D4CDD506ED}" type="pres">
      <dgm:prSet presAssocID="{1C096A7E-8FF6-4205-B81F-37441528B91E}" presName="connTx" presStyleLbl="parChTrans1D4" presStyleIdx="0" presStyleCnt="2"/>
      <dgm:spPr/>
      <dgm:t>
        <a:bodyPr/>
        <a:lstStyle/>
        <a:p>
          <a:endParaRPr kumimoji="1" lang="ja-JP" altLang="en-US"/>
        </a:p>
      </dgm:t>
    </dgm:pt>
    <dgm:pt modelId="{2ACDFCF3-997A-4F81-8EA7-BC85025ED7E1}" type="pres">
      <dgm:prSet presAssocID="{550A381F-40F0-4E05-ACCB-D1C9F5A5043C}" presName="root2" presStyleCnt="0"/>
      <dgm:spPr/>
    </dgm:pt>
    <dgm:pt modelId="{AAE69731-215B-45BC-8E15-2A6F1103ED7E}" type="pres">
      <dgm:prSet presAssocID="{550A381F-40F0-4E05-ACCB-D1C9F5A5043C}" presName="LevelTwoTextNode" presStyleLbl="node4" presStyleIdx="0" presStyleCnt="2" custLinFactNeighborY="26337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5987BB51-F580-4222-BA09-A0C31F2A05FE}" type="pres">
      <dgm:prSet presAssocID="{550A381F-40F0-4E05-ACCB-D1C9F5A5043C}" presName="level3hierChild" presStyleCnt="0"/>
      <dgm:spPr/>
    </dgm:pt>
    <dgm:pt modelId="{355642E0-09D0-42DF-923C-1B3F590DAE0E}" type="pres">
      <dgm:prSet presAssocID="{A189FC59-214A-4E39-9093-65A387B4936B}" presName="conn2-1" presStyleLbl="parChTrans1D4" presStyleIdx="1" presStyleCnt="2"/>
      <dgm:spPr/>
      <dgm:t>
        <a:bodyPr/>
        <a:lstStyle/>
        <a:p>
          <a:endParaRPr kumimoji="1" lang="ja-JP" altLang="en-US"/>
        </a:p>
      </dgm:t>
    </dgm:pt>
    <dgm:pt modelId="{6201D176-D536-493A-BC18-D21C524F25EC}" type="pres">
      <dgm:prSet presAssocID="{A189FC59-214A-4E39-9093-65A387B4936B}" presName="connTx" presStyleLbl="parChTrans1D4" presStyleIdx="1" presStyleCnt="2"/>
      <dgm:spPr/>
      <dgm:t>
        <a:bodyPr/>
        <a:lstStyle/>
        <a:p>
          <a:endParaRPr kumimoji="1" lang="ja-JP" altLang="en-US"/>
        </a:p>
      </dgm:t>
    </dgm:pt>
    <dgm:pt modelId="{9C07C691-057B-45C1-A609-3BBF78E72B5C}" type="pres">
      <dgm:prSet presAssocID="{288FA272-D33C-42A0-B55D-AD213EADEFDF}" presName="root2" presStyleCnt="0"/>
      <dgm:spPr/>
    </dgm:pt>
    <dgm:pt modelId="{FC741111-6EF4-466E-8F40-92DF807AF77E}" type="pres">
      <dgm:prSet presAssocID="{288FA272-D33C-42A0-B55D-AD213EADEFDF}" presName="LevelTwoTextNode" presStyleLbl="node4" presStyleIdx="1" presStyleCnt="2" custLinFactNeighborY="4922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6BF9996F-6FE8-4A07-BF5D-122949DF3F08}" type="pres">
      <dgm:prSet presAssocID="{288FA272-D33C-42A0-B55D-AD213EADEFDF}" presName="level3hierChild" presStyleCnt="0"/>
      <dgm:spPr/>
    </dgm:pt>
    <dgm:pt modelId="{E0F25E48-4F7F-466B-8845-58591156A353}" type="pres">
      <dgm:prSet presAssocID="{127A7142-7362-4443-B2EB-46E30603C64F}" presName="conn2-1" presStyleLbl="parChTrans1D3" presStyleIdx="2" presStyleCnt="3"/>
      <dgm:spPr/>
      <dgm:t>
        <a:bodyPr/>
        <a:lstStyle/>
        <a:p>
          <a:endParaRPr kumimoji="1" lang="ja-JP" altLang="en-US"/>
        </a:p>
      </dgm:t>
    </dgm:pt>
    <dgm:pt modelId="{18229FD2-10DE-484D-8950-3D45E780AAB5}" type="pres">
      <dgm:prSet presAssocID="{127A7142-7362-4443-B2EB-46E30603C64F}" presName="connTx" presStyleLbl="parChTrans1D3" presStyleIdx="2" presStyleCnt="3"/>
      <dgm:spPr/>
      <dgm:t>
        <a:bodyPr/>
        <a:lstStyle/>
        <a:p>
          <a:endParaRPr kumimoji="1" lang="ja-JP" altLang="en-US"/>
        </a:p>
      </dgm:t>
    </dgm:pt>
    <dgm:pt modelId="{284555E6-32C3-4FFA-804E-24DFAAAF112B}" type="pres">
      <dgm:prSet presAssocID="{739615F7-2873-4130-A3A1-C55CABB2E1DC}" presName="root2" presStyleCnt="0"/>
      <dgm:spPr/>
    </dgm:pt>
    <dgm:pt modelId="{C3E6BC3B-2DC5-4870-969C-B2329060F879}" type="pres">
      <dgm:prSet presAssocID="{739615F7-2873-4130-A3A1-C55CABB2E1DC}" presName="LevelTwoTextNode" presStyleLbl="node3" presStyleIdx="2" presStyleCnt="3" custLinFactY="36891" custLinFactNeighborY="100000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5BB51A01-E6B5-43BD-AECD-D3439844CAEE}" type="pres">
      <dgm:prSet presAssocID="{739615F7-2873-4130-A3A1-C55CABB2E1DC}" presName="level3hierChild" presStyleCnt="0"/>
      <dgm:spPr/>
    </dgm:pt>
  </dgm:ptLst>
  <dgm:cxnLst>
    <dgm:cxn modelId="{BA54002A-9707-4CCA-BEE8-15EC960371D8}" type="presOf" srcId="{A189FC59-214A-4E39-9093-65A387B4936B}" destId="{355642E0-09D0-42DF-923C-1B3F590DAE0E}" srcOrd="0" destOrd="0" presId="urn:microsoft.com/office/officeart/2008/layout/HorizontalMultiLevelHierarchy"/>
    <dgm:cxn modelId="{E346A41A-E628-4A05-BD3A-257B2535E6F7}" type="presOf" srcId="{01604493-B99B-4814-ACAE-EF4534CEEECF}" destId="{F1E4F070-4D42-4CFC-BB13-F40CB6117610}" srcOrd="0" destOrd="0" presId="urn:microsoft.com/office/officeart/2008/layout/HorizontalMultiLevelHierarchy"/>
    <dgm:cxn modelId="{07AF058C-2310-4CF5-8A13-A085F7707ADC}" type="presOf" srcId="{33878004-7D2A-4F72-BEDB-5D0AB58F15AC}" destId="{BA2C46D1-49F2-4416-B0F1-25FE16F65916}" srcOrd="0" destOrd="0" presId="urn:microsoft.com/office/officeart/2008/layout/HorizontalMultiLevelHierarchy"/>
    <dgm:cxn modelId="{56B43A55-80E5-490E-9CAF-E76CEB094613}" type="presOf" srcId="{A0559AFC-F7C9-40A3-85C8-C1718708DC40}" destId="{75F5CFBF-8828-4BF9-816E-859BC8ED4F44}" srcOrd="1" destOrd="0" presId="urn:microsoft.com/office/officeart/2008/layout/HorizontalMultiLevelHierarchy"/>
    <dgm:cxn modelId="{FC155899-FFE1-4A33-A8A9-17D11B184B12}" type="presOf" srcId="{E164911D-41C0-41AD-BFD4-B8091C9AE415}" destId="{22A722A9-2815-423D-8C37-5E5F7385B8FB}" srcOrd="0" destOrd="0" presId="urn:microsoft.com/office/officeart/2008/layout/HorizontalMultiLevelHierarchy"/>
    <dgm:cxn modelId="{71F20030-9A26-421A-AF4A-04CB68280208}" type="presOf" srcId="{E280C742-3EF7-4DE2-BF38-A10ACDC2E717}" destId="{EC6322D2-0008-4174-9FD3-2486AA11F710}" srcOrd="0" destOrd="0" presId="urn:microsoft.com/office/officeart/2008/layout/HorizontalMultiLevelHierarchy"/>
    <dgm:cxn modelId="{401894A6-3515-433E-B28F-50C90B2D9720}" srcId="{33878004-7D2A-4F72-BEDB-5D0AB58F15AC}" destId="{01604493-B99B-4814-ACAE-EF4534CEEECF}" srcOrd="1" destOrd="0" parTransId="{42AACD0A-5BFC-48B7-BF2F-7EFEB20806CE}" sibTransId="{B323BEF6-400C-4BB2-8275-C521625AA9DA}"/>
    <dgm:cxn modelId="{182C3CB3-2053-4B48-ABE8-90DE202D12B9}" type="presOf" srcId="{0DE1300D-B8D6-4E5D-8BB1-5FF9FB33BA69}" destId="{B8E27EC5-4F7E-49BB-951C-93C7A2A24C99}" srcOrd="0" destOrd="0" presId="urn:microsoft.com/office/officeart/2008/layout/HorizontalMultiLevelHierarchy"/>
    <dgm:cxn modelId="{76EC4CD1-0740-4EA8-B65F-740492D94D28}" type="presOf" srcId="{42AACD0A-5BFC-48B7-BF2F-7EFEB20806CE}" destId="{3AB2966F-51C8-4712-9488-E33308A531C6}" srcOrd="1" destOrd="0" presId="urn:microsoft.com/office/officeart/2008/layout/HorizontalMultiLevelHierarchy"/>
    <dgm:cxn modelId="{0311BF6B-0B67-46A3-A760-FB0DB90B8A77}" type="presOf" srcId="{1C096A7E-8FF6-4205-B81F-37441528B91E}" destId="{795F2234-8ADC-4001-BDDB-49D4CDD506ED}" srcOrd="1" destOrd="0" presId="urn:microsoft.com/office/officeart/2008/layout/HorizontalMultiLevelHierarchy"/>
    <dgm:cxn modelId="{4BEB260B-CC93-4EFC-831F-FDD8DA18AC8D}" type="presOf" srcId="{1C096A7E-8FF6-4205-B81F-37441528B91E}" destId="{9E124E1E-0161-4AC1-87EC-B09B2F219B0F}" srcOrd="0" destOrd="0" presId="urn:microsoft.com/office/officeart/2008/layout/HorizontalMultiLevelHierarchy"/>
    <dgm:cxn modelId="{E65B95F2-C3FE-4676-AAA9-42230605C4A5}" srcId="{01604493-B99B-4814-ACAE-EF4534CEEECF}" destId="{550A381F-40F0-4E05-ACCB-D1C9F5A5043C}" srcOrd="0" destOrd="0" parTransId="{1C096A7E-8FF6-4205-B81F-37441528B91E}" sibTransId="{A501F06D-82E0-4DE6-9AE9-2167538DECE0}"/>
    <dgm:cxn modelId="{1D0566C3-EC95-4E82-90A1-EA6355428A4B}" srcId="{33878004-7D2A-4F72-BEDB-5D0AB58F15AC}" destId="{0DE1300D-B8D6-4E5D-8BB1-5FF9FB33BA69}" srcOrd="0" destOrd="0" parTransId="{E280C742-3EF7-4DE2-BF38-A10ACDC2E717}" sibTransId="{5D82EA0E-2D82-4639-AE71-2BD543EFDB8E}"/>
    <dgm:cxn modelId="{6669B669-282B-4E7B-8AE0-D68908E04390}" type="presOf" srcId="{B5357460-0FAD-40CA-BE82-980E0E8EA8E3}" destId="{8A5D712F-6AF2-4319-A6F5-A30D601300D8}" srcOrd="0" destOrd="0" presId="urn:microsoft.com/office/officeart/2008/layout/HorizontalMultiLevelHierarchy"/>
    <dgm:cxn modelId="{5D4B4996-4A2E-4C51-B64F-7FDCCC89DE12}" srcId="{01604493-B99B-4814-ACAE-EF4534CEEECF}" destId="{288FA272-D33C-42A0-B55D-AD213EADEFDF}" srcOrd="1" destOrd="0" parTransId="{A189FC59-214A-4E39-9093-65A387B4936B}" sibTransId="{B5342E36-C0BB-4FE0-B07B-31B3424ED9BB}"/>
    <dgm:cxn modelId="{ECE64CD2-EFBD-455B-B80A-EDCE2051D642}" type="presOf" srcId="{739615F7-2873-4130-A3A1-C55CABB2E1DC}" destId="{C3E6BC3B-2DC5-4870-969C-B2329060F879}" srcOrd="0" destOrd="0" presId="urn:microsoft.com/office/officeart/2008/layout/HorizontalMultiLevelHierarchy"/>
    <dgm:cxn modelId="{A6A45571-6E3A-4216-8180-69BF89EC9C8A}" type="presOf" srcId="{127A7142-7362-4443-B2EB-46E30603C64F}" destId="{18229FD2-10DE-484D-8950-3D45E780AAB5}" srcOrd="1" destOrd="0" presId="urn:microsoft.com/office/officeart/2008/layout/HorizontalMultiLevelHierarchy"/>
    <dgm:cxn modelId="{00B2F57F-905C-4422-8389-4E07D9BCDD71}" type="presOf" srcId="{E280C742-3EF7-4DE2-BF38-A10ACDC2E717}" destId="{B98BDEBC-A658-487D-8329-E93FD0E8C8C3}" srcOrd="1" destOrd="0" presId="urn:microsoft.com/office/officeart/2008/layout/HorizontalMultiLevelHierarchy"/>
    <dgm:cxn modelId="{E4616368-5683-4700-AF8C-2278057B87C5}" type="presOf" srcId="{550A381F-40F0-4E05-ACCB-D1C9F5A5043C}" destId="{AAE69731-215B-45BC-8E15-2A6F1103ED7E}" srcOrd="0" destOrd="0" presId="urn:microsoft.com/office/officeart/2008/layout/HorizontalMultiLevelHierarchy"/>
    <dgm:cxn modelId="{8CE184D2-AC07-4E40-B3C3-3268B5CB0508}" type="presOf" srcId="{42AACD0A-5BFC-48B7-BF2F-7EFEB20806CE}" destId="{C9BB74AF-030F-4CA5-8A14-E9B74F3B9177}" srcOrd="0" destOrd="0" presId="urn:microsoft.com/office/officeart/2008/layout/HorizontalMultiLevelHierarchy"/>
    <dgm:cxn modelId="{73CD7F14-95E2-4465-9351-564F7691FF71}" type="presOf" srcId="{A0559AFC-F7C9-40A3-85C8-C1718708DC40}" destId="{5C94A537-F670-4876-9327-9280C8C56023}" srcOrd="0" destOrd="0" presId="urn:microsoft.com/office/officeart/2008/layout/HorizontalMultiLevelHierarchy"/>
    <dgm:cxn modelId="{E423EE00-9F77-4CBC-9B3F-C89AE81CD3E2}" type="presOf" srcId="{127A7142-7362-4443-B2EB-46E30603C64F}" destId="{E0F25E48-4F7F-466B-8845-58591156A353}" srcOrd="0" destOrd="0" presId="urn:microsoft.com/office/officeart/2008/layout/HorizontalMultiLevelHierarchy"/>
    <dgm:cxn modelId="{09491770-EFB8-4B3A-8E31-5E2EA467C860}" srcId="{33878004-7D2A-4F72-BEDB-5D0AB58F15AC}" destId="{739615F7-2873-4130-A3A1-C55CABB2E1DC}" srcOrd="2" destOrd="0" parTransId="{127A7142-7362-4443-B2EB-46E30603C64F}" sibTransId="{EE391C23-2D86-46A2-BEE6-39BB2BC467CB}"/>
    <dgm:cxn modelId="{8637BEDC-C0D9-4ADA-9128-DCD7DFB547F4}" type="presOf" srcId="{A189FC59-214A-4E39-9093-65A387B4936B}" destId="{6201D176-D536-493A-BC18-D21C524F25EC}" srcOrd="1" destOrd="0" presId="urn:microsoft.com/office/officeart/2008/layout/HorizontalMultiLevelHierarchy"/>
    <dgm:cxn modelId="{05FFAAE0-ACF1-4E28-BBE7-4382418BCA57}" srcId="{B5357460-0FAD-40CA-BE82-980E0E8EA8E3}" destId="{E164911D-41C0-41AD-BFD4-B8091C9AE415}" srcOrd="0" destOrd="0" parTransId="{FDB7C482-9992-4BC0-B687-7A27B7C339BC}" sibTransId="{6D28B937-C89D-4738-A88B-D334CEA09F7A}"/>
    <dgm:cxn modelId="{0B594901-626F-4C7C-AB3F-CEFA6AE0090C}" srcId="{E164911D-41C0-41AD-BFD4-B8091C9AE415}" destId="{33878004-7D2A-4F72-BEDB-5D0AB58F15AC}" srcOrd="0" destOrd="0" parTransId="{A0559AFC-F7C9-40A3-85C8-C1718708DC40}" sibTransId="{D6D76CC0-6030-401B-97E8-CE355C4FBFC4}"/>
    <dgm:cxn modelId="{0D5A4B09-BEB0-4866-91EE-273C485F2DF6}" type="presOf" srcId="{288FA272-D33C-42A0-B55D-AD213EADEFDF}" destId="{FC741111-6EF4-466E-8F40-92DF807AF77E}" srcOrd="0" destOrd="0" presId="urn:microsoft.com/office/officeart/2008/layout/HorizontalMultiLevelHierarchy"/>
    <dgm:cxn modelId="{553142FB-4E7E-4104-AE0D-07E94E2B9B5E}" type="presParOf" srcId="{8A5D712F-6AF2-4319-A6F5-A30D601300D8}" destId="{3120E5FA-F315-4B50-9CBE-10143E5DFFB8}" srcOrd="0" destOrd="0" presId="urn:microsoft.com/office/officeart/2008/layout/HorizontalMultiLevelHierarchy"/>
    <dgm:cxn modelId="{5D250D83-11DC-471A-8EA4-C3F03E20D3CA}" type="presParOf" srcId="{3120E5FA-F315-4B50-9CBE-10143E5DFFB8}" destId="{22A722A9-2815-423D-8C37-5E5F7385B8FB}" srcOrd="0" destOrd="0" presId="urn:microsoft.com/office/officeart/2008/layout/HorizontalMultiLevelHierarchy"/>
    <dgm:cxn modelId="{5BA7A6C8-C61C-49C7-8547-B329726E844A}" type="presParOf" srcId="{3120E5FA-F315-4B50-9CBE-10143E5DFFB8}" destId="{5D597C0F-2237-4F12-950C-D26B8F09A573}" srcOrd="1" destOrd="0" presId="urn:microsoft.com/office/officeart/2008/layout/HorizontalMultiLevelHierarchy"/>
    <dgm:cxn modelId="{52AFFA54-4609-4D88-AB26-42D03824AC44}" type="presParOf" srcId="{5D597C0F-2237-4F12-950C-D26B8F09A573}" destId="{5C94A537-F670-4876-9327-9280C8C56023}" srcOrd="0" destOrd="0" presId="urn:microsoft.com/office/officeart/2008/layout/HorizontalMultiLevelHierarchy"/>
    <dgm:cxn modelId="{911408B1-A859-408E-8DBB-1F09D9C78405}" type="presParOf" srcId="{5C94A537-F670-4876-9327-9280C8C56023}" destId="{75F5CFBF-8828-4BF9-816E-859BC8ED4F44}" srcOrd="0" destOrd="0" presId="urn:microsoft.com/office/officeart/2008/layout/HorizontalMultiLevelHierarchy"/>
    <dgm:cxn modelId="{D25EAFD3-DCC1-4412-BD6F-147D8AF9948D}" type="presParOf" srcId="{5D597C0F-2237-4F12-950C-D26B8F09A573}" destId="{CC0B07CC-6EFB-4554-9B13-41EC108C832E}" srcOrd="1" destOrd="0" presId="urn:microsoft.com/office/officeart/2008/layout/HorizontalMultiLevelHierarchy"/>
    <dgm:cxn modelId="{14479D2C-FEE8-4661-8F41-4F18AD7B1D2C}" type="presParOf" srcId="{CC0B07CC-6EFB-4554-9B13-41EC108C832E}" destId="{BA2C46D1-49F2-4416-B0F1-25FE16F65916}" srcOrd="0" destOrd="0" presId="urn:microsoft.com/office/officeart/2008/layout/HorizontalMultiLevelHierarchy"/>
    <dgm:cxn modelId="{4439CBF0-5D78-4A25-9F8B-77EE947C39F3}" type="presParOf" srcId="{CC0B07CC-6EFB-4554-9B13-41EC108C832E}" destId="{E74F55B6-9477-45DF-AC5A-F4A1CB999028}" srcOrd="1" destOrd="0" presId="urn:microsoft.com/office/officeart/2008/layout/HorizontalMultiLevelHierarchy"/>
    <dgm:cxn modelId="{70C10AA8-C4F5-422F-A7E5-E0116BF10552}" type="presParOf" srcId="{E74F55B6-9477-45DF-AC5A-F4A1CB999028}" destId="{EC6322D2-0008-4174-9FD3-2486AA11F710}" srcOrd="0" destOrd="0" presId="urn:microsoft.com/office/officeart/2008/layout/HorizontalMultiLevelHierarchy"/>
    <dgm:cxn modelId="{A59F5EE2-05E8-4D96-A4F2-76617427084C}" type="presParOf" srcId="{EC6322D2-0008-4174-9FD3-2486AA11F710}" destId="{B98BDEBC-A658-487D-8329-E93FD0E8C8C3}" srcOrd="0" destOrd="0" presId="urn:microsoft.com/office/officeart/2008/layout/HorizontalMultiLevelHierarchy"/>
    <dgm:cxn modelId="{45CE5911-C466-436B-884F-77B5DC34899C}" type="presParOf" srcId="{E74F55B6-9477-45DF-AC5A-F4A1CB999028}" destId="{F34633CA-E74F-41F7-B3C5-BD63134ECD63}" srcOrd="1" destOrd="0" presId="urn:microsoft.com/office/officeart/2008/layout/HorizontalMultiLevelHierarchy"/>
    <dgm:cxn modelId="{3045CD74-5A91-4DC3-B1B6-DC2B6C92D149}" type="presParOf" srcId="{F34633CA-E74F-41F7-B3C5-BD63134ECD63}" destId="{B8E27EC5-4F7E-49BB-951C-93C7A2A24C99}" srcOrd="0" destOrd="0" presId="urn:microsoft.com/office/officeart/2008/layout/HorizontalMultiLevelHierarchy"/>
    <dgm:cxn modelId="{CE04DDE7-4FAB-465D-A7F2-FB0EA1A023BA}" type="presParOf" srcId="{F34633CA-E74F-41F7-B3C5-BD63134ECD63}" destId="{8DC99260-617D-4A9F-9596-C244161AFF6A}" srcOrd="1" destOrd="0" presId="urn:microsoft.com/office/officeart/2008/layout/HorizontalMultiLevelHierarchy"/>
    <dgm:cxn modelId="{FC9A583E-C1FB-4BA5-9B77-298CBAE0D025}" type="presParOf" srcId="{E74F55B6-9477-45DF-AC5A-F4A1CB999028}" destId="{C9BB74AF-030F-4CA5-8A14-E9B74F3B9177}" srcOrd="2" destOrd="0" presId="urn:microsoft.com/office/officeart/2008/layout/HorizontalMultiLevelHierarchy"/>
    <dgm:cxn modelId="{A7034652-3C79-48B1-ACBF-D09E8689A1C4}" type="presParOf" srcId="{C9BB74AF-030F-4CA5-8A14-E9B74F3B9177}" destId="{3AB2966F-51C8-4712-9488-E33308A531C6}" srcOrd="0" destOrd="0" presId="urn:microsoft.com/office/officeart/2008/layout/HorizontalMultiLevelHierarchy"/>
    <dgm:cxn modelId="{5CB6D6CB-1E7E-41EC-B47B-05FA925BB34B}" type="presParOf" srcId="{E74F55B6-9477-45DF-AC5A-F4A1CB999028}" destId="{E18B62C8-24DA-4D9D-AF22-02027BDC5F2A}" srcOrd="3" destOrd="0" presId="urn:microsoft.com/office/officeart/2008/layout/HorizontalMultiLevelHierarchy"/>
    <dgm:cxn modelId="{9BA947B7-D515-4964-9085-6A8F4F7F83FA}" type="presParOf" srcId="{E18B62C8-24DA-4D9D-AF22-02027BDC5F2A}" destId="{F1E4F070-4D42-4CFC-BB13-F40CB6117610}" srcOrd="0" destOrd="0" presId="urn:microsoft.com/office/officeart/2008/layout/HorizontalMultiLevelHierarchy"/>
    <dgm:cxn modelId="{9C23BD28-F263-419F-A869-16D9AF4E1260}" type="presParOf" srcId="{E18B62C8-24DA-4D9D-AF22-02027BDC5F2A}" destId="{198F3445-A549-4F4A-973D-E3AAAA07CC9B}" srcOrd="1" destOrd="0" presId="urn:microsoft.com/office/officeart/2008/layout/HorizontalMultiLevelHierarchy"/>
    <dgm:cxn modelId="{6ABE666A-A258-4924-94CE-A67771A47BA7}" type="presParOf" srcId="{198F3445-A549-4F4A-973D-E3AAAA07CC9B}" destId="{9E124E1E-0161-4AC1-87EC-B09B2F219B0F}" srcOrd="0" destOrd="0" presId="urn:microsoft.com/office/officeart/2008/layout/HorizontalMultiLevelHierarchy"/>
    <dgm:cxn modelId="{7542460B-A7A9-4A12-9345-959C913B9384}" type="presParOf" srcId="{9E124E1E-0161-4AC1-87EC-B09B2F219B0F}" destId="{795F2234-8ADC-4001-BDDB-49D4CDD506ED}" srcOrd="0" destOrd="0" presId="urn:microsoft.com/office/officeart/2008/layout/HorizontalMultiLevelHierarchy"/>
    <dgm:cxn modelId="{B57C1903-B95C-421B-9546-7C0727D6C709}" type="presParOf" srcId="{198F3445-A549-4F4A-973D-E3AAAA07CC9B}" destId="{2ACDFCF3-997A-4F81-8EA7-BC85025ED7E1}" srcOrd="1" destOrd="0" presId="urn:microsoft.com/office/officeart/2008/layout/HorizontalMultiLevelHierarchy"/>
    <dgm:cxn modelId="{A92609E9-8797-4935-A451-D5CC23F4BEF2}" type="presParOf" srcId="{2ACDFCF3-997A-4F81-8EA7-BC85025ED7E1}" destId="{AAE69731-215B-45BC-8E15-2A6F1103ED7E}" srcOrd="0" destOrd="0" presId="urn:microsoft.com/office/officeart/2008/layout/HorizontalMultiLevelHierarchy"/>
    <dgm:cxn modelId="{B5AF8A40-265B-4497-B533-897D2E7D4BA6}" type="presParOf" srcId="{2ACDFCF3-997A-4F81-8EA7-BC85025ED7E1}" destId="{5987BB51-F580-4222-BA09-A0C31F2A05FE}" srcOrd="1" destOrd="0" presId="urn:microsoft.com/office/officeart/2008/layout/HorizontalMultiLevelHierarchy"/>
    <dgm:cxn modelId="{830ED339-9135-4336-8400-1BAD0AA190CB}" type="presParOf" srcId="{198F3445-A549-4F4A-973D-E3AAAA07CC9B}" destId="{355642E0-09D0-42DF-923C-1B3F590DAE0E}" srcOrd="2" destOrd="0" presId="urn:microsoft.com/office/officeart/2008/layout/HorizontalMultiLevelHierarchy"/>
    <dgm:cxn modelId="{C935D056-D235-4B47-B39E-48B538D8F320}" type="presParOf" srcId="{355642E0-09D0-42DF-923C-1B3F590DAE0E}" destId="{6201D176-D536-493A-BC18-D21C524F25EC}" srcOrd="0" destOrd="0" presId="urn:microsoft.com/office/officeart/2008/layout/HorizontalMultiLevelHierarchy"/>
    <dgm:cxn modelId="{DCF58222-1892-467F-9F6D-D40909F4D184}" type="presParOf" srcId="{198F3445-A549-4F4A-973D-E3AAAA07CC9B}" destId="{9C07C691-057B-45C1-A609-3BBF78E72B5C}" srcOrd="3" destOrd="0" presId="urn:microsoft.com/office/officeart/2008/layout/HorizontalMultiLevelHierarchy"/>
    <dgm:cxn modelId="{F3AF05BF-CC22-4102-8755-DC3CF0A11156}" type="presParOf" srcId="{9C07C691-057B-45C1-A609-3BBF78E72B5C}" destId="{FC741111-6EF4-466E-8F40-92DF807AF77E}" srcOrd="0" destOrd="0" presId="urn:microsoft.com/office/officeart/2008/layout/HorizontalMultiLevelHierarchy"/>
    <dgm:cxn modelId="{365658A8-49F4-451D-9B17-8DBA94DDDC1E}" type="presParOf" srcId="{9C07C691-057B-45C1-A609-3BBF78E72B5C}" destId="{6BF9996F-6FE8-4A07-BF5D-122949DF3F08}" srcOrd="1" destOrd="0" presId="urn:microsoft.com/office/officeart/2008/layout/HorizontalMultiLevelHierarchy"/>
    <dgm:cxn modelId="{ACFD84CF-883B-4F7E-9AD0-AC2965424BFF}" type="presParOf" srcId="{E74F55B6-9477-45DF-AC5A-F4A1CB999028}" destId="{E0F25E48-4F7F-466B-8845-58591156A353}" srcOrd="4" destOrd="0" presId="urn:microsoft.com/office/officeart/2008/layout/HorizontalMultiLevelHierarchy"/>
    <dgm:cxn modelId="{2614380E-2D74-4319-A514-EFB61110601A}" type="presParOf" srcId="{E0F25E48-4F7F-466B-8845-58591156A353}" destId="{18229FD2-10DE-484D-8950-3D45E780AAB5}" srcOrd="0" destOrd="0" presId="urn:microsoft.com/office/officeart/2008/layout/HorizontalMultiLevelHierarchy"/>
    <dgm:cxn modelId="{27C7924E-913F-46F1-8B6F-1066E0EE36C1}" type="presParOf" srcId="{E74F55B6-9477-45DF-AC5A-F4A1CB999028}" destId="{284555E6-32C3-4FFA-804E-24DFAAAF112B}" srcOrd="5" destOrd="0" presId="urn:microsoft.com/office/officeart/2008/layout/HorizontalMultiLevelHierarchy"/>
    <dgm:cxn modelId="{AB1C28DE-05A3-46E4-B4DC-A5F979F7C2E4}" type="presParOf" srcId="{284555E6-32C3-4FFA-804E-24DFAAAF112B}" destId="{C3E6BC3B-2DC5-4870-969C-B2329060F879}" srcOrd="0" destOrd="0" presId="urn:microsoft.com/office/officeart/2008/layout/HorizontalMultiLevelHierarchy"/>
    <dgm:cxn modelId="{5D467085-566D-4478-84AE-4A56F52CA328}" type="presParOf" srcId="{284555E6-32C3-4FFA-804E-24DFAAAF112B}" destId="{5BB51A01-E6B5-43BD-AECD-D3439844CAE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124E1E-0161-4AC1-87EC-B09B2F219B0F}">
      <dsp:nvSpPr>
        <dsp:cNvPr id="0" name=""/>
        <dsp:cNvSpPr/>
      </dsp:nvSpPr>
      <dsp:spPr>
        <a:xfrm>
          <a:off x="3081345" y="2304256"/>
          <a:ext cx="408926" cy="7441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463" y="0"/>
              </a:lnTo>
              <a:lnTo>
                <a:pt x="204463" y="744153"/>
              </a:lnTo>
              <a:lnTo>
                <a:pt x="408926" y="744153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3264581" y="2655105"/>
        <a:ext cx="42455" cy="42455"/>
      </dsp:txXfrm>
    </dsp:sp>
    <dsp:sp modelId="{F44B948E-6B8D-4933-A9BA-0DE12B5F79DC}">
      <dsp:nvSpPr>
        <dsp:cNvPr id="0" name=""/>
        <dsp:cNvSpPr/>
      </dsp:nvSpPr>
      <dsp:spPr>
        <a:xfrm>
          <a:off x="3081345" y="2183466"/>
          <a:ext cx="408926" cy="120789"/>
        </a:xfrm>
        <a:custGeom>
          <a:avLst/>
          <a:gdLst/>
          <a:ahLst/>
          <a:cxnLst/>
          <a:rect l="0" t="0" r="0" b="0"/>
          <a:pathLst>
            <a:path>
              <a:moveTo>
                <a:pt x="0" y="120789"/>
              </a:moveTo>
              <a:lnTo>
                <a:pt x="204463" y="120789"/>
              </a:lnTo>
              <a:lnTo>
                <a:pt x="204463" y="0"/>
              </a:lnTo>
              <a:lnTo>
                <a:pt x="408926" y="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3275148" y="2233201"/>
        <a:ext cx="21319" cy="21319"/>
      </dsp:txXfrm>
    </dsp:sp>
    <dsp:sp modelId="{57A82C26-D586-4679-BA3B-6FBBDEA55392}">
      <dsp:nvSpPr>
        <dsp:cNvPr id="0" name=""/>
        <dsp:cNvSpPr/>
      </dsp:nvSpPr>
      <dsp:spPr>
        <a:xfrm>
          <a:off x="5534906" y="1274069"/>
          <a:ext cx="4089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4463" y="45720"/>
              </a:lnTo>
              <a:lnTo>
                <a:pt x="204463" y="88171"/>
              </a:lnTo>
              <a:lnTo>
                <a:pt x="408926" y="88171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5729092" y="1309511"/>
        <a:ext cx="20556" cy="20556"/>
      </dsp:txXfrm>
    </dsp:sp>
    <dsp:sp modelId="{C9B6AA4F-3B14-43B1-86AC-5C1E9D1ED055}">
      <dsp:nvSpPr>
        <dsp:cNvPr id="0" name=""/>
        <dsp:cNvSpPr/>
      </dsp:nvSpPr>
      <dsp:spPr>
        <a:xfrm>
          <a:off x="3081345" y="1319789"/>
          <a:ext cx="408926" cy="984466"/>
        </a:xfrm>
        <a:custGeom>
          <a:avLst/>
          <a:gdLst/>
          <a:ahLst/>
          <a:cxnLst/>
          <a:rect l="0" t="0" r="0" b="0"/>
          <a:pathLst>
            <a:path>
              <a:moveTo>
                <a:pt x="0" y="984466"/>
              </a:moveTo>
              <a:lnTo>
                <a:pt x="204463" y="984466"/>
              </a:lnTo>
              <a:lnTo>
                <a:pt x="204463" y="0"/>
              </a:lnTo>
              <a:lnTo>
                <a:pt x="408926" y="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3259158" y="1785372"/>
        <a:ext cx="53300" cy="53300"/>
      </dsp:txXfrm>
    </dsp:sp>
    <dsp:sp modelId="{5C94A537-F670-4876-9327-9280C8C56023}">
      <dsp:nvSpPr>
        <dsp:cNvPr id="0" name=""/>
        <dsp:cNvSpPr/>
      </dsp:nvSpPr>
      <dsp:spPr>
        <a:xfrm>
          <a:off x="627783" y="2258536"/>
          <a:ext cx="4089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8926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822023" y="2294032"/>
        <a:ext cx="20446" cy="20446"/>
      </dsp:txXfrm>
    </dsp:sp>
    <dsp:sp modelId="{22A722A9-2815-423D-8C37-5E5F7385B8FB}">
      <dsp:nvSpPr>
        <dsp:cNvPr id="0" name=""/>
        <dsp:cNvSpPr/>
      </dsp:nvSpPr>
      <dsp:spPr>
        <a:xfrm rot="16200000">
          <a:off x="-1324330" y="1992573"/>
          <a:ext cx="3280864" cy="6233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000" kern="1200" dirty="0" smtClean="0"/>
            <a:t>ログイン</a:t>
          </a:r>
          <a:endParaRPr kumimoji="1" lang="ja-JP" altLang="en-US" sz="3000" kern="1200" dirty="0"/>
        </a:p>
      </dsp:txBody>
      <dsp:txXfrm>
        <a:off x="-1324330" y="1992573"/>
        <a:ext cx="3280864" cy="623364"/>
      </dsp:txXfrm>
    </dsp:sp>
    <dsp:sp modelId="{BA2C46D1-49F2-4416-B0F1-25FE16F65916}">
      <dsp:nvSpPr>
        <dsp:cNvPr id="0" name=""/>
        <dsp:cNvSpPr/>
      </dsp:nvSpPr>
      <dsp:spPr>
        <a:xfrm>
          <a:off x="1036710" y="1992573"/>
          <a:ext cx="2044634" cy="6233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メニュー</a:t>
          </a:r>
          <a:endParaRPr kumimoji="1" lang="ja-JP" altLang="en-US" sz="2000" kern="1200" dirty="0"/>
        </a:p>
      </dsp:txBody>
      <dsp:txXfrm>
        <a:off x="1036710" y="1992573"/>
        <a:ext cx="2044634" cy="623364"/>
      </dsp:txXfrm>
    </dsp:sp>
    <dsp:sp modelId="{321BE020-EB98-4638-9EBB-B2C3D28F7A9D}">
      <dsp:nvSpPr>
        <dsp:cNvPr id="0" name=""/>
        <dsp:cNvSpPr/>
      </dsp:nvSpPr>
      <dsp:spPr>
        <a:xfrm>
          <a:off x="3490272" y="1008107"/>
          <a:ext cx="2044634" cy="6233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月報申請状況一覧</a:t>
          </a:r>
          <a:endParaRPr kumimoji="1" lang="ja-JP" altLang="en-US" sz="1800" kern="1200" dirty="0"/>
        </a:p>
      </dsp:txBody>
      <dsp:txXfrm>
        <a:off x="3490272" y="1008107"/>
        <a:ext cx="2044634" cy="623364"/>
      </dsp:txXfrm>
    </dsp:sp>
    <dsp:sp modelId="{A67CDDF1-D9C9-41DA-B2A5-6F17BBC650C5}">
      <dsp:nvSpPr>
        <dsp:cNvPr id="0" name=""/>
        <dsp:cNvSpPr/>
      </dsp:nvSpPr>
      <dsp:spPr>
        <a:xfrm>
          <a:off x="5943833" y="1050558"/>
          <a:ext cx="2044634" cy="62336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月報再申請</a:t>
          </a:r>
          <a:endParaRPr kumimoji="1" lang="ja-JP" altLang="en-US" sz="1800" kern="1200" dirty="0"/>
        </a:p>
      </dsp:txBody>
      <dsp:txXfrm>
        <a:off x="5943833" y="1050558"/>
        <a:ext cx="2044634" cy="623364"/>
      </dsp:txXfrm>
    </dsp:sp>
    <dsp:sp modelId="{BAD0047E-DA1C-4857-B10D-B244CD2D3195}">
      <dsp:nvSpPr>
        <dsp:cNvPr id="0" name=""/>
        <dsp:cNvSpPr/>
      </dsp:nvSpPr>
      <dsp:spPr>
        <a:xfrm>
          <a:off x="3490272" y="1871784"/>
          <a:ext cx="2044634" cy="6233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月報申請</a:t>
          </a:r>
          <a:endParaRPr kumimoji="1" lang="ja-JP" altLang="en-US" sz="1800" kern="1200" dirty="0"/>
        </a:p>
      </dsp:txBody>
      <dsp:txXfrm>
        <a:off x="3490272" y="1871784"/>
        <a:ext cx="2044634" cy="623364"/>
      </dsp:txXfrm>
    </dsp:sp>
    <dsp:sp modelId="{AAE69731-215B-45BC-8E15-2A6F1103ED7E}">
      <dsp:nvSpPr>
        <dsp:cNvPr id="0" name=""/>
        <dsp:cNvSpPr/>
      </dsp:nvSpPr>
      <dsp:spPr>
        <a:xfrm>
          <a:off x="3490272" y="2736727"/>
          <a:ext cx="2044634" cy="6233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利用者情報変更</a:t>
          </a:r>
          <a:endParaRPr kumimoji="1" lang="ja-JP" altLang="en-US" sz="1800" kern="1200" dirty="0"/>
        </a:p>
      </dsp:txBody>
      <dsp:txXfrm>
        <a:off x="3490272" y="2736727"/>
        <a:ext cx="2044634" cy="6233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BB74AF-030F-4CA5-8A14-E9B74F3B9177}">
      <dsp:nvSpPr>
        <dsp:cNvPr id="0" name=""/>
        <dsp:cNvSpPr/>
      </dsp:nvSpPr>
      <dsp:spPr>
        <a:xfrm>
          <a:off x="3081345" y="2423530"/>
          <a:ext cx="408926" cy="7632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463" y="0"/>
              </a:lnTo>
              <a:lnTo>
                <a:pt x="204463" y="763209"/>
              </a:lnTo>
              <a:lnTo>
                <a:pt x="408926" y="763209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3264162" y="2783488"/>
        <a:ext cx="43292" cy="43292"/>
      </dsp:txXfrm>
    </dsp:sp>
    <dsp:sp modelId="{B1A8CFDC-B7E6-4059-86E3-411E6B63764B}">
      <dsp:nvSpPr>
        <dsp:cNvPr id="0" name=""/>
        <dsp:cNvSpPr/>
      </dsp:nvSpPr>
      <dsp:spPr>
        <a:xfrm>
          <a:off x="5534906" y="1734688"/>
          <a:ext cx="408926" cy="503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463" y="0"/>
              </a:lnTo>
              <a:lnTo>
                <a:pt x="204463" y="503092"/>
              </a:lnTo>
              <a:lnTo>
                <a:pt x="408926" y="503092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5723162" y="1970026"/>
        <a:ext cx="32416" cy="32416"/>
      </dsp:txXfrm>
    </dsp:sp>
    <dsp:sp modelId="{9CE9F315-076C-4A91-86FC-F479E1B271B6}">
      <dsp:nvSpPr>
        <dsp:cNvPr id="0" name=""/>
        <dsp:cNvSpPr/>
      </dsp:nvSpPr>
      <dsp:spPr>
        <a:xfrm>
          <a:off x="5534906" y="1326384"/>
          <a:ext cx="408926" cy="408303"/>
        </a:xfrm>
        <a:custGeom>
          <a:avLst/>
          <a:gdLst/>
          <a:ahLst/>
          <a:cxnLst/>
          <a:rect l="0" t="0" r="0" b="0"/>
          <a:pathLst>
            <a:path>
              <a:moveTo>
                <a:pt x="0" y="408303"/>
              </a:moveTo>
              <a:lnTo>
                <a:pt x="204463" y="408303"/>
              </a:lnTo>
              <a:lnTo>
                <a:pt x="204463" y="0"/>
              </a:lnTo>
              <a:lnTo>
                <a:pt x="408926" y="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5724923" y="1516089"/>
        <a:ext cx="28893" cy="28893"/>
      </dsp:txXfrm>
    </dsp:sp>
    <dsp:sp modelId="{D6E049C7-86D3-494A-A553-3C85D9198E74}">
      <dsp:nvSpPr>
        <dsp:cNvPr id="0" name=""/>
        <dsp:cNvSpPr/>
      </dsp:nvSpPr>
      <dsp:spPr>
        <a:xfrm>
          <a:off x="3081345" y="1734688"/>
          <a:ext cx="408926" cy="688842"/>
        </a:xfrm>
        <a:custGeom>
          <a:avLst/>
          <a:gdLst/>
          <a:ahLst/>
          <a:cxnLst/>
          <a:rect l="0" t="0" r="0" b="0"/>
          <a:pathLst>
            <a:path>
              <a:moveTo>
                <a:pt x="0" y="688842"/>
              </a:moveTo>
              <a:lnTo>
                <a:pt x="204463" y="688842"/>
              </a:lnTo>
              <a:lnTo>
                <a:pt x="204463" y="0"/>
              </a:lnTo>
              <a:lnTo>
                <a:pt x="408926" y="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3265781" y="2059082"/>
        <a:ext cx="40053" cy="40053"/>
      </dsp:txXfrm>
    </dsp:sp>
    <dsp:sp modelId="{5C94A537-F670-4876-9327-9280C8C56023}">
      <dsp:nvSpPr>
        <dsp:cNvPr id="0" name=""/>
        <dsp:cNvSpPr/>
      </dsp:nvSpPr>
      <dsp:spPr>
        <a:xfrm>
          <a:off x="627783" y="2377810"/>
          <a:ext cx="4089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37"/>
              </a:moveTo>
              <a:lnTo>
                <a:pt x="204463" y="45737"/>
              </a:lnTo>
              <a:lnTo>
                <a:pt x="204463" y="45720"/>
              </a:lnTo>
              <a:lnTo>
                <a:pt x="408926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822023" y="2413307"/>
        <a:ext cx="20446" cy="20446"/>
      </dsp:txXfrm>
    </dsp:sp>
    <dsp:sp modelId="{22A722A9-2815-423D-8C37-5E5F7385B8FB}">
      <dsp:nvSpPr>
        <dsp:cNvPr id="0" name=""/>
        <dsp:cNvSpPr/>
      </dsp:nvSpPr>
      <dsp:spPr>
        <a:xfrm rot="16200000">
          <a:off x="-1324330" y="2111866"/>
          <a:ext cx="3280864" cy="6233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000" kern="1200" dirty="0" smtClean="0"/>
            <a:t>ログイン</a:t>
          </a:r>
          <a:endParaRPr kumimoji="1" lang="ja-JP" altLang="en-US" sz="3000" kern="1200" dirty="0"/>
        </a:p>
      </dsp:txBody>
      <dsp:txXfrm>
        <a:off x="-1324330" y="2111866"/>
        <a:ext cx="3280864" cy="623364"/>
      </dsp:txXfrm>
    </dsp:sp>
    <dsp:sp modelId="{BA2C46D1-49F2-4416-B0F1-25FE16F65916}">
      <dsp:nvSpPr>
        <dsp:cNvPr id="0" name=""/>
        <dsp:cNvSpPr/>
      </dsp:nvSpPr>
      <dsp:spPr>
        <a:xfrm>
          <a:off x="1036710" y="2111848"/>
          <a:ext cx="2044634" cy="6233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メニュー</a:t>
          </a:r>
          <a:endParaRPr kumimoji="1" lang="ja-JP" altLang="en-US" sz="2000" kern="1200" dirty="0"/>
        </a:p>
      </dsp:txBody>
      <dsp:txXfrm>
        <a:off x="1036710" y="2111848"/>
        <a:ext cx="2044634" cy="623364"/>
      </dsp:txXfrm>
    </dsp:sp>
    <dsp:sp modelId="{2D4BACCF-FA22-4671-AE1C-1B8A7A052384}">
      <dsp:nvSpPr>
        <dsp:cNvPr id="0" name=""/>
        <dsp:cNvSpPr/>
      </dsp:nvSpPr>
      <dsp:spPr>
        <a:xfrm>
          <a:off x="3490272" y="1423005"/>
          <a:ext cx="2044634" cy="6233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月報承認状況一覧</a:t>
          </a:r>
          <a:endParaRPr kumimoji="1" lang="ja-JP" altLang="en-US" sz="1800" kern="1200" dirty="0"/>
        </a:p>
      </dsp:txBody>
      <dsp:txXfrm>
        <a:off x="3490272" y="1423005"/>
        <a:ext cx="2044634" cy="623364"/>
      </dsp:txXfrm>
    </dsp:sp>
    <dsp:sp modelId="{8ADF30A2-5DE6-4E05-8507-6283510A3E97}">
      <dsp:nvSpPr>
        <dsp:cNvPr id="0" name=""/>
        <dsp:cNvSpPr/>
      </dsp:nvSpPr>
      <dsp:spPr>
        <a:xfrm>
          <a:off x="5943833" y="1014702"/>
          <a:ext cx="2044634" cy="62336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月報承認</a:t>
          </a:r>
          <a:endParaRPr kumimoji="1" lang="ja-JP" altLang="en-US" sz="1800" kern="1200" dirty="0"/>
        </a:p>
      </dsp:txBody>
      <dsp:txXfrm>
        <a:off x="5943833" y="1014702"/>
        <a:ext cx="2044634" cy="623364"/>
      </dsp:txXfrm>
    </dsp:sp>
    <dsp:sp modelId="{FD4D22A1-EA69-46E1-AD42-248DA7FF3945}">
      <dsp:nvSpPr>
        <dsp:cNvPr id="0" name=""/>
        <dsp:cNvSpPr/>
      </dsp:nvSpPr>
      <dsp:spPr>
        <a:xfrm>
          <a:off x="5943833" y="1926098"/>
          <a:ext cx="2044634" cy="62336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月報承認（一括）</a:t>
          </a:r>
          <a:endParaRPr kumimoji="1" lang="ja-JP" altLang="en-US" sz="1800" kern="1200" dirty="0"/>
        </a:p>
      </dsp:txBody>
      <dsp:txXfrm>
        <a:off x="5943833" y="1926098"/>
        <a:ext cx="2044634" cy="623364"/>
      </dsp:txXfrm>
    </dsp:sp>
    <dsp:sp modelId="{F1E4F070-4D42-4CFC-BB13-F40CB6117610}">
      <dsp:nvSpPr>
        <dsp:cNvPr id="0" name=""/>
        <dsp:cNvSpPr/>
      </dsp:nvSpPr>
      <dsp:spPr>
        <a:xfrm>
          <a:off x="3490272" y="2875058"/>
          <a:ext cx="2044634" cy="6233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利用者情報変更</a:t>
          </a:r>
          <a:endParaRPr kumimoji="1" lang="ja-JP" altLang="en-US" sz="1800" kern="1200" dirty="0"/>
        </a:p>
      </dsp:txBody>
      <dsp:txXfrm>
        <a:off x="3490272" y="2875058"/>
        <a:ext cx="2044634" cy="6233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F25E48-4F7F-466B-8845-58591156A353}">
      <dsp:nvSpPr>
        <dsp:cNvPr id="0" name=""/>
        <dsp:cNvSpPr/>
      </dsp:nvSpPr>
      <dsp:spPr>
        <a:xfrm>
          <a:off x="3081345" y="2304256"/>
          <a:ext cx="408926" cy="16325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463" y="0"/>
              </a:lnTo>
              <a:lnTo>
                <a:pt x="204463" y="1632534"/>
              </a:lnTo>
              <a:lnTo>
                <a:pt x="408926" y="1632534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600" kern="1200"/>
        </a:p>
      </dsp:txBody>
      <dsp:txXfrm>
        <a:off x="3243734" y="3078449"/>
        <a:ext cx="84148" cy="84148"/>
      </dsp:txXfrm>
    </dsp:sp>
    <dsp:sp modelId="{355642E0-09D0-42DF-923C-1B3F590DAE0E}">
      <dsp:nvSpPr>
        <dsp:cNvPr id="0" name=""/>
        <dsp:cNvSpPr/>
      </dsp:nvSpPr>
      <dsp:spPr>
        <a:xfrm>
          <a:off x="5534906" y="2594781"/>
          <a:ext cx="408926" cy="4059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463" y="0"/>
              </a:lnTo>
              <a:lnTo>
                <a:pt x="204463" y="405903"/>
              </a:lnTo>
              <a:lnTo>
                <a:pt x="408926" y="405903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5724966" y="2783328"/>
        <a:ext cx="28808" cy="28808"/>
      </dsp:txXfrm>
    </dsp:sp>
    <dsp:sp modelId="{9E124E1E-0161-4AC1-87EC-B09B2F219B0F}">
      <dsp:nvSpPr>
        <dsp:cNvPr id="0" name=""/>
        <dsp:cNvSpPr/>
      </dsp:nvSpPr>
      <dsp:spPr>
        <a:xfrm>
          <a:off x="5534906" y="2078828"/>
          <a:ext cx="408926" cy="515952"/>
        </a:xfrm>
        <a:custGeom>
          <a:avLst/>
          <a:gdLst/>
          <a:ahLst/>
          <a:cxnLst/>
          <a:rect l="0" t="0" r="0" b="0"/>
          <a:pathLst>
            <a:path>
              <a:moveTo>
                <a:pt x="0" y="515952"/>
              </a:moveTo>
              <a:lnTo>
                <a:pt x="204463" y="515952"/>
              </a:lnTo>
              <a:lnTo>
                <a:pt x="204463" y="0"/>
              </a:lnTo>
              <a:lnTo>
                <a:pt x="408926" y="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00" kern="1200"/>
        </a:p>
      </dsp:txBody>
      <dsp:txXfrm>
        <a:off x="5722911" y="2320346"/>
        <a:ext cx="32917" cy="32917"/>
      </dsp:txXfrm>
    </dsp:sp>
    <dsp:sp modelId="{C9BB74AF-030F-4CA5-8A14-E9B74F3B9177}">
      <dsp:nvSpPr>
        <dsp:cNvPr id="0" name=""/>
        <dsp:cNvSpPr/>
      </dsp:nvSpPr>
      <dsp:spPr>
        <a:xfrm>
          <a:off x="3081345" y="2304256"/>
          <a:ext cx="408926" cy="290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463" y="0"/>
              </a:lnTo>
              <a:lnTo>
                <a:pt x="204463" y="290525"/>
              </a:lnTo>
              <a:lnTo>
                <a:pt x="408926" y="290525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00" kern="1200"/>
        </a:p>
      </dsp:txBody>
      <dsp:txXfrm>
        <a:off x="3273268" y="2436977"/>
        <a:ext cx="25081" cy="25081"/>
      </dsp:txXfrm>
    </dsp:sp>
    <dsp:sp modelId="{EC6322D2-0008-4174-9FD3-2486AA11F710}">
      <dsp:nvSpPr>
        <dsp:cNvPr id="0" name=""/>
        <dsp:cNvSpPr/>
      </dsp:nvSpPr>
      <dsp:spPr>
        <a:xfrm>
          <a:off x="3081345" y="1142728"/>
          <a:ext cx="408926" cy="1161527"/>
        </a:xfrm>
        <a:custGeom>
          <a:avLst/>
          <a:gdLst/>
          <a:ahLst/>
          <a:cxnLst/>
          <a:rect l="0" t="0" r="0" b="0"/>
          <a:pathLst>
            <a:path>
              <a:moveTo>
                <a:pt x="0" y="1161527"/>
              </a:moveTo>
              <a:lnTo>
                <a:pt x="204463" y="1161527"/>
              </a:lnTo>
              <a:lnTo>
                <a:pt x="204463" y="0"/>
              </a:lnTo>
              <a:lnTo>
                <a:pt x="408926" y="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00" kern="1200"/>
        </a:p>
      </dsp:txBody>
      <dsp:txXfrm>
        <a:off x="3255023" y="1692707"/>
        <a:ext cx="61570" cy="61570"/>
      </dsp:txXfrm>
    </dsp:sp>
    <dsp:sp modelId="{5C94A537-F670-4876-9327-9280C8C56023}">
      <dsp:nvSpPr>
        <dsp:cNvPr id="0" name=""/>
        <dsp:cNvSpPr/>
      </dsp:nvSpPr>
      <dsp:spPr>
        <a:xfrm>
          <a:off x="627783" y="2258536"/>
          <a:ext cx="4089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8926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00" kern="1200"/>
        </a:p>
      </dsp:txBody>
      <dsp:txXfrm>
        <a:off x="822023" y="2294032"/>
        <a:ext cx="20446" cy="20446"/>
      </dsp:txXfrm>
    </dsp:sp>
    <dsp:sp modelId="{22A722A9-2815-423D-8C37-5E5F7385B8FB}">
      <dsp:nvSpPr>
        <dsp:cNvPr id="0" name=""/>
        <dsp:cNvSpPr/>
      </dsp:nvSpPr>
      <dsp:spPr>
        <a:xfrm rot="16200000">
          <a:off x="-1324330" y="1992573"/>
          <a:ext cx="3280864" cy="6233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000" kern="1200" dirty="0" smtClean="0"/>
            <a:t>ログイン</a:t>
          </a:r>
          <a:endParaRPr kumimoji="1" lang="ja-JP" altLang="en-US" sz="3000" kern="1200" dirty="0"/>
        </a:p>
      </dsp:txBody>
      <dsp:txXfrm>
        <a:off x="-1324330" y="1992573"/>
        <a:ext cx="3280864" cy="623364"/>
      </dsp:txXfrm>
    </dsp:sp>
    <dsp:sp modelId="{BA2C46D1-49F2-4416-B0F1-25FE16F65916}">
      <dsp:nvSpPr>
        <dsp:cNvPr id="0" name=""/>
        <dsp:cNvSpPr/>
      </dsp:nvSpPr>
      <dsp:spPr>
        <a:xfrm>
          <a:off x="1036710" y="1992573"/>
          <a:ext cx="2044634" cy="6233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メニュー</a:t>
          </a:r>
          <a:endParaRPr kumimoji="1" lang="ja-JP" altLang="en-US" sz="2000" kern="1200" dirty="0"/>
        </a:p>
      </dsp:txBody>
      <dsp:txXfrm>
        <a:off x="1036710" y="1992573"/>
        <a:ext cx="2044634" cy="623364"/>
      </dsp:txXfrm>
    </dsp:sp>
    <dsp:sp modelId="{B8E27EC5-4F7E-49BB-951C-93C7A2A24C99}">
      <dsp:nvSpPr>
        <dsp:cNvPr id="0" name=""/>
        <dsp:cNvSpPr/>
      </dsp:nvSpPr>
      <dsp:spPr>
        <a:xfrm>
          <a:off x="3490272" y="831046"/>
          <a:ext cx="2044634" cy="6233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月報一覧</a:t>
          </a:r>
          <a:endParaRPr kumimoji="1" lang="ja-JP" altLang="en-US" sz="1800" kern="1200" dirty="0"/>
        </a:p>
      </dsp:txBody>
      <dsp:txXfrm>
        <a:off x="3490272" y="831046"/>
        <a:ext cx="2044634" cy="623364"/>
      </dsp:txXfrm>
    </dsp:sp>
    <dsp:sp modelId="{F1E4F070-4D42-4CFC-BB13-F40CB6117610}">
      <dsp:nvSpPr>
        <dsp:cNvPr id="0" name=""/>
        <dsp:cNvSpPr/>
      </dsp:nvSpPr>
      <dsp:spPr>
        <a:xfrm>
          <a:off x="3490272" y="2283099"/>
          <a:ext cx="2044634" cy="6233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ユーザ一覧</a:t>
          </a:r>
          <a:endParaRPr kumimoji="1" lang="ja-JP" altLang="en-US" sz="1800" kern="1200" dirty="0"/>
        </a:p>
      </dsp:txBody>
      <dsp:txXfrm>
        <a:off x="3490272" y="2283099"/>
        <a:ext cx="2044634" cy="623364"/>
      </dsp:txXfrm>
    </dsp:sp>
    <dsp:sp modelId="{AAE69731-215B-45BC-8E15-2A6F1103ED7E}">
      <dsp:nvSpPr>
        <dsp:cNvPr id="0" name=""/>
        <dsp:cNvSpPr/>
      </dsp:nvSpPr>
      <dsp:spPr>
        <a:xfrm>
          <a:off x="5943833" y="1767146"/>
          <a:ext cx="2044634" cy="62336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ユーザ登録</a:t>
          </a:r>
          <a:endParaRPr kumimoji="1" lang="ja-JP" altLang="en-US" sz="1800" kern="1200" dirty="0"/>
        </a:p>
      </dsp:txBody>
      <dsp:txXfrm>
        <a:off x="5943833" y="1767146"/>
        <a:ext cx="2044634" cy="623364"/>
      </dsp:txXfrm>
    </dsp:sp>
    <dsp:sp modelId="{FC741111-6EF4-466E-8F40-92DF807AF77E}">
      <dsp:nvSpPr>
        <dsp:cNvPr id="0" name=""/>
        <dsp:cNvSpPr/>
      </dsp:nvSpPr>
      <dsp:spPr>
        <a:xfrm>
          <a:off x="5943833" y="2689002"/>
          <a:ext cx="2044634" cy="62336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ユーザ修正</a:t>
          </a:r>
          <a:endParaRPr kumimoji="1" lang="ja-JP" altLang="en-US" sz="1800" kern="1200" dirty="0"/>
        </a:p>
      </dsp:txBody>
      <dsp:txXfrm>
        <a:off x="5943833" y="2689002"/>
        <a:ext cx="2044634" cy="623364"/>
      </dsp:txXfrm>
    </dsp:sp>
    <dsp:sp modelId="{C3E6BC3B-2DC5-4870-969C-B2329060F879}">
      <dsp:nvSpPr>
        <dsp:cNvPr id="0" name=""/>
        <dsp:cNvSpPr/>
      </dsp:nvSpPr>
      <dsp:spPr>
        <a:xfrm>
          <a:off x="3490272" y="3625108"/>
          <a:ext cx="2044634" cy="6233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利用者情報修正</a:t>
          </a:r>
          <a:endParaRPr kumimoji="1" lang="ja-JP" altLang="en-US" sz="1800" kern="1200" dirty="0"/>
        </a:p>
      </dsp:txBody>
      <dsp:txXfrm>
        <a:off x="3490272" y="3625108"/>
        <a:ext cx="2044634" cy="6233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AA5EE-A947-4495-AD3A-0037BFB73522}" type="datetimeFigureOut">
              <a:rPr kumimoji="1" lang="ja-JP" altLang="en-US" smtClean="0"/>
              <a:pPr/>
              <a:t>2016/10/17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83612-9275-4DC1-A944-3BFEC8BF768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7538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5EC08-ADE3-4A7C-8117-50520C10DDF4}" type="datetimeFigureOut">
              <a:rPr kumimoji="1" lang="ja-JP" altLang="en-US" smtClean="0"/>
              <a:pPr/>
              <a:t>2016/10/17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D8F48-DEFC-4A68-B774-8C3AE0822D5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087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A576C07-E38E-4C3D-BC35-8E17EB8E6E08}" type="datetime1">
              <a:rPr kumimoji="1" lang="ja-JP" altLang="en-US" smtClean="0"/>
              <a:t>2016/10/17</a:t>
            </a:fld>
            <a:endParaRPr kumimoji="1" lang="ja-JP" altLang="en-US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F623A9-937B-4786-8F6C-0B01A518FDEB}" type="datetime1">
              <a:rPr kumimoji="1" lang="ja-JP" altLang="en-US" smtClean="0"/>
              <a:t>2016/10/17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9E95D3-AFAE-4D54-BB7E-F3C2095620FD}" type="datetime1">
              <a:rPr kumimoji="1" lang="ja-JP" altLang="en-US" smtClean="0"/>
              <a:t>2016/10/17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955A63-441B-408C-895B-6B2624043540}" type="datetime1">
              <a:rPr kumimoji="1" lang="ja-JP" altLang="en-US" smtClean="0"/>
              <a:t>2016/10/17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7D982B-7800-4436-BF26-308BFD481496}" type="datetime1">
              <a:rPr kumimoji="1" lang="ja-JP" altLang="en-US" smtClean="0"/>
              <a:t>2016/10/17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山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山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999401-03DD-4A20-94C7-318741F3EB83}" type="datetime1">
              <a:rPr kumimoji="1" lang="ja-JP" altLang="en-US" smtClean="0"/>
              <a:t>2016/10/17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EA75BA-4C7E-4CF2-823F-8E80C3C309A0}" type="datetime1">
              <a:rPr kumimoji="1" lang="ja-JP" altLang="en-US" smtClean="0"/>
              <a:t>2016/10/17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CC5EB7-3AA8-4A7E-B941-5AA34CF65C67}" type="datetime1">
              <a:rPr kumimoji="1" lang="ja-JP" altLang="en-US" smtClean="0"/>
              <a:t>2016/10/17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46C637-6F31-4519-86BD-A8DE27E26308}" type="datetime1">
              <a:rPr kumimoji="1" lang="ja-JP" altLang="en-US" smtClean="0"/>
              <a:t>2016/10/17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F18E707-7AD5-425B-9941-61ED8021112A}" type="datetime1">
              <a:rPr kumimoji="1" lang="ja-JP" altLang="en-US" smtClean="0"/>
              <a:t>2016/10/17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4E615BB-84E1-4D8C-B2DC-7C8888235217}" type="datetime1">
              <a:rPr kumimoji="1" lang="ja-JP" altLang="en-US" smtClean="0"/>
              <a:t>2016/10/17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山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山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フリーフォーム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73A04D8-C60D-483B-AB76-E6A23F203AF6}" type="datetime1">
              <a:rPr kumimoji="1" lang="ja-JP" altLang="en-US" smtClean="0"/>
              <a:t>2016/10/17</a:t>
            </a:fld>
            <a:endParaRPr kumimoji="1" lang="ja-JP" altLang="en-US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月報</a:t>
            </a:r>
            <a:r>
              <a:rPr lang="ja-JP" altLang="en-US" dirty="0"/>
              <a:t>管理</a:t>
            </a:r>
            <a:r>
              <a:rPr kumimoji="1" lang="ja-JP" altLang="en-US" dirty="0" smtClean="0"/>
              <a:t>システム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～提案資料～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091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図表 19"/>
          <p:cNvGraphicFramePr/>
          <p:nvPr>
            <p:extLst>
              <p:ext uri="{D42A27DB-BD31-4B8C-83A1-F6EECF244321}">
                <p14:modId xmlns:p14="http://schemas.microsoft.com/office/powerpoint/2010/main" val="772880857"/>
              </p:ext>
            </p:extLst>
          </p:nvPr>
        </p:nvGraphicFramePr>
        <p:xfrm>
          <a:off x="539552" y="1442744"/>
          <a:ext cx="7992888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６－２．画面構成（承認者）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536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図表 19"/>
          <p:cNvGraphicFramePr/>
          <p:nvPr>
            <p:extLst>
              <p:ext uri="{D42A27DB-BD31-4B8C-83A1-F6EECF244321}">
                <p14:modId xmlns:p14="http://schemas.microsoft.com/office/powerpoint/2010/main" val="1967807179"/>
              </p:ext>
            </p:extLst>
          </p:nvPr>
        </p:nvGraphicFramePr>
        <p:xfrm>
          <a:off x="539552" y="1556792"/>
          <a:ext cx="7992888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６－３．画面構成（管理者）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6588224" y="1844824"/>
            <a:ext cx="1944216" cy="605346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800" dirty="0" smtClean="0">
                <a:solidFill>
                  <a:schemeClr val="bg1"/>
                </a:solidFill>
                <a:latin typeface="+mj-ea"/>
                <a:ea typeface="+mj-ea"/>
              </a:rPr>
              <a:t>メール送信機能</a:t>
            </a:r>
            <a:endParaRPr kumimoji="1" lang="en-US" altLang="ja-JP" sz="1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536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8917784"/>
              </p:ext>
            </p:extLst>
          </p:nvPr>
        </p:nvGraphicFramePr>
        <p:xfrm>
          <a:off x="601215" y="1484785"/>
          <a:ext cx="7931225" cy="231291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89884"/>
                <a:gridCol w="1819455"/>
                <a:gridCol w="3507285"/>
                <a:gridCol w="2314601"/>
              </a:tblGrid>
              <a:tr h="3600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No.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画面</a:t>
                      </a:r>
                      <a:r>
                        <a:rPr lang="en-US" altLang="ja-JP" sz="1400" u="none" strike="noStrike" dirty="0">
                          <a:effectLst/>
                        </a:rPr>
                        <a:t>/</a:t>
                      </a:r>
                      <a:r>
                        <a:rPr lang="ja-JP" altLang="en-US" sz="1400" u="none" strike="noStrike" dirty="0">
                          <a:effectLst/>
                        </a:rPr>
                        <a:t>機能名</a:t>
                      </a:r>
                      <a:endParaRPr lang="ja-JP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画面機能概要</a:t>
                      </a:r>
                      <a:endParaRPr lang="ja-JP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機能</a:t>
                      </a:r>
                      <a:endParaRPr lang="ja-JP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650959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ログイン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ログイン画面。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・ログイン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機能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650959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メニュー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メニュー画面。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・メニュー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表示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650959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メール通知機能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月報の申請、承認、否認等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をメール</a:t>
                      </a:r>
                      <a:r>
                        <a:rPr lang="ja-JP" altLang="en-US" sz="1400" u="none" strike="noStrike" dirty="0">
                          <a:effectLst/>
                        </a:rPr>
                        <a:t>通知する機能。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・メール通知機能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７－１．画面</a:t>
            </a:r>
            <a:r>
              <a:rPr lang="ja-JP" altLang="en-US" dirty="0" smtClean="0"/>
              <a:t>／</a:t>
            </a:r>
            <a:r>
              <a:rPr kumimoji="1" lang="ja-JP" altLang="en-US" dirty="0" smtClean="0"/>
              <a:t>機能一覧</a:t>
            </a:r>
            <a:r>
              <a:rPr lang="ja-JP" altLang="en-US" dirty="0" smtClean="0"/>
              <a:t>（共通）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4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9727535"/>
              </p:ext>
            </p:extLst>
          </p:nvPr>
        </p:nvGraphicFramePr>
        <p:xfrm>
          <a:off x="601215" y="1484785"/>
          <a:ext cx="7931225" cy="235263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89884"/>
                <a:gridCol w="1819455"/>
                <a:gridCol w="3507285"/>
                <a:gridCol w="2314601"/>
              </a:tblGrid>
              <a:tr h="3600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No.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画面</a:t>
                      </a:r>
                      <a:r>
                        <a:rPr lang="en-US" altLang="ja-JP" sz="1400" u="none" strike="noStrike" dirty="0">
                          <a:effectLst/>
                        </a:rPr>
                        <a:t>/</a:t>
                      </a:r>
                      <a:r>
                        <a:rPr lang="ja-JP" altLang="en-US" sz="1400" u="none" strike="noStrike" dirty="0">
                          <a:effectLst/>
                        </a:rPr>
                        <a:t>機能名</a:t>
                      </a:r>
                      <a:endParaRPr lang="ja-JP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画面機能概要</a:t>
                      </a:r>
                      <a:endParaRPr lang="ja-JP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機能</a:t>
                      </a:r>
                      <a:endParaRPr lang="ja-JP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565402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ユーザ一覧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ユーザの一覧表示、検索を行う画面。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・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ユーザ検索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565402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ユーザ登録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ユーザの登録</a:t>
                      </a:r>
                      <a:r>
                        <a:rPr lang="en-US" altLang="ja-JP" sz="1400" u="none" strike="noStrike" dirty="0" smtClean="0">
                          <a:effectLst/>
                        </a:rPr>
                        <a:t>/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修正を</a:t>
                      </a:r>
                      <a:r>
                        <a:rPr lang="ja-JP" altLang="en-US" sz="1400" u="none" strike="noStrike" dirty="0">
                          <a:effectLst/>
                        </a:rPr>
                        <a:t>行う画面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。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・ユーザ登録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・ユーザ修正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・ユーザ削除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・承認フロー設定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</a:txBody>
                  <a:tcPr marL="8355" marR="8355" marT="8355" marB="0" anchor="ctr"/>
                </a:tc>
              </a:tr>
              <a:tr h="565402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利用者情報変更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ログインユーザの情報を修正する画面。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・ユーザ修正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７－２．画面</a:t>
            </a:r>
            <a:r>
              <a:rPr lang="ja-JP" altLang="en-US" dirty="0" smtClean="0"/>
              <a:t>／</a:t>
            </a:r>
            <a:r>
              <a:rPr kumimoji="1" lang="ja-JP" altLang="en-US" dirty="0" smtClean="0"/>
              <a:t>機能一覧（マスタ）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4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4796365"/>
              </p:ext>
            </p:extLst>
          </p:nvPr>
        </p:nvGraphicFramePr>
        <p:xfrm>
          <a:off x="601215" y="1484785"/>
          <a:ext cx="7931225" cy="399553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89884"/>
                <a:gridCol w="1819455"/>
                <a:gridCol w="3507285"/>
                <a:gridCol w="2314601"/>
              </a:tblGrid>
              <a:tr h="3600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No.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画面</a:t>
                      </a:r>
                      <a:r>
                        <a:rPr lang="en-US" altLang="ja-JP" sz="1400" u="none" strike="noStrike" dirty="0">
                          <a:effectLst/>
                        </a:rPr>
                        <a:t>/</a:t>
                      </a:r>
                      <a:r>
                        <a:rPr lang="ja-JP" altLang="en-US" sz="1400" u="none" strike="noStrike" dirty="0">
                          <a:effectLst/>
                        </a:rPr>
                        <a:t>機能名</a:t>
                      </a:r>
                      <a:endParaRPr lang="ja-JP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画面機能概要</a:t>
                      </a:r>
                      <a:endParaRPr lang="ja-JP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機能</a:t>
                      </a:r>
                      <a:endParaRPr lang="ja-JP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580121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</a:rPr>
                        <a:t>月報</a:t>
                      </a:r>
                      <a:r>
                        <a:rPr lang="zh-TW" altLang="en-US" sz="1400" u="none" strike="noStrike" dirty="0" smtClean="0">
                          <a:effectLst/>
                        </a:rPr>
                        <a:t>申請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月報を申請する画面。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・月報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申請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u="none" strike="noStrike" dirty="0" smtClean="0">
                          <a:effectLst/>
                        </a:rPr>
                        <a:t>・月報再申請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</a:txBody>
                  <a:tcPr marL="8355" marR="8355" marT="8355" marB="0" anchor="ctr"/>
                </a:tc>
              </a:tr>
              <a:tr h="580121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 smtClean="0">
                          <a:effectLst/>
                        </a:rPr>
                        <a:t>月報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申請状況一覧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月報の申請状況を確認する画面。</a:t>
                      </a:r>
                      <a:endParaRPr lang="en-US" altLang="ja-JP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・月報申請状況検索</a:t>
                      </a:r>
                      <a:endParaRPr lang="en-US" altLang="ja-JP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580121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月報承認状況一覧</a:t>
                      </a:r>
                      <a:endParaRPr lang="ja-JP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月報の承認状況を確認する画面。</a:t>
                      </a:r>
                      <a:endParaRPr lang="en-US" altLang="ja-JP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月報の一括</a:t>
                      </a: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DL</a:t>
                      </a: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も</a:t>
                      </a: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可能。</a:t>
                      </a:r>
                      <a:endParaRPr lang="en-US" altLang="ja-JP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・月報承認状況検索</a:t>
                      </a:r>
                      <a:endParaRPr lang="en-US" altLang="ja-JP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・月報一括</a:t>
                      </a:r>
                      <a:r>
                        <a:rPr lang="en-US" altLang="ja-JP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DL</a:t>
                      </a:r>
                      <a:endParaRPr lang="en-US" altLang="ja-JP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580121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 smtClean="0">
                          <a:effectLst/>
                        </a:rPr>
                        <a:t>月報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承認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月報を承認・否認する画面。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・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月報承認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・月報否認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</a:txBody>
                  <a:tcPr marL="8355" marR="8355" marT="8355" marB="0" anchor="ctr"/>
                </a:tc>
              </a:tr>
              <a:tr h="666574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月報承認（一括）</a:t>
                      </a:r>
                      <a:endParaRPr lang="ja-JP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月報を一括で承認する画面。</a:t>
                      </a:r>
                      <a:endParaRPr lang="en-US" altLang="ja-JP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・月報一括承認（一括</a:t>
                      </a: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UP</a:t>
                      </a: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）</a:t>
                      </a:r>
                      <a:endParaRPr lang="en-US" altLang="ja-JP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580121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月報一覧</a:t>
                      </a:r>
                      <a:endParaRPr lang="ja-JP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全ての月報を一覧表示する画面。</a:t>
                      </a:r>
                      <a:endParaRPr lang="en-US" altLang="ja-JP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  <a:p>
                      <a:pPr algn="l" fontAlgn="ctr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月報の一括</a:t>
                      </a: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DL</a:t>
                      </a:r>
                      <a:r>
                        <a:rPr lang="ja-JP" alt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、</a:t>
                      </a: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提出一覧表の</a:t>
                      </a: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DL</a:t>
                      </a: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も可能。</a:t>
                      </a: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・月報検索</a:t>
                      </a:r>
                      <a:endParaRPr lang="en-US" altLang="ja-JP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・月報一括</a:t>
                      </a: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DL</a:t>
                      </a: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・提出一覧表</a:t>
                      </a: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DL</a:t>
                      </a:r>
                      <a:endParaRPr lang="en-US" altLang="ja-JP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７－３．画面</a:t>
            </a:r>
            <a:r>
              <a:rPr lang="ja-JP" altLang="en-US" dirty="0" smtClean="0"/>
              <a:t>／</a:t>
            </a:r>
            <a:r>
              <a:rPr kumimoji="1" lang="ja-JP" altLang="en-US" dirty="0" smtClean="0"/>
              <a:t>機能一覧</a:t>
            </a:r>
            <a:r>
              <a:rPr lang="ja-JP" altLang="en-US" dirty="0" smtClean="0"/>
              <a:t>（業務）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769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８．提案スケジュール</a:t>
            </a:r>
            <a:endParaRPr kumimoji="1" lang="ja-JP" altLang="en-US" dirty="0"/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661692"/>
              </p:ext>
            </p:extLst>
          </p:nvPr>
        </p:nvGraphicFramePr>
        <p:xfrm>
          <a:off x="611560" y="1556792"/>
          <a:ext cx="8208905" cy="4032444"/>
        </p:xfrm>
        <a:graphic>
          <a:graphicData uri="http://schemas.openxmlformats.org/drawingml/2006/table">
            <a:tbl>
              <a:tblPr/>
              <a:tblGrid>
                <a:gridCol w="295469"/>
                <a:gridCol w="1438806"/>
                <a:gridCol w="289047"/>
                <a:gridCol w="289047"/>
                <a:gridCol w="295469"/>
                <a:gridCol w="295469"/>
                <a:gridCol w="295469"/>
                <a:gridCol w="295469"/>
                <a:gridCol w="295469"/>
                <a:gridCol w="289047"/>
                <a:gridCol w="289047"/>
                <a:gridCol w="295469"/>
                <a:gridCol w="295469"/>
                <a:gridCol w="295469"/>
                <a:gridCol w="295469"/>
                <a:gridCol w="295469"/>
                <a:gridCol w="295469"/>
                <a:gridCol w="295469"/>
                <a:gridCol w="295469"/>
                <a:gridCol w="295469"/>
                <a:gridCol w="295469"/>
                <a:gridCol w="295469"/>
                <a:gridCol w="295469"/>
                <a:gridCol w="295469"/>
              </a:tblGrid>
              <a:tr h="33603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2016</a:t>
                      </a:r>
                      <a:r>
                        <a:rPr lang="ja-JP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年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l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2017</a:t>
                      </a:r>
                      <a:r>
                        <a:rPr lang="ja-JP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年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2018</a:t>
                      </a:r>
                      <a:r>
                        <a:rPr lang="ja-JP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年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フェーズ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ja-JP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ja-JP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ja-JP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ヒアリング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要件定義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提案書作成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提案（発表）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PJ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計画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基本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詳細設計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開発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結合</a:t>
                      </a: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総合テスト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ユーザーテスト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本番導入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2555776" y="2420888"/>
            <a:ext cx="5976664" cy="3024336"/>
          </a:xfrm>
          <a:prstGeom prst="rect">
            <a:avLst/>
          </a:prstGeom>
          <a:solidFill>
            <a:schemeClr val="accent2">
              <a:lumMod val="20000"/>
              <a:lumOff val="80000"/>
              <a:alpha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見直し中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251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kumimoji="1" lang="ja-JP" altLang="en-US" dirty="0" smtClean="0"/>
              <a:t>現在の運用フロー</a:t>
            </a:r>
            <a:endParaRPr kumimoji="1"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lang="ja-JP" altLang="en-US" dirty="0"/>
              <a:t>現状</a:t>
            </a:r>
            <a:r>
              <a:rPr lang="ja-JP" altLang="en-US" dirty="0" smtClean="0"/>
              <a:t>課題</a:t>
            </a:r>
            <a:endParaRPr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kumimoji="1" lang="ja-JP" altLang="en-US" dirty="0"/>
              <a:t>システム化</a:t>
            </a:r>
            <a:r>
              <a:rPr kumimoji="1" lang="ja-JP" altLang="en-US" dirty="0" smtClean="0"/>
              <a:t>のポイント</a:t>
            </a:r>
            <a:endParaRPr kumimoji="1"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lang="ja-JP" altLang="en-US" dirty="0" smtClean="0"/>
              <a:t>システム化イメージ</a:t>
            </a:r>
            <a:endParaRPr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lang="ja-JP" altLang="en-US" dirty="0" smtClean="0"/>
              <a:t>システム構成</a:t>
            </a:r>
            <a:endParaRPr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kumimoji="1" lang="ja-JP" altLang="en-US" dirty="0"/>
              <a:t>画面</a:t>
            </a:r>
            <a:r>
              <a:rPr kumimoji="1" lang="ja-JP" altLang="en-US" dirty="0" smtClean="0"/>
              <a:t>構成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 smtClean="0"/>
              <a:t>画面／機能一覧</a:t>
            </a:r>
            <a:endParaRPr kumimoji="1"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kumimoji="1" lang="ja-JP" altLang="en-US" dirty="0" smtClean="0"/>
              <a:t>提案スケジュール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583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１．現在の運用フロー</a:t>
            </a:r>
            <a:endParaRPr kumimoji="1" lang="ja-JP" altLang="en-US" dirty="0"/>
          </a:p>
        </p:txBody>
      </p:sp>
      <p:pic>
        <p:nvPicPr>
          <p:cNvPr id="1029" name="Picture 5" descr="C:\Users\panasonic.PC-PEWBA142657\Desktop\downloa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514" y="1720545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407021" y="1349846"/>
            <a:ext cx="100259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ja-JP" altLang="en-US" sz="1400" dirty="0"/>
              <a:t>作業</a:t>
            </a:r>
            <a:r>
              <a:rPr kumimoji="1" lang="ja-JP" altLang="en-US" sz="1400" dirty="0" smtClean="0"/>
              <a:t>者</a:t>
            </a:r>
            <a:endParaRPr kumimoji="1" lang="ja-JP" altLang="en-US" sz="1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504871" y="1349846"/>
            <a:ext cx="1347049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400" dirty="0" smtClean="0"/>
              <a:t>承認者１～３</a:t>
            </a:r>
            <a:endParaRPr kumimoji="1" lang="ja-JP" altLang="en-US" sz="1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734787" y="1349846"/>
            <a:ext cx="118672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400" dirty="0" smtClean="0"/>
              <a:t>最終承認者</a:t>
            </a:r>
            <a:endParaRPr kumimoji="1" lang="ja-JP" altLang="en-US" sz="1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36" y="2854096"/>
            <a:ext cx="10615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/>
              <a:t>①</a:t>
            </a:r>
            <a:r>
              <a:rPr lang="en-US" altLang="ja-JP" sz="1100" dirty="0" smtClean="0"/>
              <a:t> Excel</a:t>
            </a:r>
            <a:r>
              <a:rPr lang="ja-JP" altLang="en-US" sz="1100" dirty="0" smtClean="0"/>
              <a:t>で</a:t>
            </a:r>
            <a:endParaRPr lang="en-US" altLang="ja-JP" sz="1100" dirty="0" smtClean="0"/>
          </a:p>
          <a:p>
            <a:r>
              <a:rPr kumimoji="1" lang="ja-JP" altLang="en-US" sz="1100" dirty="0" smtClean="0"/>
              <a:t>月報を作成</a:t>
            </a:r>
            <a:endParaRPr kumimoji="1" lang="ja-JP" altLang="en-US" sz="11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691607" y="2854096"/>
            <a:ext cx="15923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③コメント追記</a:t>
            </a:r>
            <a:endParaRPr lang="en-US" altLang="ja-JP" sz="1100" dirty="0" smtClean="0"/>
          </a:p>
          <a:p>
            <a:r>
              <a:rPr lang="en-US" altLang="ja-JP" sz="1100" dirty="0" smtClean="0"/>
              <a:t>(</a:t>
            </a:r>
            <a:r>
              <a:rPr lang="ja-JP" altLang="en-US" sz="1100" dirty="0" smtClean="0"/>
              <a:t>承認</a:t>
            </a:r>
            <a:r>
              <a:rPr lang="en-US" altLang="ja-JP" sz="1100" dirty="0" smtClean="0"/>
              <a:t>)</a:t>
            </a:r>
            <a:endParaRPr kumimoji="1" lang="ja-JP" altLang="en-US" sz="1100" dirty="0"/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1605755" y="2405138"/>
            <a:ext cx="870823" cy="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531265" y="1905356"/>
            <a:ext cx="12405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②各々が</a:t>
            </a:r>
            <a:endParaRPr lang="en-US" altLang="ja-JP" sz="1100" dirty="0" smtClean="0"/>
          </a:p>
          <a:p>
            <a:r>
              <a:rPr kumimoji="1" lang="ja-JP" altLang="en-US" sz="1100" dirty="0" smtClean="0"/>
              <a:t>メール送信</a:t>
            </a:r>
            <a:endParaRPr kumimoji="1" lang="ja-JP" altLang="en-US" sz="11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923855" y="2854096"/>
            <a:ext cx="15923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⑤コメント追記</a:t>
            </a:r>
            <a:endParaRPr lang="en-US" altLang="ja-JP" sz="1100" dirty="0" smtClean="0"/>
          </a:p>
          <a:p>
            <a:r>
              <a:rPr lang="en-US" altLang="ja-JP" sz="1100" dirty="0" smtClean="0"/>
              <a:t>(</a:t>
            </a:r>
            <a:r>
              <a:rPr lang="ja-JP" altLang="en-US" sz="1100" dirty="0" smtClean="0"/>
              <a:t>最終承認</a:t>
            </a:r>
            <a:r>
              <a:rPr lang="en-US" altLang="ja-JP" sz="1100" dirty="0" smtClean="0"/>
              <a:t>)</a:t>
            </a:r>
            <a:endParaRPr kumimoji="1" lang="ja-JP" altLang="en-US" sz="1100" dirty="0"/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1605755" y="2636912"/>
            <a:ext cx="870823" cy="1"/>
          </a:xfrm>
          <a:prstGeom prst="straightConnector1">
            <a:avLst/>
          </a:prstGeom>
          <a:ln w="38100">
            <a:prstDash val="sys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1298841" y="2708921"/>
            <a:ext cx="12405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1100" dirty="0" smtClean="0"/>
              <a:t>差し戻し</a:t>
            </a:r>
            <a:endParaRPr kumimoji="1" lang="ja-JP" altLang="en-US" sz="11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835521" y="1905356"/>
            <a:ext cx="12405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/>
              <a:t>④まとめて</a:t>
            </a:r>
            <a:endParaRPr kumimoji="1" lang="en-US" altLang="ja-JP" sz="1100" dirty="0" smtClean="0"/>
          </a:p>
          <a:p>
            <a:r>
              <a:rPr kumimoji="1" lang="ja-JP" altLang="en-US" sz="1100" dirty="0" smtClean="0"/>
              <a:t>メール送信</a:t>
            </a:r>
            <a:endParaRPr kumimoji="1" lang="ja-JP" altLang="en-US" sz="11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860337" y="1349846"/>
            <a:ext cx="118672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400" dirty="0" smtClean="0"/>
              <a:t>大阪総務</a:t>
            </a:r>
            <a:endParaRPr kumimoji="1" lang="ja-JP" altLang="en-US" sz="1400" dirty="0"/>
          </a:p>
        </p:txBody>
      </p:sp>
      <p:pic>
        <p:nvPicPr>
          <p:cNvPr id="29" name="Picture 2" descr="C:\Users\panasonic.PC-PEWBA142657\Desktop\downloa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027" y="1844824"/>
            <a:ext cx="1193349" cy="119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/>
          <p:cNvSpPr txBox="1"/>
          <p:nvPr/>
        </p:nvSpPr>
        <p:spPr>
          <a:xfrm>
            <a:off x="5203144" y="4530814"/>
            <a:ext cx="118672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ja-JP" altLang="en-US" sz="1400" dirty="0"/>
              <a:t>社長</a:t>
            </a:r>
            <a:endParaRPr kumimoji="1" lang="ja-JP" altLang="en-US" sz="1400" dirty="0"/>
          </a:p>
        </p:txBody>
      </p:sp>
      <p:pic>
        <p:nvPicPr>
          <p:cNvPr id="34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709" y="1700808"/>
            <a:ext cx="246612" cy="24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244" y="3288429"/>
            <a:ext cx="246612" cy="24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647272" y="6360986"/>
            <a:ext cx="365760" cy="365125"/>
          </a:xfrm>
        </p:spPr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grpSp>
        <p:nvGrpSpPr>
          <p:cNvPr id="6" name="グループ化 5"/>
          <p:cNvGrpSpPr/>
          <p:nvPr/>
        </p:nvGrpSpPr>
        <p:grpSpPr>
          <a:xfrm>
            <a:off x="35496" y="1595726"/>
            <a:ext cx="1556525" cy="1556525"/>
            <a:chOff x="35496" y="1595726"/>
            <a:chExt cx="1900461" cy="1900461"/>
          </a:xfrm>
        </p:grpSpPr>
        <p:pic>
          <p:nvPicPr>
            <p:cNvPr id="1026" name="Picture 2" descr="C:\Users\panasonic.PC-PEWBA142657\Desktop\download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96" y="1595726"/>
              <a:ext cx="1595661" cy="1595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 descr="C:\Users\panasonic.PC-PEWBA142657\Desktop\download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896" y="1748126"/>
              <a:ext cx="1595661" cy="1595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 descr="C:\Users\panasonic.PC-PEWBA142657\Desktop\download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296" y="1900526"/>
              <a:ext cx="1595661" cy="1595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グループ化 6"/>
          <p:cNvGrpSpPr/>
          <p:nvPr/>
        </p:nvGrpSpPr>
        <p:grpSpPr>
          <a:xfrm>
            <a:off x="2339752" y="1671926"/>
            <a:ext cx="1431705" cy="1431705"/>
            <a:chOff x="3275856" y="1595726"/>
            <a:chExt cx="1748061" cy="1748061"/>
          </a:xfrm>
        </p:grpSpPr>
        <p:pic>
          <p:nvPicPr>
            <p:cNvPr id="1028" name="Picture 4" descr="C:\Users\panasonic.PC-PEWBA142657\Desktop\download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856" y="1595726"/>
              <a:ext cx="1595661" cy="1595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" descr="C:\Users\panasonic.PC-PEWBA142657\Desktop\download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8256" y="1748126"/>
              <a:ext cx="1595661" cy="1595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5" name="テキスト ボックス 44"/>
          <p:cNvSpPr txBox="1"/>
          <p:nvPr/>
        </p:nvSpPr>
        <p:spPr>
          <a:xfrm>
            <a:off x="6905709" y="3331592"/>
            <a:ext cx="18153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⑨</a:t>
            </a:r>
            <a:r>
              <a:rPr kumimoji="1" lang="ja-JP" altLang="en-US" sz="1100" dirty="0" smtClean="0"/>
              <a:t>月報、提出一覧印刷</a:t>
            </a:r>
            <a:endParaRPr kumimoji="1" lang="en-US" altLang="ja-JP" sz="1100" dirty="0" smtClean="0"/>
          </a:p>
        </p:txBody>
      </p:sp>
      <p:pic>
        <p:nvPicPr>
          <p:cNvPr id="46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3752" y="3110380"/>
            <a:ext cx="246612" cy="24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/>
          <p:cNvSpPr txBox="1"/>
          <p:nvPr/>
        </p:nvSpPr>
        <p:spPr>
          <a:xfrm>
            <a:off x="6905538" y="2852936"/>
            <a:ext cx="1466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⑦</a:t>
            </a:r>
            <a:r>
              <a:rPr lang="ja-JP" altLang="en-US" sz="1100" dirty="0" smtClean="0"/>
              <a:t>月報集約</a:t>
            </a:r>
            <a:endParaRPr lang="en-US" altLang="ja-JP" sz="1100" dirty="0" smtClean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860337" y="4530814"/>
            <a:ext cx="118672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ja-JP" altLang="en-US" sz="1400" dirty="0"/>
              <a:t>本社</a:t>
            </a:r>
            <a:r>
              <a:rPr kumimoji="1" lang="ja-JP" altLang="en-US" sz="1400" dirty="0" smtClean="0"/>
              <a:t>総務</a:t>
            </a:r>
            <a:endParaRPr kumimoji="1" lang="ja-JP" altLang="en-US" sz="1400" dirty="0"/>
          </a:p>
        </p:txBody>
      </p:sp>
      <p:cxnSp>
        <p:nvCxnSpPr>
          <p:cNvPr id="50" name="直線矢印コネクタ 49"/>
          <p:cNvCxnSpPr/>
          <p:nvPr/>
        </p:nvCxnSpPr>
        <p:spPr>
          <a:xfrm flipH="1">
            <a:off x="7308304" y="3706822"/>
            <a:ext cx="1" cy="68400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6732240" y="5825800"/>
            <a:ext cx="7775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月報閲覧</a:t>
            </a:r>
            <a:endParaRPr kumimoji="1" lang="en-US" altLang="ja-JP" sz="1100" dirty="0" smtClean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7452320" y="5805264"/>
            <a:ext cx="11013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提出一覧表</a:t>
            </a:r>
            <a:r>
              <a:rPr kumimoji="1" lang="ja-JP" altLang="en-US" sz="1100" dirty="0" smtClean="0"/>
              <a:t>に総務担当印</a:t>
            </a:r>
            <a:endParaRPr kumimoji="1" lang="en-US" altLang="ja-JP" sz="1100" dirty="0" smtClean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5454214" y="5856736"/>
            <a:ext cx="10620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コメント追記</a:t>
            </a:r>
            <a:endParaRPr kumimoji="1" lang="ja-JP" altLang="en-US" sz="11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3555098" y="4530814"/>
            <a:ext cx="118672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ja-JP" altLang="en-US" sz="1400" dirty="0"/>
              <a:t>本社</a:t>
            </a:r>
            <a:r>
              <a:rPr kumimoji="1" lang="ja-JP" altLang="en-US" sz="1400" dirty="0" smtClean="0"/>
              <a:t>総務</a:t>
            </a:r>
            <a:endParaRPr kumimoji="1" lang="ja-JP" altLang="en-US" sz="140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7380312" y="3790201"/>
            <a:ext cx="16738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社内便で郵送</a:t>
            </a:r>
            <a:endParaRPr lang="en-US" altLang="ja-JP" sz="1100" dirty="0" smtClean="0"/>
          </a:p>
          <a:p>
            <a:r>
              <a:rPr lang="ja-JP" altLang="en-US" sz="1100" dirty="0" smtClean="0"/>
              <a:t>（月報、提出一覧表）</a:t>
            </a:r>
            <a:endParaRPr lang="en-US" altLang="ja-JP" sz="1100" dirty="0" smtClean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611100" y="4530814"/>
            <a:ext cx="118672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400" dirty="0" smtClean="0"/>
              <a:t>大阪総務</a:t>
            </a:r>
            <a:endParaRPr kumimoji="1" lang="ja-JP" altLang="en-US" sz="1400" dirty="0"/>
          </a:p>
        </p:txBody>
      </p:sp>
      <p:pic>
        <p:nvPicPr>
          <p:cNvPr id="72" name="Picture 2" descr="C:\Users\panasonic.PC-PEWBA142657\Desktop\downloa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848922"/>
            <a:ext cx="1193349" cy="119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テキスト ボックス 76"/>
          <p:cNvSpPr txBox="1"/>
          <p:nvPr/>
        </p:nvSpPr>
        <p:spPr>
          <a:xfrm>
            <a:off x="148180" y="4235069"/>
            <a:ext cx="168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/>
              <a:t>月報を個人棚に格納</a:t>
            </a:r>
            <a:endParaRPr kumimoji="1" lang="ja-JP" altLang="en-US" sz="1100" dirty="0"/>
          </a:p>
        </p:txBody>
      </p:sp>
      <p:cxnSp>
        <p:nvCxnSpPr>
          <p:cNvPr id="75" name="直線矢印コネクタ 74"/>
          <p:cNvCxnSpPr/>
          <p:nvPr/>
        </p:nvCxnSpPr>
        <p:spPr>
          <a:xfrm>
            <a:off x="3917201" y="2405138"/>
            <a:ext cx="870823" cy="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8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700808"/>
            <a:ext cx="246612" cy="24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630" y="3288429"/>
            <a:ext cx="246612" cy="24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0" name="直線矢印コネクタ 79"/>
          <p:cNvCxnSpPr/>
          <p:nvPr/>
        </p:nvCxnSpPr>
        <p:spPr>
          <a:xfrm>
            <a:off x="6008670" y="2405138"/>
            <a:ext cx="870823" cy="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/>
          <p:cNvSpPr txBox="1"/>
          <p:nvPr/>
        </p:nvSpPr>
        <p:spPr>
          <a:xfrm>
            <a:off x="5995761" y="1905356"/>
            <a:ext cx="12405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/>
              <a:t>⑥まとめて</a:t>
            </a:r>
            <a:endParaRPr kumimoji="1" lang="en-US" altLang="ja-JP" sz="1100" dirty="0" smtClean="0"/>
          </a:p>
          <a:p>
            <a:r>
              <a:rPr kumimoji="1" lang="ja-JP" altLang="en-US" sz="1100" dirty="0" smtClean="0"/>
              <a:t>メール送信</a:t>
            </a:r>
            <a:endParaRPr kumimoji="1" lang="ja-JP" altLang="en-US" sz="1100" dirty="0"/>
          </a:p>
        </p:txBody>
      </p:sp>
      <p:pic>
        <p:nvPicPr>
          <p:cNvPr id="82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700808"/>
            <a:ext cx="246612" cy="24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6088" y="3392421"/>
            <a:ext cx="248400" cy="21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14" y="3263891"/>
            <a:ext cx="246612" cy="24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panasonic.PC-PEWBA142657\Desktop\ダウンロード (1)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808" y="4797896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panasonic.PC-PEWBA142657\Desktop\ダウンロード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797896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3" descr="C:\Users\panasonic.PC-PEWBA142657\Desktop\ダウンロード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4" y="4797896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3752" y="2852936"/>
            <a:ext cx="246612" cy="24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テキスト ボックス 90"/>
          <p:cNvSpPr txBox="1"/>
          <p:nvPr/>
        </p:nvSpPr>
        <p:spPr>
          <a:xfrm>
            <a:off x="6905538" y="3095382"/>
            <a:ext cx="1466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⑧</a:t>
            </a:r>
            <a:r>
              <a:rPr lang="ja-JP" altLang="en-US" sz="1100" dirty="0" smtClean="0"/>
              <a:t>提出一覧表作成</a:t>
            </a:r>
            <a:endParaRPr lang="en-US" altLang="ja-JP" sz="1100" dirty="0" smtClean="0"/>
          </a:p>
        </p:txBody>
      </p:sp>
      <p:cxnSp>
        <p:nvCxnSpPr>
          <p:cNvPr id="2057" name="曲線コネクタ 2056"/>
          <p:cNvCxnSpPr>
            <a:stCxn id="72" idx="1"/>
            <a:endCxn id="40" idx="1"/>
          </p:cNvCxnSpPr>
          <p:nvPr/>
        </p:nvCxnSpPr>
        <p:spPr>
          <a:xfrm rot="10800000">
            <a:off x="285136" y="2498809"/>
            <a:ext cx="1190521" cy="2946789"/>
          </a:xfrm>
          <a:prstGeom prst="curvedConnector3">
            <a:avLst>
              <a:gd name="adj1" fmla="val 11920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50" y="4510641"/>
            <a:ext cx="248400" cy="21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6238833"/>
            <a:ext cx="248400" cy="21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3392421"/>
            <a:ext cx="248400" cy="21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016" y="4222609"/>
            <a:ext cx="248400" cy="21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222609"/>
            <a:ext cx="248400" cy="21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652" y="6238833"/>
            <a:ext cx="248400" cy="21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7" name="直線矢印コネクタ 116"/>
          <p:cNvCxnSpPr/>
          <p:nvPr/>
        </p:nvCxnSpPr>
        <p:spPr>
          <a:xfrm flipH="1">
            <a:off x="6516217" y="5418520"/>
            <a:ext cx="72007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0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815" y="6238833"/>
            <a:ext cx="248400" cy="21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1" name="直線矢印コネクタ 120"/>
          <p:cNvCxnSpPr/>
          <p:nvPr/>
        </p:nvCxnSpPr>
        <p:spPr>
          <a:xfrm flipH="1">
            <a:off x="4932040" y="5418520"/>
            <a:ext cx="72007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6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368" y="5877272"/>
            <a:ext cx="248400" cy="21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189" y="5877272"/>
            <a:ext cx="248400" cy="21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9" y="5877272"/>
            <a:ext cx="248400" cy="21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516" y="5877272"/>
            <a:ext cx="248400" cy="21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0" name="直線矢印コネクタ 129"/>
          <p:cNvCxnSpPr/>
          <p:nvPr/>
        </p:nvCxnSpPr>
        <p:spPr>
          <a:xfrm flipH="1" flipV="1">
            <a:off x="2771800" y="5418334"/>
            <a:ext cx="792088" cy="372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テキスト ボックス 132"/>
          <p:cNvSpPr txBox="1"/>
          <p:nvPr/>
        </p:nvSpPr>
        <p:spPr>
          <a:xfrm>
            <a:off x="2686814" y="5085184"/>
            <a:ext cx="1165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社内便で郵送</a:t>
            </a:r>
            <a:endParaRPr lang="en-US" altLang="ja-JP" sz="1100" dirty="0" smtClean="0"/>
          </a:p>
        </p:txBody>
      </p:sp>
    </p:spTree>
    <p:extLst>
      <p:ext uri="{BB962C8B-B14F-4D97-AF65-F5344CB8AC3E}">
        <p14:creationId xmlns:p14="http://schemas.microsoft.com/office/powerpoint/2010/main" val="53902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１．現在の運用フロー</a:t>
            </a:r>
            <a:endParaRPr kumimoji="1" lang="ja-JP" altLang="en-US" dirty="0"/>
          </a:p>
        </p:txBody>
      </p:sp>
      <p:pic>
        <p:nvPicPr>
          <p:cNvPr id="1029" name="Picture 5" descr="C:\Users\panasonic.PC-PEWBA142657\Desktop\downloa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748126"/>
            <a:ext cx="1595661" cy="159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407021" y="1340768"/>
            <a:ext cx="122413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作業</a:t>
            </a:r>
            <a:r>
              <a:rPr kumimoji="1" lang="ja-JP" altLang="en-US" dirty="0" smtClean="0"/>
              <a:t>者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347863" y="1354668"/>
            <a:ext cx="164469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承認者１～３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60232" y="1354668"/>
            <a:ext cx="144895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最終承認者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36" y="3196551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①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Excel</a:t>
            </a:r>
            <a:r>
              <a:rPr lang="ja-JP" altLang="en-US" sz="1400" dirty="0" smtClean="0"/>
              <a:t>で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月報を作成</a:t>
            </a:r>
            <a:endParaRPr kumimoji="1" lang="ja-JP" altLang="en-US" sz="1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503364" y="3196551"/>
            <a:ext cx="1944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③コメント追記</a:t>
            </a:r>
            <a:endParaRPr lang="en-US" altLang="ja-JP" sz="1400" dirty="0" smtClean="0"/>
          </a:p>
          <a:p>
            <a:r>
              <a:rPr lang="en-US" altLang="ja-JP" sz="1400" dirty="0" smtClean="0"/>
              <a:t>(</a:t>
            </a:r>
            <a:r>
              <a:rPr lang="ja-JP" altLang="en-US" sz="1400" dirty="0" smtClean="0"/>
              <a:t>承認</a:t>
            </a:r>
            <a:r>
              <a:rPr lang="en-US" altLang="ja-JP" sz="1400" dirty="0" smtClean="0"/>
              <a:t>)</a:t>
            </a:r>
            <a:endParaRPr kumimoji="1" lang="ja-JP" altLang="en-US" sz="1400" dirty="0"/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1899320" y="2420888"/>
            <a:ext cx="1152000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824830" y="1844824"/>
            <a:ext cx="151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②各々が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メール送信</a:t>
            </a:r>
            <a:endParaRPr kumimoji="1" lang="ja-JP" altLang="en-US" sz="1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732239" y="3196551"/>
            <a:ext cx="1944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⑤コメント追記</a:t>
            </a:r>
            <a:endParaRPr lang="en-US" altLang="ja-JP" sz="1400" dirty="0" smtClean="0"/>
          </a:p>
          <a:p>
            <a:r>
              <a:rPr lang="en-US" altLang="ja-JP" sz="1400" dirty="0" smtClean="0"/>
              <a:t>(</a:t>
            </a:r>
            <a:r>
              <a:rPr lang="ja-JP" altLang="en-US" sz="1400" dirty="0" smtClean="0"/>
              <a:t>最終承認</a:t>
            </a:r>
            <a:r>
              <a:rPr lang="en-US" altLang="ja-JP" sz="1400" dirty="0" smtClean="0"/>
              <a:t>)</a:t>
            </a:r>
            <a:endParaRPr kumimoji="1" lang="ja-JP" altLang="en-US" sz="1400" dirty="0"/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1899320" y="2708920"/>
            <a:ext cx="1152000" cy="0"/>
          </a:xfrm>
          <a:prstGeom prst="straightConnector1">
            <a:avLst/>
          </a:prstGeom>
          <a:ln w="38100">
            <a:prstDash val="sys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1977230" y="2833191"/>
            <a:ext cx="15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差し戻し</a:t>
            </a:r>
            <a:endParaRPr kumimoji="1" lang="ja-JP" altLang="en-US" sz="1400" dirty="0"/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5292080" y="2420888"/>
            <a:ext cx="1152000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5217590" y="1844824"/>
            <a:ext cx="151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④まとめて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メール送信</a:t>
            </a:r>
            <a:endParaRPr kumimoji="1" lang="ja-JP" altLang="en-US" sz="1400" dirty="0"/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5292080" y="2708920"/>
            <a:ext cx="1152000" cy="0"/>
          </a:xfrm>
          <a:prstGeom prst="straightConnector1">
            <a:avLst/>
          </a:prstGeom>
          <a:ln w="38100">
            <a:prstDash val="sys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5217590" y="2833191"/>
            <a:ext cx="15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差し戻し</a:t>
            </a:r>
            <a:endParaRPr kumimoji="1" lang="ja-JP" altLang="en-US" sz="14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315040" y="4699427"/>
            <a:ext cx="144895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総務</a:t>
            </a:r>
            <a:endParaRPr kumimoji="1" lang="ja-JP" altLang="en-US" dirty="0"/>
          </a:p>
        </p:txBody>
      </p:sp>
      <p:pic>
        <p:nvPicPr>
          <p:cNvPr id="29" name="Picture 2" descr="C:\Users\panasonic.PC-PEWBA142657\Desktop\downloa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951069"/>
            <a:ext cx="1718291" cy="171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直線矢印コネクタ 29"/>
          <p:cNvCxnSpPr/>
          <p:nvPr/>
        </p:nvCxnSpPr>
        <p:spPr>
          <a:xfrm flipH="1">
            <a:off x="5796264" y="3791779"/>
            <a:ext cx="1656056" cy="68117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5508104" y="3700607"/>
            <a:ext cx="151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⑥まとめて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メール送信</a:t>
            </a:r>
            <a:endParaRPr kumimoji="1" lang="ja-JP" altLang="en-US" sz="1400" dirty="0"/>
          </a:p>
        </p:txBody>
      </p:sp>
      <p:cxnSp>
        <p:nvCxnSpPr>
          <p:cNvPr id="32" name="直線矢印コネクタ 31"/>
          <p:cNvCxnSpPr/>
          <p:nvPr/>
        </p:nvCxnSpPr>
        <p:spPr>
          <a:xfrm flipH="1" flipV="1">
            <a:off x="1547665" y="3791782"/>
            <a:ext cx="2810793" cy="1743394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1619672" y="4699427"/>
            <a:ext cx="151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⑧印刷して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個人棚に格納</a:t>
            </a:r>
            <a:endParaRPr kumimoji="1" lang="ja-JP" altLang="en-US" sz="1400" dirty="0"/>
          </a:p>
        </p:txBody>
      </p:sp>
      <p:cxnSp>
        <p:nvCxnSpPr>
          <p:cNvPr id="38" name="直線矢印コネクタ 37"/>
          <p:cNvCxnSpPr/>
          <p:nvPr/>
        </p:nvCxnSpPr>
        <p:spPr>
          <a:xfrm>
            <a:off x="5724696" y="5860846"/>
            <a:ext cx="1151560" cy="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6804248" y="4699427"/>
            <a:ext cx="144895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本社</a:t>
            </a:r>
            <a:endParaRPr kumimoji="1" lang="ja-JP" altLang="en-US" dirty="0"/>
          </a:p>
        </p:txBody>
      </p:sp>
      <p:pic>
        <p:nvPicPr>
          <p:cNvPr id="44" name="Picture 2" descr="C:\Program Files\Microsoft Office 2010\MEDIA\CAGCAT10\j0205462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140" y="5186592"/>
            <a:ext cx="1139597" cy="113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テキスト ボックス 53"/>
          <p:cNvSpPr txBox="1"/>
          <p:nvPr/>
        </p:nvSpPr>
        <p:spPr>
          <a:xfrm>
            <a:off x="5724696" y="5328135"/>
            <a:ext cx="151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⑦まとめて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メール送信</a:t>
            </a:r>
            <a:endParaRPr kumimoji="1" lang="ja-JP" altLang="en-US" sz="1400" dirty="0"/>
          </a:p>
        </p:txBody>
      </p:sp>
      <p:pic>
        <p:nvPicPr>
          <p:cNvPr id="34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671" y="1590905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432" y="1590905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324" y="3458161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724" y="5068759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230" y="4350966"/>
            <a:ext cx="415017" cy="35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grpSp>
        <p:nvGrpSpPr>
          <p:cNvPr id="6" name="グループ化 5"/>
          <p:cNvGrpSpPr/>
          <p:nvPr/>
        </p:nvGrpSpPr>
        <p:grpSpPr>
          <a:xfrm>
            <a:off x="35496" y="1595726"/>
            <a:ext cx="1900461" cy="1900461"/>
            <a:chOff x="35496" y="1595726"/>
            <a:chExt cx="1900461" cy="1900461"/>
          </a:xfrm>
        </p:grpSpPr>
        <p:pic>
          <p:nvPicPr>
            <p:cNvPr id="1026" name="Picture 2" descr="C:\Users\panasonic.PC-PEWBA142657\Desktop\download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96" y="1595726"/>
              <a:ext cx="1595661" cy="1595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 descr="C:\Users\panasonic.PC-PEWBA142657\Desktop\download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896" y="1748126"/>
              <a:ext cx="1595661" cy="1595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 descr="C:\Users\panasonic.PC-PEWBA142657\Desktop\download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296" y="1900526"/>
              <a:ext cx="1595661" cy="1595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グループ化 6"/>
          <p:cNvGrpSpPr/>
          <p:nvPr/>
        </p:nvGrpSpPr>
        <p:grpSpPr>
          <a:xfrm>
            <a:off x="3275856" y="1671926"/>
            <a:ext cx="1748061" cy="1748061"/>
            <a:chOff x="3275856" y="1595726"/>
            <a:chExt cx="1748061" cy="1748061"/>
          </a:xfrm>
        </p:grpSpPr>
        <p:pic>
          <p:nvPicPr>
            <p:cNvPr id="1028" name="Picture 4" descr="C:\Users\panasonic.PC-PEWBA142657\Desktop\download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856" y="1595726"/>
              <a:ext cx="1595661" cy="1595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" descr="C:\Users\panasonic.PC-PEWBA142657\Desktop\download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8256" y="1748126"/>
              <a:ext cx="1595661" cy="1595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640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kumimoji="1" lang="ja-JP" altLang="en-US" dirty="0" smtClean="0"/>
              <a:t>作業者視点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/>
              <a:t>月報の一元管理が出来ない（個人依存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/>
              <a:t>最終承認されたものが現物しか</a:t>
            </a:r>
            <a:r>
              <a:rPr lang="ja-JP" altLang="en-US" dirty="0" smtClean="0"/>
              <a:t>残らない</a:t>
            </a:r>
            <a:endParaRPr lang="en-US" altLang="ja-JP" dirty="0"/>
          </a:p>
          <a:p>
            <a:pPr marL="411480" lvl="1" indent="0">
              <a:buNone/>
            </a:pPr>
            <a:endParaRPr kumimoji="1"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kumimoji="1" lang="ja-JP" altLang="en-US" dirty="0" smtClean="0"/>
              <a:t>承認者視点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kumimoji="1" lang="ja-JP" altLang="en-US" dirty="0" smtClean="0"/>
              <a:t>メールでの運用は確認に漏れが発生しやすい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 smtClean="0"/>
              <a:t>報告</a:t>
            </a:r>
            <a:r>
              <a:rPr lang="en-US" altLang="ja-JP" dirty="0" smtClean="0"/>
              <a:t>/</a:t>
            </a:r>
            <a:r>
              <a:rPr lang="ja-JP" altLang="en-US" dirty="0" smtClean="0"/>
              <a:t>承認状況を把握しにくい</a:t>
            </a:r>
            <a:endParaRPr lang="en-US" altLang="ja-JP" dirty="0" smtClean="0"/>
          </a:p>
          <a:p>
            <a:pPr marL="612648" indent="-457200">
              <a:buFont typeface="+mj-lt"/>
              <a:buAutoNum type="arabicPeriod"/>
            </a:pPr>
            <a:endParaRPr lang="en-US" altLang="ja-JP" dirty="0"/>
          </a:p>
          <a:p>
            <a:pPr marL="612648" indent="-457200">
              <a:buFont typeface="+mj-lt"/>
              <a:buAutoNum type="arabicPeriod"/>
            </a:pPr>
            <a:r>
              <a:rPr lang="ja-JP" altLang="en-US" dirty="0" smtClean="0"/>
              <a:t>管理者（大阪総務）視点</a:t>
            </a:r>
            <a:endParaRPr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/>
              <a:t>手作業</a:t>
            </a:r>
            <a:r>
              <a:rPr lang="ja-JP" altLang="en-US" dirty="0" smtClean="0"/>
              <a:t>で提出物一覧を作成する必要がある。</a:t>
            </a:r>
            <a:endParaRPr lang="en-US" altLang="ja-JP" dirty="0" smtClean="0"/>
          </a:p>
          <a:p>
            <a:pPr marL="411480" lvl="1" indent="0">
              <a:buNone/>
            </a:pPr>
            <a:endParaRPr kumimoji="1"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２．現状課題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806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３</a:t>
            </a:r>
            <a:r>
              <a:rPr kumimoji="1" lang="ja-JP" altLang="en-US" dirty="0" smtClean="0"/>
              <a:t>．システム化範囲</a:t>
            </a:r>
            <a:endParaRPr kumimoji="1" lang="ja-JP" altLang="en-US" dirty="0"/>
          </a:p>
        </p:txBody>
      </p:sp>
      <p:pic>
        <p:nvPicPr>
          <p:cNvPr id="1029" name="Picture 5" descr="C:\Users\panasonic.PC-PEWBA142657\Desktop\downloa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514" y="1720545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407021" y="1349846"/>
            <a:ext cx="100259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ja-JP" altLang="en-US" sz="1400" dirty="0"/>
              <a:t>作業</a:t>
            </a:r>
            <a:r>
              <a:rPr kumimoji="1" lang="ja-JP" altLang="en-US" sz="1400" dirty="0" smtClean="0"/>
              <a:t>者</a:t>
            </a:r>
            <a:endParaRPr kumimoji="1" lang="ja-JP" altLang="en-US" sz="1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504871" y="1349846"/>
            <a:ext cx="1347049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400" dirty="0" smtClean="0"/>
              <a:t>承認者１～３</a:t>
            </a:r>
            <a:endParaRPr kumimoji="1" lang="ja-JP" altLang="en-US" sz="1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734787" y="1349846"/>
            <a:ext cx="118672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400" dirty="0" smtClean="0"/>
              <a:t>最終承認者</a:t>
            </a:r>
            <a:endParaRPr kumimoji="1" lang="ja-JP" altLang="en-US" sz="1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36" y="2854096"/>
            <a:ext cx="10615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/>
              <a:t>①</a:t>
            </a:r>
            <a:r>
              <a:rPr lang="en-US" altLang="ja-JP" sz="1100" dirty="0" smtClean="0"/>
              <a:t> Excel</a:t>
            </a:r>
            <a:r>
              <a:rPr lang="ja-JP" altLang="en-US" sz="1100" dirty="0" smtClean="0"/>
              <a:t>で</a:t>
            </a:r>
            <a:endParaRPr lang="en-US" altLang="ja-JP" sz="1100" dirty="0" smtClean="0"/>
          </a:p>
          <a:p>
            <a:r>
              <a:rPr kumimoji="1" lang="ja-JP" altLang="en-US" sz="1100" dirty="0" smtClean="0"/>
              <a:t>月報を作成</a:t>
            </a:r>
            <a:endParaRPr kumimoji="1" lang="ja-JP" altLang="en-US" sz="11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691607" y="2854096"/>
            <a:ext cx="15923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③コメント追記</a:t>
            </a:r>
            <a:endParaRPr lang="en-US" altLang="ja-JP" sz="1100" dirty="0" smtClean="0"/>
          </a:p>
          <a:p>
            <a:r>
              <a:rPr lang="en-US" altLang="ja-JP" sz="1100" dirty="0" smtClean="0"/>
              <a:t>(</a:t>
            </a:r>
            <a:r>
              <a:rPr lang="ja-JP" altLang="en-US" sz="1100" dirty="0" smtClean="0"/>
              <a:t>承認</a:t>
            </a:r>
            <a:r>
              <a:rPr lang="en-US" altLang="ja-JP" sz="1100" dirty="0" smtClean="0"/>
              <a:t>)</a:t>
            </a:r>
            <a:endParaRPr kumimoji="1" lang="ja-JP" altLang="en-US" sz="1100" dirty="0"/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1605755" y="2405138"/>
            <a:ext cx="870823" cy="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531265" y="1905356"/>
            <a:ext cx="12405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②各々が</a:t>
            </a:r>
            <a:endParaRPr lang="en-US" altLang="ja-JP" sz="1100" dirty="0" smtClean="0"/>
          </a:p>
          <a:p>
            <a:r>
              <a:rPr kumimoji="1" lang="ja-JP" altLang="en-US" sz="1100" dirty="0" smtClean="0"/>
              <a:t>メール送信</a:t>
            </a:r>
            <a:endParaRPr kumimoji="1" lang="ja-JP" altLang="en-US" sz="11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923855" y="2854096"/>
            <a:ext cx="15923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⑤コメント追記</a:t>
            </a:r>
            <a:endParaRPr lang="en-US" altLang="ja-JP" sz="1100" dirty="0" smtClean="0"/>
          </a:p>
          <a:p>
            <a:r>
              <a:rPr lang="en-US" altLang="ja-JP" sz="1100" dirty="0" smtClean="0"/>
              <a:t>(</a:t>
            </a:r>
            <a:r>
              <a:rPr lang="ja-JP" altLang="en-US" sz="1100" dirty="0" smtClean="0"/>
              <a:t>最終承認</a:t>
            </a:r>
            <a:r>
              <a:rPr lang="en-US" altLang="ja-JP" sz="1100" dirty="0" smtClean="0"/>
              <a:t>)</a:t>
            </a:r>
            <a:endParaRPr kumimoji="1" lang="ja-JP" altLang="en-US" sz="1100" dirty="0"/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1605755" y="2636912"/>
            <a:ext cx="870823" cy="1"/>
          </a:xfrm>
          <a:prstGeom prst="straightConnector1">
            <a:avLst/>
          </a:prstGeom>
          <a:ln w="38100">
            <a:prstDash val="sys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1298841" y="2708921"/>
            <a:ext cx="12405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1100" dirty="0" smtClean="0"/>
              <a:t>差し戻し</a:t>
            </a:r>
            <a:endParaRPr kumimoji="1" lang="ja-JP" altLang="en-US" sz="11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835521" y="1905356"/>
            <a:ext cx="12405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/>
              <a:t>④まとめて</a:t>
            </a:r>
            <a:endParaRPr kumimoji="1" lang="en-US" altLang="ja-JP" sz="1100" dirty="0" smtClean="0"/>
          </a:p>
          <a:p>
            <a:r>
              <a:rPr kumimoji="1" lang="ja-JP" altLang="en-US" sz="1100" dirty="0" smtClean="0"/>
              <a:t>メール送信</a:t>
            </a:r>
            <a:endParaRPr kumimoji="1" lang="ja-JP" altLang="en-US" sz="11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860337" y="1349846"/>
            <a:ext cx="118672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400" dirty="0" smtClean="0"/>
              <a:t>大阪総務</a:t>
            </a:r>
            <a:endParaRPr kumimoji="1" lang="ja-JP" altLang="en-US" sz="1400" dirty="0"/>
          </a:p>
        </p:txBody>
      </p:sp>
      <p:pic>
        <p:nvPicPr>
          <p:cNvPr id="29" name="Picture 2" descr="C:\Users\panasonic.PC-PEWBA142657\Desktop\downloa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027" y="1844824"/>
            <a:ext cx="1193349" cy="119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/>
          <p:cNvSpPr txBox="1"/>
          <p:nvPr/>
        </p:nvSpPr>
        <p:spPr>
          <a:xfrm>
            <a:off x="5203144" y="4530814"/>
            <a:ext cx="118672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ja-JP" altLang="en-US" sz="1400" dirty="0"/>
              <a:t>社長</a:t>
            </a:r>
            <a:endParaRPr kumimoji="1" lang="ja-JP" altLang="en-US" sz="1400" dirty="0"/>
          </a:p>
        </p:txBody>
      </p:sp>
      <p:pic>
        <p:nvPicPr>
          <p:cNvPr id="34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709" y="1700808"/>
            <a:ext cx="246612" cy="24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244" y="3288429"/>
            <a:ext cx="246612" cy="24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647272" y="6360986"/>
            <a:ext cx="365760" cy="365125"/>
          </a:xfrm>
        </p:spPr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grpSp>
        <p:nvGrpSpPr>
          <p:cNvPr id="6" name="グループ化 5"/>
          <p:cNvGrpSpPr/>
          <p:nvPr/>
        </p:nvGrpSpPr>
        <p:grpSpPr>
          <a:xfrm>
            <a:off x="35496" y="1595726"/>
            <a:ext cx="1556525" cy="1556525"/>
            <a:chOff x="35496" y="1595726"/>
            <a:chExt cx="1900461" cy="1900461"/>
          </a:xfrm>
        </p:grpSpPr>
        <p:pic>
          <p:nvPicPr>
            <p:cNvPr id="1026" name="Picture 2" descr="C:\Users\panasonic.PC-PEWBA142657\Desktop\download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96" y="1595726"/>
              <a:ext cx="1595661" cy="1595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 descr="C:\Users\panasonic.PC-PEWBA142657\Desktop\download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896" y="1748126"/>
              <a:ext cx="1595661" cy="1595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 descr="C:\Users\panasonic.PC-PEWBA142657\Desktop\download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296" y="1900526"/>
              <a:ext cx="1595661" cy="1595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グループ化 6"/>
          <p:cNvGrpSpPr/>
          <p:nvPr/>
        </p:nvGrpSpPr>
        <p:grpSpPr>
          <a:xfrm>
            <a:off x="2339752" y="1671926"/>
            <a:ext cx="1431705" cy="1431705"/>
            <a:chOff x="3275856" y="1595726"/>
            <a:chExt cx="1748061" cy="1748061"/>
          </a:xfrm>
        </p:grpSpPr>
        <p:pic>
          <p:nvPicPr>
            <p:cNvPr id="1028" name="Picture 4" descr="C:\Users\panasonic.PC-PEWBA142657\Desktop\download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856" y="1595726"/>
              <a:ext cx="1595661" cy="1595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" descr="C:\Users\panasonic.PC-PEWBA142657\Desktop\download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8256" y="1748126"/>
              <a:ext cx="1595661" cy="1595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5" name="テキスト ボックス 44"/>
          <p:cNvSpPr txBox="1"/>
          <p:nvPr/>
        </p:nvSpPr>
        <p:spPr>
          <a:xfrm>
            <a:off x="6905709" y="3331592"/>
            <a:ext cx="18153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⑨</a:t>
            </a:r>
            <a:r>
              <a:rPr kumimoji="1" lang="ja-JP" altLang="en-US" sz="1100" dirty="0" smtClean="0"/>
              <a:t>月報、提出一覧印刷</a:t>
            </a:r>
            <a:endParaRPr kumimoji="1" lang="en-US" altLang="ja-JP" sz="1100" dirty="0" smtClean="0"/>
          </a:p>
        </p:txBody>
      </p:sp>
      <p:pic>
        <p:nvPicPr>
          <p:cNvPr id="46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3752" y="3110380"/>
            <a:ext cx="246612" cy="24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/>
          <p:cNvSpPr txBox="1"/>
          <p:nvPr/>
        </p:nvSpPr>
        <p:spPr>
          <a:xfrm>
            <a:off x="6905538" y="2852936"/>
            <a:ext cx="1466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⑦</a:t>
            </a:r>
            <a:r>
              <a:rPr lang="ja-JP" altLang="en-US" sz="1100" dirty="0" smtClean="0"/>
              <a:t>月報集約</a:t>
            </a:r>
            <a:endParaRPr lang="en-US" altLang="ja-JP" sz="1100" dirty="0" smtClean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860337" y="4530814"/>
            <a:ext cx="118672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ja-JP" altLang="en-US" sz="1400" dirty="0"/>
              <a:t>本社</a:t>
            </a:r>
            <a:r>
              <a:rPr kumimoji="1" lang="ja-JP" altLang="en-US" sz="1400" dirty="0" smtClean="0"/>
              <a:t>総務</a:t>
            </a:r>
            <a:endParaRPr kumimoji="1" lang="ja-JP" altLang="en-US" sz="1400" dirty="0"/>
          </a:p>
        </p:txBody>
      </p:sp>
      <p:cxnSp>
        <p:nvCxnSpPr>
          <p:cNvPr id="50" name="直線矢印コネクタ 49"/>
          <p:cNvCxnSpPr/>
          <p:nvPr/>
        </p:nvCxnSpPr>
        <p:spPr>
          <a:xfrm flipH="1">
            <a:off x="7308304" y="3706822"/>
            <a:ext cx="1" cy="68400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6732240" y="5825800"/>
            <a:ext cx="7775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月報閲覧</a:t>
            </a:r>
            <a:endParaRPr kumimoji="1" lang="en-US" altLang="ja-JP" sz="1100" dirty="0" smtClean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7452320" y="5805264"/>
            <a:ext cx="11013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提出一覧表</a:t>
            </a:r>
            <a:r>
              <a:rPr kumimoji="1" lang="ja-JP" altLang="en-US" sz="1100" dirty="0" smtClean="0"/>
              <a:t>に総務担当印</a:t>
            </a:r>
            <a:endParaRPr kumimoji="1" lang="en-US" altLang="ja-JP" sz="1100" dirty="0" smtClean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5454214" y="5856736"/>
            <a:ext cx="10620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コメント追記</a:t>
            </a:r>
            <a:endParaRPr kumimoji="1" lang="ja-JP" altLang="en-US" sz="11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3555098" y="4530814"/>
            <a:ext cx="118672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ja-JP" altLang="en-US" sz="1400" dirty="0"/>
              <a:t>本社</a:t>
            </a:r>
            <a:r>
              <a:rPr kumimoji="1" lang="ja-JP" altLang="en-US" sz="1400" dirty="0" smtClean="0"/>
              <a:t>総務</a:t>
            </a:r>
            <a:endParaRPr kumimoji="1" lang="ja-JP" altLang="en-US" sz="140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7380312" y="3790201"/>
            <a:ext cx="16738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社内便で郵送</a:t>
            </a:r>
            <a:endParaRPr lang="en-US" altLang="ja-JP" sz="1100" dirty="0" smtClean="0"/>
          </a:p>
          <a:p>
            <a:r>
              <a:rPr lang="ja-JP" altLang="en-US" sz="1100" dirty="0" smtClean="0"/>
              <a:t>（月報、提出一覧表）</a:t>
            </a:r>
            <a:endParaRPr lang="en-US" altLang="ja-JP" sz="1100" dirty="0" smtClean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611100" y="4530814"/>
            <a:ext cx="118672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400" dirty="0" smtClean="0"/>
              <a:t>大阪総務</a:t>
            </a:r>
            <a:endParaRPr kumimoji="1" lang="ja-JP" altLang="en-US" sz="1400" dirty="0"/>
          </a:p>
        </p:txBody>
      </p:sp>
      <p:pic>
        <p:nvPicPr>
          <p:cNvPr id="72" name="Picture 2" descr="C:\Users\panasonic.PC-PEWBA142657\Desktop\downloa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848922"/>
            <a:ext cx="1193349" cy="119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テキスト ボックス 76"/>
          <p:cNvSpPr txBox="1"/>
          <p:nvPr/>
        </p:nvSpPr>
        <p:spPr>
          <a:xfrm>
            <a:off x="76172" y="3933056"/>
            <a:ext cx="168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/>
              <a:t>月報を個人棚に格納</a:t>
            </a:r>
            <a:endParaRPr kumimoji="1" lang="ja-JP" altLang="en-US" sz="1100" dirty="0"/>
          </a:p>
        </p:txBody>
      </p:sp>
      <p:cxnSp>
        <p:nvCxnSpPr>
          <p:cNvPr id="75" name="直線矢印コネクタ 74"/>
          <p:cNvCxnSpPr/>
          <p:nvPr/>
        </p:nvCxnSpPr>
        <p:spPr>
          <a:xfrm>
            <a:off x="3917201" y="2405138"/>
            <a:ext cx="870823" cy="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8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700808"/>
            <a:ext cx="246612" cy="24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630" y="3288429"/>
            <a:ext cx="246612" cy="24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0" name="直線矢印コネクタ 79"/>
          <p:cNvCxnSpPr/>
          <p:nvPr/>
        </p:nvCxnSpPr>
        <p:spPr>
          <a:xfrm>
            <a:off x="6008670" y="2405138"/>
            <a:ext cx="870823" cy="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/>
          <p:cNvSpPr txBox="1"/>
          <p:nvPr/>
        </p:nvSpPr>
        <p:spPr>
          <a:xfrm>
            <a:off x="5995761" y="1905356"/>
            <a:ext cx="12405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/>
              <a:t>⑥まとめて</a:t>
            </a:r>
            <a:endParaRPr kumimoji="1" lang="en-US" altLang="ja-JP" sz="1100" dirty="0" smtClean="0"/>
          </a:p>
          <a:p>
            <a:r>
              <a:rPr kumimoji="1" lang="ja-JP" altLang="en-US" sz="1100" dirty="0" smtClean="0"/>
              <a:t>メール送信</a:t>
            </a:r>
            <a:endParaRPr kumimoji="1" lang="ja-JP" altLang="en-US" sz="1100" dirty="0"/>
          </a:p>
        </p:txBody>
      </p:sp>
      <p:pic>
        <p:nvPicPr>
          <p:cNvPr id="82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700808"/>
            <a:ext cx="246612" cy="24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6088" y="3392421"/>
            <a:ext cx="248400" cy="21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14" y="3263891"/>
            <a:ext cx="246612" cy="24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panasonic.PC-PEWBA142657\Desktop\ダウンロード (1)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808" y="4797896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panasonic.PC-PEWBA142657\Desktop\ダウンロード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797896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3" descr="C:\Users\panasonic.PC-PEWBA142657\Desktop\ダウンロード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4" y="4797896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3752" y="2852936"/>
            <a:ext cx="246612" cy="24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テキスト ボックス 90"/>
          <p:cNvSpPr txBox="1"/>
          <p:nvPr/>
        </p:nvSpPr>
        <p:spPr>
          <a:xfrm>
            <a:off x="6905538" y="3095382"/>
            <a:ext cx="1466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⑧</a:t>
            </a:r>
            <a:r>
              <a:rPr lang="ja-JP" altLang="en-US" sz="1100" dirty="0" smtClean="0"/>
              <a:t>提出一覧表作成</a:t>
            </a:r>
            <a:endParaRPr lang="en-US" altLang="ja-JP" sz="1100" dirty="0" smtClean="0"/>
          </a:p>
        </p:txBody>
      </p:sp>
      <p:cxnSp>
        <p:nvCxnSpPr>
          <p:cNvPr id="2057" name="曲線コネクタ 2056"/>
          <p:cNvCxnSpPr>
            <a:stCxn id="72" idx="1"/>
            <a:endCxn id="40" idx="1"/>
          </p:cNvCxnSpPr>
          <p:nvPr/>
        </p:nvCxnSpPr>
        <p:spPr>
          <a:xfrm rot="10800000">
            <a:off x="285136" y="2498809"/>
            <a:ext cx="1190521" cy="2946789"/>
          </a:xfrm>
          <a:prstGeom prst="curvedConnector3">
            <a:avLst>
              <a:gd name="adj1" fmla="val 11920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42" y="4208628"/>
            <a:ext cx="248400" cy="21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6238833"/>
            <a:ext cx="248400" cy="21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3392421"/>
            <a:ext cx="248400" cy="21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016" y="4222609"/>
            <a:ext cx="248400" cy="21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222609"/>
            <a:ext cx="248400" cy="21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652" y="6238833"/>
            <a:ext cx="248400" cy="21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7" name="直線矢印コネクタ 116"/>
          <p:cNvCxnSpPr/>
          <p:nvPr/>
        </p:nvCxnSpPr>
        <p:spPr>
          <a:xfrm flipH="1">
            <a:off x="6516217" y="5418520"/>
            <a:ext cx="72007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0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815" y="6238833"/>
            <a:ext cx="248400" cy="21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1" name="直線矢印コネクタ 120"/>
          <p:cNvCxnSpPr/>
          <p:nvPr/>
        </p:nvCxnSpPr>
        <p:spPr>
          <a:xfrm flipH="1">
            <a:off x="4932040" y="5418520"/>
            <a:ext cx="72007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6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368" y="5877272"/>
            <a:ext cx="248400" cy="21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189" y="5877272"/>
            <a:ext cx="248400" cy="21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9" y="5877272"/>
            <a:ext cx="248400" cy="21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516" y="5877272"/>
            <a:ext cx="248400" cy="21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0" name="直線矢印コネクタ 129"/>
          <p:cNvCxnSpPr/>
          <p:nvPr/>
        </p:nvCxnSpPr>
        <p:spPr>
          <a:xfrm flipH="1" flipV="1">
            <a:off x="2771800" y="5418334"/>
            <a:ext cx="792088" cy="372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テキスト ボックス 132"/>
          <p:cNvSpPr txBox="1"/>
          <p:nvPr/>
        </p:nvSpPr>
        <p:spPr>
          <a:xfrm>
            <a:off x="2686814" y="5085184"/>
            <a:ext cx="1165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社内便で郵送</a:t>
            </a:r>
            <a:endParaRPr lang="en-US" altLang="ja-JP" sz="1100" dirty="0" smtClean="0"/>
          </a:p>
        </p:txBody>
      </p:sp>
      <p:sp>
        <p:nvSpPr>
          <p:cNvPr id="16" name="フリーフォーム 15"/>
          <p:cNvSpPr/>
          <p:nvPr/>
        </p:nvSpPr>
        <p:spPr>
          <a:xfrm>
            <a:off x="50104" y="1089764"/>
            <a:ext cx="8806534" cy="2643014"/>
          </a:xfrm>
          <a:custGeom>
            <a:avLst/>
            <a:gdLst>
              <a:gd name="connsiteX0" fmla="*/ 263047 w 8806534"/>
              <a:gd name="connsiteY0" fmla="*/ 162839 h 2643014"/>
              <a:gd name="connsiteX1" fmla="*/ 713984 w 8806534"/>
              <a:gd name="connsiteY1" fmla="*/ 162839 h 2643014"/>
              <a:gd name="connsiteX2" fmla="*/ 814192 w 8806534"/>
              <a:gd name="connsiteY2" fmla="*/ 200417 h 2643014"/>
              <a:gd name="connsiteX3" fmla="*/ 1215025 w 8806534"/>
              <a:gd name="connsiteY3" fmla="*/ 237995 h 2643014"/>
              <a:gd name="connsiteX4" fmla="*/ 1377863 w 8806534"/>
              <a:gd name="connsiteY4" fmla="*/ 263047 h 2643014"/>
              <a:gd name="connsiteX5" fmla="*/ 1553228 w 8806534"/>
              <a:gd name="connsiteY5" fmla="*/ 288099 h 2643014"/>
              <a:gd name="connsiteX6" fmla="*/ 1753644 w 8806534"/>
              <a:gd name="connsiteY6" fmla="*/ 300625 h 2643014"/>
              <a:gd name="connsiteX7" fmla="*/ 2066795 w 8806534"/>
              <a:gd name="connsiteY7" fmla="*/ 250521 h 2643014"/>
              <a:gd name="connsiteX8" fmla="*/ 2167003 w 8806534"/>
              <a:gd name="connsiteY8" fmla="*/ 212943 h 2643014"/>
              <a:gd name="connsiteX9" fmla="*/ 2267211 w 8806534"/>
              <a:gd name="connsiteY9" fmla="*/ 175365 h 2643014"/>
              <a:gd name="connsiteX10" fmla="*/ 2517732 w 8806534"/>
              <a:gd name="connsiteY10" fmla="*/ 150313 h 2643014"/>
              <a:gd name="connsiteX11" fmla="*/ 2743200 w 8806534"/>
              <a:gd name="connsiteY11" fmla="*/ 112735 h 2643014"/>
              <a:gd name="connsiteX12" fmla="*/ 2956143 w 8806534"/>
              <a:gd name="connsiteY12" fmla="*/ 87683 h 2643014"/>
              <a:gd name="connsiteX13" fmla="*/ 3006247 w 8806534"/>
              <a:gd name="connsiteY13" fmla="*/ 75157 h 2643014"/>
              <a:gd name="connsiteX14" fmla="*/ 3707704 w 8806534"/>
              <a:gd name="connsiteY14" fmla="*/ 25052 h 2643014"/>
              <a:gd name="connsiteX15" fmla="*/ 4258849 w 8806534"/>
              <a:gd name="connsiteY15" fmla="*/ 50104 h 2643014"/>
              <a:gd name="connsiteX16" fmla="*/ 4622104 w 8806534"/>
              <a:gd name="connsiteY16" fmla="*/ 87683 h 2643014"/>
              <a:gd name="connsiteX17" fmla="*/ 4722312 w 8806534"/>
              <a:gd name="connsiteY17" fmla="*/ 112735 h 2643014"/>
              <a:gd name="connsiteX18" fmla="*/ 5035463 w 8806534"/>
              <a:gd name="connsiteY18" fmla="*/ 225469 h 2643014"/>
              <a:gd name="connsiteX19" fmla="*/ 5336088 w 8806534"/>
              <a:gd name="connsiteY19" fmla="*/ 250521 h 2643014"/>
              <a:gd name="connsiteX20" fmla="*/ 5686817 w 8806534"/>
              <a:gd name="connsiteY20" fmla="*/ 200417 h 2643014"/>
              <a:gd name="connsiteX21" fmla="*/ 6012493 w 8806534"/>
              <a:gd name="connsiteY21" fmla="*/ 87683 h 2643014"/>
              <a:gd name="connsiteX22" fmla="*/ 6263014 w 8806534"/>
              <a:gd name="connsiteY22" fmla="*/ 12526 h 2643014"/>
              <a:gd name="connsiteX23" fmla="*/ 6475956 w 8806534"/>
              <a:gd name="connsiteY23" fmla="*/ 0 h 2643014"/>
              <a:gd name="connsiteX24" fmla="*/ 7240044 w 8806534"/>
              <a:gd name="connsiteY24" fmla="*/ 62631 h 2643014"/>
              <a:gd name="connsiteX25" fmla="*/ 8091814 w 8806534"/>
              <a:gd name="connsiteY25" fmla="*/ 50104 h 2643014"/>
              <a:gd name="connsiteX26" fmla="*/ 8254652 w 8806534"/>
              <a:gd name="connsiteY26" fmla="*/ 112735 h 2643014"/>
              <a:gd name="connsiteX27" fmla="*/ 8379912 w 8806534"/>
              <a:gd name="connsiteY27" fmla="*/ 450937 h 2643014"/>
              <a:gd name="connsiteX28" fmla="*/ 8392438 w 8806534"/>
              <a:gd name="connsiteY28" fmla="*/ 676406 h 2643014"/>
              <a:gd name="connsiteX29" fmla="*/ 8430017 w 8806534"/>
              <a:gd name="connsiteY29" fmla="*/ 776614 h 2643014"/>
              <a:gd name="connsiteX30" fmla="*/ 8505173 w 8806534"/>
              <a:gd name="connsiteY30" fmla="*/ 1064713 h 2643014"/>
              <a:gd name="connsiteX31" fmla="*/ 8668011 w 8806534"/>
              <a:gd name="connsiteY31" fmla="*/ 1528176 h 2643014"/>
              <a:gd name="connsiteX32" fmla="*/ 8718115 w 8806534"/>
              <a:gd name="connsiteY32" fmla="*/ 1691014 h 2643014"/>
              <a:gd name="connsiteX33" fmla="*/ 8743167 w 8806534"/>
              <a:gd name="connsiteY33" fmla="*/ 1741118 h 2643014"/>
              <a:gd name="connsiteX34" fmla="*/ 8805797 w 8806534"/>
              <a:gd name="connsiteY34" fmla="*/ 2004165 h 2643014"/>
              <a:gd name="connsiteX35" fmla="*/ 8793271 w 8806534"/>
              <a:gd name="connsiteY35" fmla="*/ 2129425 h 2643014"/>
              <a:gd name="connsiteX36" fmla="*/ 8605381 w 8806534"/>
              <a:gd name="connsiteY36" fmla="*/ 2242159 h 2643014"/>
              <a:gd name="connsiteX37" fmla="*/ 8442543 w 8806534"/>
              <a:gd name="connsiteY37" fmla="*/ 2254685 h 2643014"/>
              <a:gd name="connsiteX38" fmla="*/ 8129392 w 8806534"/>
              <a:gd name="connsiteY38" fmla="*/ 2292263 h 2643014"/>
              <a:gd name="connsiteX39" fmla="*/ 7653403 w 8806534"/>
              <a:gd name="connsiteY39" fmla="*/ 2317315 h 2643014"/>
              <a:gd name="connsiteX40" fmla="*/ 7340252 w 8806534"/>
              <a:gd name="connsiteY40" fmla="*/ 2304789 h 2643014"/>
              <a:gd name="connsiteX41" fmla="*/ 7189940 w 8806534"/>
              <a:gd name="connsiteY41" fmla="*/ 2254685 h 2643014"/>
              <a:gd name="connsiteX42" fmla="*/ 7039628 w 8806534"/>
              <a:gd name="connsiteY42" fmla="*/ 2229633 h 2643014"/>
              <a:gd name="connsiteX43" fmla="*/ 6613743 w 8806534"/>
              <a:gd name="connsiteY43" fmla="*/ 2279737 h 2643014"/>
              <a:gd name="connsiteX44" fmla="*/ 6488482 w 8806534"/>
              <a:gd name="connsiteY44" fmla="*/ 2317315 h 2643014"/>
              <a:gd name="connsiteX45" fmla="*/ 6325644 w 8806534"/>
              <a:gd name="connsiteY45" fmla="*/ 2354894 h 2643014"/>
              <a:gd name="connsiteX46" fmla="*/ 5949863 w 8806534"/>
              <a:gd name="connsiteY46" fmla="*/ 2354894 h 2643014"/>
              <a:gd name="connsiteX47" fmla="*/ 5386192 w 8806534"/>
              <a:gd name="connsiteY47" fmla="*/ 2567836 h 2643014"/>
              <a:gd name="connsiteX48" fmla="*/ 5123145 w 8806534"/>
              <a:gd name="connsiteY48" fmla="*/ 2580362 h 2643014"/>
              <a:gd name="connsiteX49" fmla="*/ 3832964 w 8806534"/>
              <a:gd name="connsiteY49" fmla="*/ 2617940 h 2643014"/>
              <a:gd name="connsiteX50" fmla="*/ 3670126 w 8806534"/>
              <a:gd name="connsiteY50" fmla="*/ 2630466 h 2643014"/>
              <a:gd name="connsiteX51" fmla="*/ 3594970 w 8806534"/>
              <a:gd name="connsiteY51" fmla="*/ 2642992 h 2643014"/>
              <a:gd name="connsiteX52" fmla="*/ 3106455 w 8806534"/>
              <a:gd name="connsiteY52" fmla="*/ 2617940 h 2643014"/>
              <a:gd name="connsiteX53" fmla="*/ 2693096 w 8806534"/>
              <a:gd name="connsiteY53" fmla="*/ 2492680 h 2643014"/>
              <a:gd name="connsiteX54" fmla="*/ 2404997 w 8806534"/>
              <a:gd name="connsiteY54" fmla="*/ 2455102 h 2643014"/>
              <a:gd name="connsiteX55" fmla="*/ 2054269 w 8806534"/>
              <a:gd name="connsiteY55" fmla="*/ 2392472 h 2643014"/>
              <a:gd name="connsiteX56" fmla="*/ 1753644 w 8806534"/>
              <a:gd name="connsiteY56" fmla="*/ 2379946 h 2643014"/>
              <a:gd name="connsiteX57" fmla="*/ 1402915 w 8806534"/>
              <a:gd name="connsiteY57" fmla="*/ 2455102 h 2643014"/>
              <a:gd name="connsiteX58" fmla="*/ 1340285 w 8806534"/>
              <a:gd name="connsiteY58" fmla="*/ 2467628 h 2643014"/>
              <a:gd name="connsiteX59" fmla="*/ 1014608 w 8806534"/>
              <a:gd name="connsiteY59" fmla="*/ 2580362 h 2643014"/>
              <a:gd name="connsiteX60" fmla="*/ 751562 w 8806534"/>
              <a:gd name="connsiteY60" fmla="*/ 2605414 h 2643014"/>
              <a:gd name="connsiteX61" fmla="*/ 513567 w 8806534"/>
              <a:gd name="connsiteY61" fmla="*/ 2580362 h 2643014"/>
              <a:gd name="connsiteX62" fmla="*/ 413359 w 8806534"/>
              <a:gd name="connsiteY62" fmla="*/ 2417524 h 2643014"/>
              <a:gd name="connsiteX63" fmla="*/ 375781 w 8806534"/>
              <a:gd name="connsiteY63" fmla="*/ 2329841 h 2643014"/>
              <a:gd name="connsiteX64" fmla="*/ 313151 w 8806534"/>
              <a:gd name="connsiteY64" fmla="*/ 2192055 h 2643014"/>
              <a:gd name="connsiteX65" fmla="*/ 288099 w 8806534"/>
              <a:gd name="connsiteY65" fmla="*/ 2104373 h 2643014"/>
              <a:gd name="connsiteX66" fmla="*/ 275573 w 8806534"/>
              <a:gd name="connsiteY66" fmla="*/ 2066795 h 2643014"/>
              <a:gd name="connsiteX67" fmla="*/ 288099 w 8806534"/>
              <a:gd name="connsiteY67" fmla="*/ 1741118 h 2643014"/>
              <a:gd name="connsiteX68" fmla="*/ 313151 w 8806534"/>
              <a:gd name="connsiteY68" fmla="*/ 1628384 h 2643014"/>
              <a:gd name="connsiteX69" fmla="*/ 275573 w 8806534"/>
              <a:gd name="connsiteY69" fmla="*/ 1202499 h 2643014"/>
              <a:gd name="connsiteX70" fmla="*/ 225469 w 8806534"/>
              <a:gd name="connsiteY70" fmla="*/ 1089765 h 2643014"/>
              <a:gd name="connsiteX71" fmla="*/ 125260 w 8806534"/>
              <a:gd name="connsiteY71" fmla="*/ 814192 h 2643014"/>
              <a:gd name="connsiteX72" fmla="*/ 87682 w 8806534"/>
              <a:gd name="connsiteY72" fmla="*/ 726510 h 2643014"/>
              <a:gd name="connsiteX73" fmla="*/ 37578 w 8806534"/>
              <a:gd name="connsiteY73" fmla="*/ 626302 h 2643014"/>
              <a:gd name="connsiteX74" fmla="*/ 0 w 8806534"/>
              <a:gd name="connsiteY74" fmla="*/ 463463 h 2643014"/>
              <a:gd name="connsiteX75" fmla="*/ 75156 w 8806534"/>
              <a:gd name="connsiteY75" fmla="*/ 313151 h 2643014"/>
              <a:gd name="connsiteX76" fmla="*/ 112734 w 8806534"/>
              <a:gd name="connsiteY76" fmla="*/ 288099 h 2643014"/>
              <a:gd name="connsiteX77" fmla="*/ 250521 w 8806534"/>
              <a:gd name="connsiteY77" fmla="*/ 225469 h 2643014"/>
              <a:gd name="connsiteX78" fmla="*/ 325677 w 8806534"/>
              <a:gd name="connsiteY78" fmla="*/ 175365 h 2643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8806534" h="2643014">
                <a:moveTo>
                  <a:pt x="263047" y="162839"/>
                </a:moveTo>
                <a:cubicBezTo>
                  <a:pt x="422562" y="153977"/>
                  <a:pt x="554469" y="138298"/>
                  <a:pt x="713984" y="162839"/>
                </a:cubicBezTo>
                <a:cubicBezTo>
                  <a:pt x="749243" y="168263"/>
                  <a:pt x="778913" y="195125"/>
                  <a:pt x="814192" y="200417"/>
                </a:cubicBezTo>
                <a:cubicBezTo>
                  <a:pt x="946904" y="220324"/>
                  <a:pt x="1082389" y="217589"/>
                  <a:pt x="1215025" y="237995"/>
                </a:cubicBezTo>
                <a:lnTo>
                  <a:pt x="1377863" y="263047"/>
                </a:lnTo>
                <a:cubicBezTo>
                  <a:pt x="1456387" y="289222"/>
                  <a:pt x="1412092" y="277645"/>
                  <a:pt x="1553228" y="288099"/>
                </a:cubicBezTo>
                <a:cubicBezTo>
                  <a:pt x="1619981" y="293044"/>
                  <a:pt x="1686839" y="296450"/>
                  <a:pt x="1753644" y="300625"/>
                </a:cubicBezTo>
                <a:cubicBezTo>
                  <a:pt x="1807691" y="292904"/>
                  <a:pt x="2003357" y="267215"/>
                  <a:pt x="2066795" y="250521"/>
                </a:cubicBezTo>
                <a:cubicBezTo>
                  <a:pt x="2101294" y="241442"/>
                  <a:pt x="2134073" y="226664"/>
                  <a:pt x="2167003" y="212943"/>
                </a:cubicBezTo>
                <a:cubicBezTo>
                  <a:pt x="2219508" y="191066"/>
                  <a:pt x="2210975" y="182395"/>
                  <a:pt x="2267211" y="175365"/>
                </a:cubicBezTo>
                <a:cubicBezTo>
                  <a:pt x="2350486" y="164956"/>
                  <a:pt x="2434225" y="158664"/>
                  <a:pt x="2517732" y="150313"/>
                </a:cubicBezTo>
                <a:cubicBezTo>
                  <a:pt x="2612279" y="131404"/>
                  <a:pt x="2615899" y="129708"/>
                  <a:pt x="2743200" y="112735"/>
                </a:cubicBezTo>
                <a:cubicBezTo>
                  <a:pt x="2814044" y="103289"/>
                  <a:pt x="2885162" y="96034"/>
                  <a:pt x="2956143" y="87683"/>
                </a:cubicBezTo>
                <a:cubicBezTo>
                  <a:pt x="2972844" y="83508"/>
                  <a:pt x="2989091" y="76587"/>
                  <a:pt x="3006247" y="75157"/>
                </a:cubicBezTo>
                <a:cubicBezTo>
                  <a:pt x="3239852" y="55690"/>
                  <a:pt x="3707704" y="25052"/>
                  <a:pt x="3707704" y="25052"/>
                </a:cubicBezTo>
                <a:cubicBezTo>
                  <a:pt x="3803249" y="28727"/>
                  <a:pt x="4136473" y="39689"/>
                  <a:pt x="4258849" y="50104"/>
                </a:cubicBezTo>
                <a:cubicBezTo>
                  <a:pt x="4380142" y="60427"/>
                  <a:pt x="4501019" y="75157"/>
                  <a:pt x="4622104" y="87683"/>
                </a:cubicBezTo>
                <a:cubicBezTo>
                  <a:pt x="4655507" y="96034"/>
                  <a:pt x="4689648" y="101847"/>
                  <a:pt x="4722312" y="112735"/>
                </a:cubicBezTo>
                <a:cubicBezTo>
                  <a:pt x="4827561" y="147818"/>
                  <a:pt x="4927215" y="201169"/>
                  <a:pt x="5035463" y="225469"/>
                </a:cubicBezTo>
                <a:cubicBezTo>
                  <a:pt x="5133577" y="247494"/>
                  <a:pt x="5235880" y="242170"/>
                  <a:pt x="5336088" y="250521"/>
                </a:cubicBezTo>
                <a:cubicBezTo>
                  <a:pt x="5452998" y="233820"/>
                  <a:pt x="5571306" y="224994"/>
                  <a:pt x="5686817" y="200417"/>
                </a:cubicBezTo>
                <a:cubicBezTo>
                  <a:pt x="6065083" y="119935"/>
                  <a:pt x="5806319" y="156408"/>
                  <a:pt x="6012493" y="87683"/>
                </a:cubicBezTo>
                <a:cubicBezTo>
                  <a:pt x="6095203" y="60113"/>
                  <a:pt x="6175981" y="17646"/>
                  <a:pt x="6263014" y="12526"/>
                </a:cubicBezTo>
                <a:lnTo>
                  <a:pt x="6475956" y="0"/>
                </a:lnTo>
                <a:cubicBezTo>
                  <a:pt x="6611219" y="12681"/>
                  <a:pt x="7092396" y="61109"/>
                  <a:pt x="7240044" y="62631"/>
                </a:cubicBezTo>
                <a:lnTo>
                  <a:pt x="8091814" y="50104"/>
                </a:lnTo>
                <a:cubicBezTo>
                  <a:pt x="8146093" y="70981"/>
                  <a:pt x="8212489" y="72680"/>
                  <a:pt x="8254652" y="112735"/>
                </a:cubicBezTo>
                <a:cubicBezTo>
                  <a:pt x="8332303" y="186504"/>
                  <a:pt x="8357423" y="353484"/>
                  <a:pt x="8379912" y="450937"/>
                </a:cubicBezTo>
                <a:cubicBezTo>
                  <a:pt x="8384087" y="526093"/>
                  <a:pt x="8380992" y="602009"/>
                  <a:pt x="8392438" y="676406"/>
                </a:cubicBezTo>
                <a:cubicBezTo>
                  <a:pt x="8397863" y="711665"/>
                  <a:pt x="8420071" y="742354"/>
                  <a:pt x="8430017" y="776614"/>
                </a:cubicBezTo>
                <a:cubicBezTo>
                  <a:pt x="8457688" y="871925"/>
                  <a:pt x="8475211" y="970097"/>
                  <a:pt x="8505173" y="1064713"/>
                </a:cubicBezTo>
                <a:cubicBezTo>
                  <a:pt x="8554606" y="1220819"/>
                  <a:pt x="8615301" y="1373146"/>
                  <a:pt x="8668011" y="1528176"/>
                </a:cubicBezTo>
                <a:cubicBezTo>
                  <a:pt x="8686292" y="1581944"/>
                  <a:pt x="8692717" y="1640219"/>
                  <a:pt x="8718115" y="1691014"/>
                </a:cubicBezTo>
                <a:cubicBezTo>
                  <a:pt x="8726466" y="1707715"/>
                  <a:pt x="8736887" y="1723533"/>
                  <a:pt x="8743167" y="1741118"/>
                </a:cubicBezTo>
                <a:cubicBezTo>
                  <a:pt x="8784087" y="1855693"/>
                  <a:pt x="8783733" y="1882815"/>
                  <a:pt x="8805797" y="2004165"/>
                </a:cubicBezTo>
                <a:cubicBezTo>
                  <a:pt x="8801622" y="2045918"/>
                  <a:pt x="8816067" y="2094195"/>
                  <a:pt x="8793271" y="2129425"/>
                </a:cubicBezTo>
                <a:cubicBezTo>
                  <a:pt x="8779870" y="2150135"/>
                  <a:pt x="8657857" y="2233413"/>
                  <a:pt x="8605381" y="2242159"/>
                </a:cubicBezTo>
                <a:cubicBezTo>
                  <a:pt x="8551682" y="2251109"/>
                  <a:pt x="8496684" y="2248986"/>
                  <a:pt x="8442543" y="2254685"/>
                </a:cubicBezTo>
                <a:cubicBezTo>
                  <a:pt x="8337988" y="2265691"/>
                  <a:pt x="8233916" y="2280963"/>
                  <a:pt x="8129392" y="2292263"/>
                </a:cubicBezTo>
                <a:cubicBezTo>
                  <a:pt x="7962796" y="2310273"/>
                  <a:pt x="7830571" y="2310501"/>
                  <a:pt x="7653403" y="2317315"/>
                </a:cubicBezTo>
                <a:cubicBezTo>
                  <a:pt x="7549019" y="2313140"/>
                  <a:pt x="7444488" y="2311738"/>
                  <a:pt x="7340252" y="2304789"/>
                </a:cubicBezTo>
                <a:cubicBezTo>
                  <a:pt x="7272859" y="2300296"/>
                  <a:pt x="7257734" y="2279337"/>
                  <a:pt x="7189940" y="2254685"/>
                </a:cubicBezTo>
                <a:cubicBezTo>
                  <a:pt x="7146589" y="2238921"/>
                  <a:pt x="7079856" y="2234662"/>
                  <a:pt x="7039628" y="2229633"/>
                </a:cubicBezTo>
                <a:cubicBezTo>
                  <a:pt x="6897666" y="2246334"/>
                  <a:pt x="6754908" y="2257279"/>
                  <a:pt x="6613743" y="2279737"/>
                </a:cubicBezTo>
                <a:cubicBezTo>
                  <a:pt x="6570692" y="2286586"/>
                  <a:pt x="6530484" y="2305648"/>
                  <a:pt x="6488482" y="2317315"/>
                </a:cubicBezTo>
                <a:cubicBezTo>
                  <a:pt x="6410772" y="2338901"/>
                  <a:pt x="6395353" y="2340952"/>
                  <a:pt x="6325644" y="2354894"/>
                </a:cubicBezTo>
                <a:cubicBezTo>
                  <a:pt x="6236926" y="2349349"/>
                  <a:pt x="6042990" y="2328286"/>
                  <a:pt x="5949863" y="2354894"/>
                </a:cubicBezTo>
                <a:cubicBezTo>
                  <a:pt x="5538972" y="2472291"/>
                  <a:pt x="5833519" y="2478371"/>
                  <a:pt x="5386192" y="2567836"/>
                </a:cubicBezTo>
                <a:cubicBezTo>
                  <a:pt x="5300115" y="2585051"/>
                  <a:pt x="5210881" y="2577532"/>
                  <a:pt x="5123145" y="2580362"/>
                </a:cubicBezTo>
                <a:lnTo>
                  <a:pt x="3832964" y="2617940"/>
                </a:lnTo>
                <a:cubicBezTo>
                  <a:pt x="3778685" y="2622115"/>
                  <a:pt x="3724267" y="2624767"/>
                  <a:pt x="3670126" y="2630466"/>
                </a:cubicBezTo>
                <a:cubicBezTo>
                  <a:pt x="3644868" y="2633125"/>
                  <a:pt x="3620361" y="2643556"/>
                  <a:pt x="3594970" y="2642992"/>
                </a:cubicBezTo>
                <a:cubicBezTo>
                  <a:pt x="3431958" y="2639370"/>
                  <a:pt x="3269293" y="2626291"/>
                  <a:pt x="3106455" y="2617940"/>
                </a:cubicBezTo>
                <a:cubicBezTo>
                  <a:pt x="2968669" y="2576187"/>
                  <a:pt x="2835860" y="2511301"/>
                  <a:pt x="2693096" y="2492680"/>
                </a:cubicBezTo>
                <a:cubicBezTo>
                  <a:pt x="2597063" y="2480154"/>
                  <a:pt x="2500674" y="2470110"/>
                  <a:pt x="2404997" y="2455102"/>
                </a:cubicBezTo>
                <a:cubicBezTo>
                  <a:pt x="2287673" y="2436698"/>
                  <a:pt x="2172245" y="2406085"/>
                  <a:pt x="2054269" y="2392472"/>
                </a:cubicBezTo>
                <a:cubicBezTo>
                  <a:pt x="1954635" y="2380976"/>
                  <a:pt x="1853852" y="2384121"/>
                  <a:pt x="1753644" y="2379946"/>
                </a:cubicBezTo>
                <a:cubicBezTo>
                  <a:pt x="1504710" y="2421435"/>
                  <a:pt x="1694226" y="2385743"/>
                  <a:pt x="1402915" y="2455102"/>
                </a:cubicBezTo>
                <a:cubicBezTo>
                  <a:pt x="1382204" y="2460033"/>
                  <a:pt x="1360393" y="2460634"/>
                  <a:pt x="1340285" y="2467628"/>
                </a:cubicBezTo>
                <a:cubicBezTo>
                  <a:pt x="1255473" y="2497128"/>
                  <a:pt x="1119290" y="2565923"/>
                  <a:pt x="1014608" y="2580362"/>
                </a:cubicBezTo>
                <a:cubicBezTo>
                  <a:pt x="927355" y="2592397"/>
                  <a:pt x="839244" y="2597063"/>
                  <a:pt x="751562" y="2605414"/>
                </a:cubicBezTo>
                <a:cubicBezTo>
                  <a:pt x="672230" y="2597063"/>
                  <a:pt x="583299" y="2619102"/>
                  <a:pt x="513567" y="2580362"/>
                </a:cubicBezTo>
                <a:cubicBezTo>
                  <a:pt x="457854" y="2549410"/>
                  <a:pt x="438465" y="2476105"/>
                  <a:pt x="413359" y="2417524"/>
                </a:cubicBezTo>
                <a:cubicBezTo>
                  <a:pt x="400833" y="2388296"/>
                  <a:pt x="389106" y="2358713"/>
                  <a:pt x="375781" y="2329841"/>
                </a:cubicBezTo>
                <a:cubicBezTo>
                  <a:pt x="345119" y="2263407"/>
                  <a:pt x="334981" y="2257545"/>
                  <a:pt x="313151" y="2192055"/>
                </a:cubicBezTo>
                <a:cubicBezTo>
                  <a:pt x="303539" y="2163218"/>
                  <a:pt x="296833" y="2133488"/>
                  <a:pt x="288099" y="2104373"/>
                </a:cubicBezTo>
                <a:cubicBezTo>
                  <a:pt x="284305" y="2091726"/>
                  <a:pt x="279748" y="2079321"/>
                  <a:pt x="275573" y="2066795"/>
                </a:cubicBezTo>
                <a:cubicBezTo>
                  <a:pt x="279748" y="1958236"/>
                  <a:pt x="278821" y="1849360"/>
                  <a:pt x="288099" y="1741118"/>
                </a:cubicBezTo>
                <a:cubicBezTo>
                  <a:pt x="291386" y="1702764"/>
                  <a:pt x="314046" y="1666868"/>
                  <a:pt x="313151" y="1628384"/>
                </a:cubicBezTo>
                <a:cubicBezTo>
                  <a:pt x="309838" y="1485909"/>
                  <a:pt x="298471" y="1343161"/>
                  <a:pt x="275573" y="1202499"/>
                </a:cubicBezTo>
                <a:cubicBezTo>
                  <a:pt x="268966" y="1161911"/>
                  <a:pt x="240314" y="1128114"/>
                  <a:pt x="225469" y="1089765"/>
                </a:cubicBezTo>
                <a:cubicBezTo>
                  <a:pt x="190184" y="998614"/>
                  <a:pt x="163763" y="904032"/>
                  <a:pt x="125260" y="814192"/>
                </a:cubicBezTo>
                <a:cubicBezTo>
                  <a:pt x="112734" y="784965"/>
                  <a:pt x="101129" y="755325"/>
                  <a:pt x="87682" y="726510"/>
                </a:cubicBezTo>
                <a:cubicBezTo>
                  <a:pt x="71889" y="692668"/>
                  <a:pt x="51448" y="660976"/>
                  <a:pt x="37578" y="626302"/>
                </a:cubicBezTo>
                <a:cubicBezTo>
                  <a:pt x="14700" y="569106"/>
                  <a:pt x="9877" y="522726"/>
                  <a:pt x="0" y="463463"/>
                </a:cubicBezTo>
                <a:cubicBezTo>
                  <a:pt x="25052" y="413359"/>
                  <a:pt x="44864" y="360272"/>
                  <a:pt x="75156" y="313151"/>
                </a:cubicBezTo>
                <a:cubicBezTo>
                  <a:pt x="83297" y="300488"/>
                  <a:pt x="100484" y="296849"/>
                  <a:pt x="112734" y="288099"/>
                </a:cubicBezTo>
                <a:cubicBezTo>
                  <a:pt x="193358" y="230511"/>
                  <a:pt x="133735" y="258836"/>
                  <a:pt x="250521" y="225469"/>
                </a:cubicBezTo>
                <a:cubicBezTo>
                  <a:pt x="318214" y="184853"/>
                  <a:pt x="295936" y="205106"/>
                  <a:pt x="325677" y="175365"/>
                </a:cubicBez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965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４</a:t>
            </a:r>
            <a:r>
              <a:rPr kumimoji="1" lang="ja-JP" altLang="en-US" dirty="0" smtClean="0"/>
              <a:t>．システム化イメージ</a:t>
            </a:r>
            <a:endParaRPr kumimoji="1" lang="ja-JP" altLang="en-US" dirty="0"/>
          </a:p>
        </p:txBody>
      </p:sp>
      <p:pic>
        <p:nvPicPr>
          <p:cNvPr id="1026" name="Picture 2" descr="C:\Users\panasonic.PC-PEWBA142657\Desktop\downloa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93" y="4332030"/>
            <a:ext cx="1595661" cy="159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panasonic.PC-PEWBA142657\Desktop\downloa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318" y="4332030"/>
            <a:ext cx="1595661" cy="159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panasonic.PC-PEWBA142657\Desktop\downloa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534" y="4332030"/>
            <a:ext cx="1595661" cy="159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1124618" y="4077072"/>
            <a:ext cx="122413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作業</a:t>
            </a:r>
            <a:r>
              <a:rPr kumimoji="1" lang="ja-JP" altLang="en-US" dirty="0" smtClean="0"/>
              <a:t>者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841325" y="4090972"/>
            <a:ext cx="164469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承認者１～３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929558" y="4090972"/>
            <a:ext cx="144895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最終承認者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13133" y="558924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①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Excel</a:t>
            </a:r>
            <a:r>
              <a:rPr lang="ja-JP" altLang="en-US" sz="1400" dirty="0" smtClean="0"/>
              <a:t>で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月報を作成</a:t>
            </a:r>
            <a:endParaRPr kumimoji="1" lang="ja-JP" altLang="en-US" sz="1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996826" y="5589240"/>
            <a:ext cx="1944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⑤コメント追記</a:t>
            </a:r>
            <a:endParaRPr kumimoji="1" lang="ja-JP" altLang="en-US" sz="1400" dirty="0"/>
          </a:p>
        </p:txBody>
      </p:sp>
      <p:cxnSp>
        <p:nvCxnSpPr>
          <p:cNvPr id="17" name="直線矢印コネクタ 16"/>
          <p:cNvCxnSpPr/>
          <p:nvPr/>
        </p:nvCxnSpPr>
        <p:spPr>
          <a:xfrm flipV="1">
            <a:off x="1905222" y="2348881"/>
            <a:ext cx="1008112" cy="168260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761206" y="2276872"/>
            <a:ext cx="1128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②</a:t>
            </a:r>
            <a:r>
              <a:rPr lang="en-US" altLang="ja-JP" sz="1400" dirty="0" smtClean="0"/>
              <a:t>upload</a:t>
            </a:r>
          </a:p>
          <a:p>
            <a:r>
              <a:rPr lang="ja-JP" altLang="en-US" sz="1400" dirty="0"/>
              <a:t>③</a:t>
            </a:r>
            <a:r>
              <a:rPr lang="ja-JP" altLang="en-US" sz="1400" dirty="0" smtClean="0"/>
              <a:t>申請</a:t>
            </a:r>
            <a:endParaRPr kumimoji="1" lang="ja-JP" altLang="en-US" sz="1400" dirty="0"/>
          </a:p>
        </p:txBody>
      </p:sp>
      <p:pic>
        <p:nvPicPr>
          <p:cNvPr id="29" name="Picture 2" descr="C:\Users\panasonic.PC-PEWBA142657\Desktop\downloa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841" y="4353381"/>
            <a:ext cx="1718291" cy="171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loud"/>
          <p:cNvSpPr>
            <a:spLocks noChangeAspect="1" noEditPoints="1" noChangeArrowheads="1"/>
          </p:cNvSpPr>
          <p:nvPr/>
        </p:nvSpPr>
        <p:spPr bwMode="auto">
          <a:xfrm>
            <a:off x="1574662" y="1124744"/>
            <a:ext cx="5589626" cy="1296144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3600" dirty="0" smtClean="0"/>
              <a:t>Web</a:t>
            </a:r>
            <a:r>
              <a:rPr lang="ja-JP" altLang="en-US" sz="3600" dirty="0" smtClean="0"/>
              <a:t>システム</a:t>
            </a:r>
            <a:endParaRPr lang="ja-JP" altLang="en-US" sz="36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792973" y="4090972"/>
            <a:ext cx="144895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総務</a:t>
            </a:r>
            <a:endParaRPr kumimoji="1" lang="ja-JP" altLang="en-US" dirty="0"/>
          </a:p>
        </p:txBody>
      </p:sp>
      <p:cxnSp>
        <p:nvCxnSpPr>
          <p:cNvPr id="40" name="直線矢印コネクタ 39"/>
          <p:cNvCxnSpPr/>
          <p:nvPr/>
        </p:nvCxnSpPr>
        <p:spPr>
          <a:xfrm>
            <a:off x="3492228" y="2420888"/>
            <a:ext cx="0" cy="161059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2454284" y="3187715"/>
            <a:ext cx="15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④</a:t>
            </a:r>
            <a:r>
              <a:rPr lang="en-US" altLang="ja-JP" sz="1400" dirty="0" smtClean="0"/>
              <a:t>download</a:t>
            </a:r>
            <a:endParaRPr kumimoji="1" lang="ja-JP" altLang="en-US" sz="1400" dirty="0"/>
          </a:p>
        </p:txBody>
      </p:sp>
      <p:pic>
        <p:nvPicPr>
          <p:cNvPr id="52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899" y="2731357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350" y="3509392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直線矢印コネクタ 56"/>
          <p:cNvCxnSpPr/>
          <p:nvPr/>
        </p:nvCxnSpPr>
        <p:spPr>
          <a:xfrm>
            <a:off x="3780260" y="2420888"/>
            <a:ext cx="0" cy="1610598"/>
          </a:xfrm>
          <a:prstGeom prst="straightConnector1">
            <a:avLst/>
          </a:prstGeom>
          <a:ln w="38100"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>
            <a:off x="5460616" y="2394466"/>
            <a:ext cx="0" cy="161059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4425502" y="3238266"/>
            <a:ext cx="15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⑧</a:t>
            </a:r>
            <a:r>
              <a:rPr lang="en-US" altLang="ja-JP" sz="1400" dirty="0" smtClean="0"/>
              <a:t>download</a:t>
            </a:r>
            <a:endParaRPr kumimoji="1" lang="ja-JP" altLang="en-US" sz="1400" dirty="0"/>
          </a:p>
        </p:txBody>
      </p:sp>
      <p:pic>
        <p:nvPicPr>
          <p:cNvPr id="60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93" y="3559943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直線矢印コネクタ 62"/>
          <p:cNvCxnSpPr/>
          <p:nvPr/>
        </p:nvCxnSpPr>
        <p:spPr>
          <a:xfrm>
            <a:off x="5751130" y="2394466"/>
            <a:ext cx="0" cy="1610598"/>
          </a:xfrm>
          <a:prstGeom prst="straightConnector1">
            <a:avLst/>
          </a:prstGeom>
          <a:ln w="38100"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/>
          <p:nvPr/>
        </p:nvCxnSpPr>
        <p:spPr>
          <a:xfrm>
            <a:off x="6513734" y="2420888"/>
            <a:ext cx="1215342" cy="1533654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7089798" y="3022242"/>
            <a:ext cx="15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⑫</a:t>
            </a:r>
            <a:r>
              <a:rPr lang="en-US" altLang="ja-JP" sz="1400" dirty="0" smtClean="0"/>
              <a:t>download</a:t>
            </a:r>
            <a:endParaRPr kumimoji="1" lang="ja-JP" altLang="en-US" sz="1400" dirty="0"/>
          </a:p>
        </p:txBody>
      </p:sp>
      <p:pic>
        <p:nvPicPr>
          <p:cNvPr id="67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018" y="3343919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テキスト ボックス 67"/>
          <p:cNvSpPr txBox="1"/>
          <p:nvPr/>
        </p:nvSpPr>
        <p:spPr>
          <a:xfrm>
            <a:off x="4910874" y="5619914"/>
            <a:ext cx="1944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⑨コメント追記</a:t>
            </a:r>
            <a:endParaRPr kumimoji="1" lang="ja-JP" altLang="en-US" sz="1400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3801471" y="2545740"/>
            <a:ext cx="1128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⑥</a:t>
            </a:r>
            <a:r>
              <a:rPr lang="en-US" altLang="ja-JP" sz="1400" dirty="0" smtClean="0"/>
              <a:t>upload</a:t>
            </a:r>
          </a:p>
          <a:p>
            <a:r>
              <a:rPr kumimoji="1" lang="ja-JP" altLang="en-US" sz="1400" dirty="0" smtClean="0"/>
              <a:t>⑦承認</a:t>
            </a:r>
            <a:endParaRPr kumimoji="1" lang="ja-JP" altLang="en-US" sz="1400" dirty="0"/>
          </a:p>
        </p:txBody>
      </p:sp>
      <p:pic>
        <p:nvPicPr>
          <p:cNvPr id="72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186" y="2996952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テキスト ボックス 72"/>
          <p:cNvSpPr txBox="1"/>
          <p:nvPr/>
        </p:nvSpPr>
        <p:spPr>
          <a:xfrm>
            <a:off x="5745687" y="2591602"/>
            <a:ext cx="1128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⑩</a:t>
            </a:r>
            <a:r>
              <a:rPr lang="en-US" altLang="ja-JP" sz="1400" dirty="0" smtClean="0"/>
              <a:t>upload</a:t>
            </a:r>
          </a:p>
          <a:p>
            <a:r>
              <a:rPr kumimoji="1" lang="ja-JP" altLang="en-US" sz="1400" dirty="0" smtClean="0"/>
              <a:t>⑪承認</a:t>
            </a:r>
            <a:endParaRPr kumimoji="1" lang="ja-JP" altLang="en-US" sz="1400" dirty="0"/>
          </a:p>
        </p:txBody>
      </p:sp>
      <p:pic>
        <p:nvPicPr>
          <p:cNvPr id="74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402" y="3042814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189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kumimoji="1" lang="ja-JP" altLang="en-US" dirty="0" smtClean="0"/>
              <a:t>改善点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kumimoji="1" lang="ja-JP" altLang="en-US" dirty="0" smtClean="0"/>
              <a:t>月報の一元管理が可能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 smtClean="0"/>
              <a:t>メール運用が不要</a:t>
            </a:r>
            <a:endParaRPr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/>
              <a:t>作</a:t>
            </a:r>
            <a:r>
              <a:rPr lang="ja-JP" altLang="en-US" dirty="0" smtClean="0"/>
              <a:t>業者の報告</a:t>
            </a:r>
            <a:r>
              <a:rPr lang="en-US" altLang="ja-JP" dirty="0" smtClean="0"/>
              <a:t>/</a:t>
            </a:r>
            <a:r>
              <a:rPr lang="ja-JP" altLang="en-US" dirty="0" smtClean="0"/>
              <a:t>承認状況を一覧で確認可能</a:t>
            </a:r>
            <a:endParaRPr lang="en-US" altLang="ja-JP" dirty="0"/>
          </a:p>
          <a:p>
            <a:pPr marL="571500" indent="-457200">
              <a:buFont typeface="+mj-lt"/>
              <a:buAutoNum type="arabicPeriod"/>
            </a:pPr>
            <a:endParaRPr kumimoji="1"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kumimoji="1" lang="ja-JP" altLang="en-US" dirty="0" smtClean="0"/>
              <a:t>新規機能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/>
              <a:t>月報</a:t>
            </a:r>
            <a:r>
              <a:rPr lang="ja-JP" altLang="en-US" dirty="0" smtClean="0"/>
              <a:t>の公開機能を追加（予定）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５．システム化</a:t>
            </a:r>
            <a:r>
              <a:rPr lang="ja-JP" altLang="en-US" dirty="0" smtClean="0"/>
              <a:t>のメリット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403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図表 19"/>
          <p:cNvGraphicFramePr/>
          <p:nvPr>
            <p:extLst>
              <p:ext uri="{D42A27DB-BD31-4B8C-83A1-F6EECF244321}">
                <p14:modId xmlns:p14="http://schemas.microsoft.com/office/powerpoint/2010/main" val="1706410963"/>
              </p:ext>
            </p:extLst>
          </p:nvPr>
        </p:nvGraphicFramePr>
        <p:xfrm>
          <a:off x="539552" y="1556792"/>
          <a:ext cx="7992888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６－１．画面構成（</a:t>
            </a:r>
            <a:r>
              <a:rPr lang="ja-JP" altLang="en-US" dirty="0"/>
              <a:t>申請者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742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2">
      <a:majorFont>
        <a:latin typeface="Cambria"/>
        <a:ea typeface="Meiryo UI"/>
        <a:cs typeface=""/>
      </a:majorFont>
      <a:minorFont>
        <a:latin typeface="Calibri"/>
        <a:ea typeface="Meiryo UI"/>
        <a:cs typeface="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4851</TotalTime>
  <Words>882</Words>
  <Application>Microsoft Office PowerPoint</Application>
  <PresentationFormat>画面に合わせる (4:3)</PresentationFormat>
  <Paragraphs>320</Paragraphs>
  <Slides>15</Slides>
  <Notes>0</Notes>
  <HiddenSlides>1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6" baseType="lpstr">
      <vt:lpstr>ビジネス</vt:lpstr>
      <vt:lpstr>月報管理システム</vt:lpstr>
      <vt:lpstr>目次</vt:lpstr>
      <vt:lpstr>１．現在の運用フロー</vt:lpstr>
      <vt:lpstr>１．現在の運用フロー</vt:lpstr>
      <vt:lpstr>２．現状課題</vt:lpstr>
      <vt:lpstr>３．システム化範囲</vt:lpstr>
      <vt:lpstr>４．システム化イメージ</vt:lpstr>
      <vt:lpstr>５．システム化のメリット</vt:lpstr>
      <vt:lpstr>６－１．画面構成（申請者）</vt:lpstr>
      <vt:lpstr>６－２．画面構成（承認者）</vt:lpstr>
      <vt:lpstr>６－３．画面構成（管理者）</vt:lpstr>
      <vt:lpstr>７－１．画面／機能一覧（共通）</vt:lpstr>
      <vt:lpstr>７－２．画面／機能一覧（マスタ）</vt:lpstr>
      <vt:lpstr>７－３．画面／機能一覧（業務）</vt:lpstr>
      <vt:lpstr>８．提案スケジュール</vt:lpstr>
    </vt:vector>
  </TitlesOfParts>
  <Company>**********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月報管理システム</dc:title>
  <dc:creator>**********</dc:creator>
  <cp:lastModifiedBy>panasonic</cp:lastModifiedBy>
  <cp:revision>93</cp:revision>
  <dcterms:created xsi:type="dcterms:W3CDTF">2016-06-02T03:19:43Z</dcterms:created>
  <dcterms:modified xsi:type="dcterms:W3CDTF">2016-10-17T06:07:50Z</dcterms:modified>
</cp:coreProperties>
</file>