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3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76" d="100"/>
          <a:sy n="76" d="100"/>
        </p:scale>
        <p:origin x="-9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1FF1BB-48B5-45A0-8912-643B4C57C063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03B7-F187-4B8D-BBBD-302F2F8B175D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318D9-6788-4043-B1A3-81169199D2C3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B2B793-AA49-4AE9-AF38-96BB8CAFB1D7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4AE8F-E7F1-4587-95B4-48E0C7D10816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54C179-D880-4013-8132-1BEE8E8C0A9A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F88FE-DF06-41B4-B299-42F735F420E9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38255-8816-4D6D-BA3E-553F188F5582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D8C05-108D-4FF1-B90B-D35DC3AA9CB0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5E52C1-27FF-4037-A27C-8C2EFCFB00FB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1BD30A-CDD6-447A-80C1-904F6F05D04E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BEE03A-BEC9-4C8F-906D-E05319DD9766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～画面デザイン～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月報一括承認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22" y="1481138"/>
            <a:ext cx="6101755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エラーメッセージ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ログイン画面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4633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メニュー画面</a:t>
            </a:r>
            <a:endParaRPr kumimoji="1" lang="ja-JP" alt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047232" cy="4393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56" y="1988840"/>
            <a:ext cx="6047232" cy="4393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ユーザ一覧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22" y="1481138"/>
            <a:ext cx="6101755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22" y="1481138"/>
            <a:ext cx="6101755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4566</TotalTime>
  <Words>51</Words>
  <Application>Microsoft Office PowerPoint</Application>
  <PresentationFormat>画面に合わせる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ビジネス</vt:lpstr>
      <vt:lpstr>月報管理システム</vt:lpstr>
      <vt:lpstr>ログイン画面</vt:lpstr>
      <vt:lpstr>メニュー画面</vt:lpstr>
      <vt:lpstr>ユーザ一覧画面</vt:lpstr>
      <vt:lpstr>ユーザ登録画面</vt:lpstr>
      <vt:lpstr>月報申請画面</vt:lpstr>
      <vt:lpstr>月報申請状況一覧画面</vt:lpstr>
      <vt:lpstr>月報承認状況一覧画面</vt:lpstr>
      <vt:lpstr>月報承認画面</vt:lpstr>
      <vt:lpstr>月報一括承認画面</vt:lpstr>
      <vt:lpstr>月報一覧画面</vt:lpstr>
      <vt:lpstr>エラーメッセージ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月報管理システム</dc:title>
  <dc:creator>**********</dc:creator>
  <cp:lastModifiedBy>panasonic</cp:lastModifiedBy>
  <cp:revision>63</cp:revision>
  <dcterms:created xsi:type="dcterms:W3CDTF">2016-06-02T03:19:43Z</dcterms:created>
  <dcterms:modified xsi:type="dcterms:W3CDTF">2016-10-17T06:14:32Z</dcterms:modified>
</cp:coreProperties>
</file>