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60" r:id="rId5"/>
    <p:sldId id="276" r:id="rId6"/>
    <p:sldId id="265" r:id="rId7"/>
    <p:sldId id="261" r:id="rId8"/>
    <p:sldId id="270" r:id="rId9"/>
    <p:sldId id="273" r:id="rId10"/>
    <p:sldId id="274" r:id="rId11"/>
    <p:sldId id="266" r:id="rId12"/>
    <p:sldId id="272" r:id="rId13"/>
    <p:sldId id="275" r:id="rId14"/>
    <p:sldId id="263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3" autoAdjust="0"/>
    <p:restoredTop sz="94635" autoAdjust="0"/>
  </p:normalViewPr>
  <p:slideViewPr>
    <p:cSldViewPr>
      <p:cViewPr varScale="1">
        <p:scale>
          <a:sx n="91" d="100"/>
          <a:sy n="91" d="100"/>
        </p:scale>
        <p:origin x="-97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124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357460-0FAD-40CA-BE82-980E0E8EA8E3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kumimoji="1" lang="ja-JP" altLang="en-US"/>
        </a:p>
      </dgm:t>
    </dgm:pt>
    <dgm:pt modelId="{E164911D-41C0-41AD-BFD4-B8091C9AE415}">
      <dgm:prSet phldrT="[テキスト]"/>
      <dgm:spPr/>
      <dgm:t>
        <a:bodyPr/>
        <a:lstStyle/>
        <a:p>
          <a:r>
            <a:rPr kumimoji="1" lang="ja-JP" altLang="en-US" dirty="0" smtClean="0"/>
            <a:t>ログイン</a:t>
          </a:r>
          <a:endParaRPr kumimoji="1" lang="ja-JP" altLang="en-US" dirty="0"/>
        </a:p>
      </dgm:t>
    </dgm:pt>
    <dgm:pt modelId="{FDB7C482-9992-4BC0-B687-7A27B7C339BC}" type="par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6D28B937-C89D-4738-A88B-D334CEA09F7A}" type="sib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33878004-7D2A-4F72-BEDB-5D0AB58F15AC}" type="asst">
      <dgm:prSet phldrT="[テキスト]" custT="1"/>
      <dgm:spPr/>
      <dgm:t>
        <a:bodyPr/>
        <a:lstStyle/>
        <a:p>
          <a:r>
            <a:rPr kumimoji="1" lang="ja-JP" altLang="en-US" sz="2000" dirty="0" smtClean="0"/>
            <a:t>メニュー</a:t>
          </a:r>
          <a:endParaRPr kumimoji="1" lang="ja-JP" altLang="en-US" sz="2000" dirty="0"/>
        </a:p>
      </dgm:t>
    </dgm:pt>
    <dgm:pt modelId="{A0559AFC-F7C9-40A3-85C8-C1718708DC40}" type="par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D6D76CC0-6030-401B-97E8-CE355C4FBFC4}" type="sib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6ED63BC7-73D7-42AA-8C32-20FAF112464A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月報申請状況一覧</a:t>
          </a:r>
          <a:endParaRPr kumimoji="1" lang="ja-JP" altLang="en-US" sz="1800" dirty="0"/>
        </a:p>
      </dgm:t>
    </dgm:pt>
    <dgm:pt modelId="{129AA29F-A958-46F2-B74F-1427BE8052EA}" type="parTrans" cxnId="{BC25CCFD-1A50-4152-BFF0-E6B0A65BFCE0}">
      <dgm:prSet/>
      <dgm:spPr/>
      <dgm:t>
        <a:bodyPr/>
        <a:lstStyle/>
        <a:p>
          <a:endParaRPr kumimoji="1" lang="ja-JP" altLang="en-US"/>
        </a:p>
      </dgm:t>
    </dgm:pt>
    <dgm:pt modelId="{229F1C12-4DAE-4999-8B03-81254F138021}" type="sibTrans" cxnId="{BC25CCFD-1A50-4152-BFF0-E6B0A65BFCE0}">
      <dgm:prSet/>
      <dgm:spPr/>
      <dgm:t>
        <a:bodyPr/>
        <a:lstStyle/>
        <a:p>
          <a:endParaRPr kumimoji="1" lang="ja-JP" altLang="en-US"/>
        </a:p>
      </dgm:t>
    </dgm:pt>
    <dgm:pt modelId="{550A381F-40F0-4E05-ACCB-D1C9F5A5043C}">
      <dgm:prSet custT="1"/>
      <dgm:spPr/>
      <dgm:t>
        <a:bodyPr/>
        <a:lstStyle/>
        <a:p>
          <a:r>
            <a:rPr kumimoji="1" lang="ja-JP" altLang="en-US" sz="1800" dirty="0" smtClean="0"/>
            <a:t>利用者情報</a:t>
          </a:r>
          <a:r>
            <a:rPr kumimoji="1" lang="ja-JP" altLang="en-US" sz="1800" dirty="0" smtClean="0"/>
            <a:t>変更</a:t>
          </a:r>
          <a:endParaRPr kumimoji="1" lang="ja-JP" altLang="en-US" sz="1800" dirty="0"/>
        </a:p>
      </dgm:t>
    </dgm:pt>
    <dgm:pt modelId="{A501F06D-82E0-4DE6-9AE9-2167538DECE0}" type="sibTrans" cxnId="{E65B95F2-C3FE-4676-AAA9-42230605C4A5}">
      <dgm:prSet/>
      <dgm:spPr/>
      <dgm:t>
        <a:bodyPr/>
        <a:lstStyle/>
        <a:p>
          <a:endParaRPr kumimoji="1" lang="ja-JP" altLang="en-US"/>
        </a:p>
      </dgm:t>
    </dgm:pt>
    <dgm:pt modelId="{1C096A7E-8FF6-4205-B81F-37441528B91E}" type="parTrans" cxnId="{E65B95F2-C3FE-4676-AAA9-42230605C4A5}">
      <dgm:prSet/>
      <dgm:spPr/>
      <dgm:t>
        <a:bodyPr/>
        <a:lstStyle/>
        <a:p>
          <a:endParaRPr kumimoji="1" lang="ja-JP" altLang="en-US"/>
        </a:p>
      </dgm:t>
    </dgm:pt>
    <dgm:pt modelId="{05035769-5ED0-4C7F-9192-B43AC08FB283}">
      <dgm:prSet custT="1"/>
      <dgm:spPr/>
      <dgm:t>
        <a:bodyPr/>
        <a:lstStyle/>
        <a:p>
          <a:r>
            <a:rPr kumimoji="1" lang="ja-JP" altLang="en-US" sz="1800" dirty="0" smtClean="0"/>
            <a:t>月報申請</a:t>
          </a:r>
          <a:endParaRPr kumimoji="1" lang="ja-JP" altLang="en-US" sz="1800" dirty="0"/>
        </a:p>
      </dgm:t>
    </dgm:pt>
    <dgm:pt modelId="{8D04A5F3-D044-42CC-A15E-FFDE1F1ED097}" type="parTrans" cxnId="{2EFD85B6-F48A-4DAA-A3B2-05FEE92E143F}">
      <dgm:prSet/>
      <dgm:spPr/>
      <dgm:t>
        <a:bodyPr/>
        <a:lstStyle/>
        <a:p>
          <a:endParaRPr kumimoji="1" lang="ja-JP" altLang="en-US"/>
        </a:p>
      </dgm:t>
    </dgm:pt>
    <dgm:pt modelId="{F6A46BCD-E28E-4203-9771-3C3D6B110843}" type="sibTrans" cxnId="{2EFD85B6-F48A-4DAA-A3B2-05FEE92E143F}">
      <dgm:prSet/>
      <dgm:spPr/>
      <dgm:t>
        <a:bodyPr/>
        <a:lstStyle/>
        <a:p>
          <a:endParaRPr kumimoji="1" lang="ja-JP" altLang="en-US"/>
        </a:p>
      </dgm:t>
    </dgm:pt>
    <dgm:pt modelId="{F952EE0C-5F2A-45AA-83A8-2211EDDFDFEC}">
      <dgm:prSet custT="1"/>
      <dgm:spPr/>
      <dgm:t>
        <a:bodyPr/>
        <a:lstStyle/>
        <a:p>
          <a:r>
            <a:rPr kumimoji="1" lang="ja-JP" altLang="en-US" sz="1800" smtClean="0"/>
            <a:t>月報申請修正</a:t>
          </a:r>
          <a:endParaRPr kumimoji="1" lang="ja-JP" altLang="en-US" sz="1800" dirty="0"/>
        </a:p>
      </dgm:t>
    </dgm:pt>
    <dgm:pt modelId="{2AB66099-0359-4A48-AEFF-6DBBBBD0106C}" type="parTrans" cxnId="{077A4BCF-C583-4278-B961-445381AE20D5}">
      <dgm:prSet/>
      <dgm:spPr/>
      <dgm:t>
        <a:bodyPr/>
        <a:lstStyle/>
        <a:p>
          <a:endParaRPr kumimoji="1" lang="ja-JP" altLang="en-US"/>
        </a:p>
      </dgm:t>
    </dgm:pt>
    <dgm:pt modelId="{9894DB23-0E74-4AD1-84A2-6E11B6A279DB}" type="sibTrans" cxnId="{077A4BCF-C583-4278-B961-445381AE20D5}">
      <dgm:prSet/>
      <dgm:spPr/>
      <dgm:t>
        <a:bodyPr/>
        <a:lstStyle/>
        <a:p>
          <a:endParaRPr kumimoji="1" lang="ja-JP" altLang="en-US"/>
        </a:p>
      </dgm:t>
    </dgm:pt>
    <dgm:pt modelId="{8A5D712F-6AF2-4319-A6F5-A30D601300D8}" type="pres">
      <dgm:prSet presAssocID="{B5357460-0FAD-40CA-BE82-980E0E8EA8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120E5FA-F315-4B50-9CBE-10143E5DFFB8}" type="pres">
      <dgm:prSet presAssocID="{E164911D-41C0-41AD-BFD4-B8091C9AE415}" presName="root1" presStyleCnt="0"/>
      <dgm:spPr/>
    </dgm:pt>
    <dgm:pt modelId="{22A722A9-2815-423D-8C37-5E5F7385B8FB}" type="pres">
      <dgm:prSet presAssocID="{E164911D-41C0-41AD-BFD4-B8091C9AE4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D597C0F-2237-4F12-950C-D26B8F09A573}" type="pres">
      <dgm:prSet presAssocID="{E164911D-41C0-41AD-BFD4-B8091C9AE415}" presName="level2hierChild" presStyleCnt="0"/>
      <dgm:spPr/>
    </dgm:pt>
    <dgm:pt modelId="{5C94A537-F670-4876-9327-9280C8C56023}" type="pres">
      <dgm:prSet presAssocID="{A0559AFC-F7C9-40A3-85C8-C1718708DC40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75F5CFBF-8828-4BF9-816E-859BC8ED4F44}" type="pres">
      <dgm:prSet presAssocID="{A0559AFC-F7C9-40A3-85C8-C1718708DC40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C0B07CC-6EFB-4554-9B13-41EC108C832E}" type="pres">
      <dgm:prSet presAssocID="{33878004-7D2A-4F72-BEDB-5D0AB58F15AC}" presName="root2" presStyleCnt="0"/>
      <dgm:spPr/>
    </dgm:pt>
    <dgm:pt modelId="{BA2C46D1-49F2-4416-B0F1-25FE16F65916}" type="pres">
      <dgm:prSet presAssocID="{33878004-7D2A-4F72-BEDB-5D0AB58F15AC}" presName="LevelTwoTextNode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74F55B6-9477-45DF-AC5A-F4A1CB999028}" type="pres">
      <dgm:prSet presAssocID="{33878004-7D2A-4F72-BEDB-5D0AB58F15AC}" presName="level3hierChild" presStyleCnt="0"/>
      <dgm:spPr/>
    </dgm:pt>
    <dgm:pt modelId="{C9B6AA4F-3B14-43B1-86AC-5C1E9D1ED055}" type="pres">
      <dgm:prSet presAssocID="{129AA29F-A958-46F2-B74F-1427BE8052EA}" presName="conn2-1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0953D620-6695-42B6-BD58-86B865F665DF}" type="pres">
      <dgm:prSet presAssocID="{129AA29F-A958-46F2-B74F-1427BE8052EA}" presName="connTx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35E58DC5-40D7-417F-A1AA-D5E17A4CAA40}" type="pres">
      <dgm:prSet presAssocID="{6ED63BC7-73D7-42AA-8C32-20FAF112464A}" presName="root2" presStyleCnt="0"/>
      <dgm:spPr/>
    </dgm:pt>
    <dgm:pt modelId="{321BE020-EB98-4638-9EBB-B2C3D28F7A9D}" type="pres">
      <dgm:prSet presAssocID="{6ED63BC7-73D7-42AA-8C32-20FAF112464A}" presName="LevelTwoTextNode" presStyleLbl="node3" presStyleIdx="0" presStyleCnt="3" custLinFactNeighborY="-32928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E36C690-A0CB-45C5-85E0-4071BF29ABD1}" type="pres">
      <dgm:prSet presAssocID="{6ED63BC7-73D7-42AA-8C32-20FAF112464A}" presName="level3hierChild" presStyleCnt="0"/>
      <dgm:spPr/>
    </dgm:pt>
    <dgm:pt modelId="{57A82C26-D586-4679-BA3B-6FBBDEA55392}" type="pres">
      <dgm:prSet presAssocID="{2AB66099-0359-4A48-AEFF-6DBBBBD0106C}" presName="conn2-1" presStyleLbl="parChTrans1D4" presStyleIdx="0" presStyleCnt="1"/>
      <dgm:spPr/>
      <dgm:t>
        <a:bodyPr/>
        <a:lstStyle/>
        <a:p>
          <a:endParaRPr kumimoji="1" lang="ja-JP" altLang="en-US"/>
        </a:p>
      </dgm:t>
    </dgm:pt>
    <dgm:pt modelId="{3E217499-E5A9-4C2B-A8E5-0E20C6FD61F4}" type="pres">
      <dgm:prSet presAssocID="{2AB66099-0359-4A48-AEFF-6DBBBBD0106C}" presName="connTx" presStyleLbl="parChTrans1D4" presStyleIdx="0" presStyleCnt="1"/>
      <dgm:spPr/>
      <dgm:t>
        <a:bodyPr/>
        <a:lstStyle/>
        <a:p>
          <a:endParaRPr kumimoji="1" lang="ja-JP" altLang="en-US"/>
        </a:p>
      </dgm:t>
    </dgm:pt>
    <dgm:pt modelId="{7B55550B-706B-426A-9CA5-DD0A5005A47B}" type="pres">
      <dgm:prSet presAssocID="{F952EE0C-5F2A-45AA-83A8-2211EDDFDFEC}" presName="root2" presStyleCnt="0"/>
      <dgm:spPr/>
    </dgm:pt>
    <dgm:pt modelId="{A67CDDF1-D9C9-41DA-B2A5-6F17BBC650C5}" type="pres">
      <dgm:prSet presAssocID="{F952EE0C-5F2A-45AA-83A8-2211EDDFDFEC}" presName="LevelTwoTextNode" presStyleLbl="node4" presStyleIdx="0" presStyleCnt="1" custLinFactNeighborY="-26118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3C066B0-B67F-4CDA-8873-6A70F7DC8069}" type="pres">
      <dgm:prSet presAssocID="{F952EE0C-5F2A-45AA-83A8-2211EDDFDFEC}" presName="level3hierChild" presStyleCnt="0"/>
      <dgm:spPr/>
    </dgm:pt>
    <dgm:pt modelId="{F44B948E-6B8D-4933-A9BA-0DE12B5F79DC}" type="pres">
      <dgm:prSet presAssocID="{8D04A5F3-D044-42CC-A15E-FFDE1F1ED097}" presName="conn2-1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F6498CD9-EB6F-4797-9DFC-8C68AB16AF39}" type="pres">
      <dgm:prSet presAssocID="{8D04A5F3-D044-42CC-A15E-FFDE1F1ED097}" presName="connTx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2991626A-1617-4724-BC6A-D74C8E4FC694}" type="pres">
      <dgm:prSet presAssocID="{05035769-5ED0-4C7F-9192-B43AC08FB283}" presName="root2" presStyleCnt="0"/>
      <dgm:spPr/>
    </dgm:pt>
    <dgm:pt modelId="{BAD0047E-DA1C-4857-B10D-B244CD2D3195}" type="pres">
      <dgm:prSet presAssocID="{05035769-5ED0-4C7F-9192-B43AC08FB283}" presName="LevelTwoTextNode" presStyleLbl="node3" presStyleIdx="1" presStyleCnt="3" custLinFactNeighborY="-1937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F9B63F22-F629-4BC3-9CC4-D0C13B951B6D}" type="pres">
      <dgm:prSet presAssocID="{05035769-5ED0-4C7F-9192-B43AC08FB283}" presName="level3hierChild" presStyleCnt="0"/>
      <dgm:spPr/>
    </dgm:pt>
    <dgm:pt modelId="{9E124E1E-0161-4AC1-87EC-B09B2F219B0F}" type="pres">
      <dgm:prSet presAssocID="{1C096A7E-8FF6-4205-B81F-37441528B91E}" presName="conn2-1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795F2234-8ADC-4001-BDDB-49D4CDD506ED}" type="pres">
      <dgm:prSet presAssocID="{1C096A7E-8FF6-4205-B81F-37441528B91E}" presName="connTx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2ACDFCF3-997A-4F81-8EA7-BC85025ED7E1}" type="pres">
      <dgm:prSet presAssocID="{550A381F-40F0-4E05-ACCB-D1C9F5A5043C}" presName="root2" presStyleCnt="0"/>
      <dgm:spPr/>
    </dgm:pt>
    <dgm:pt modelId="{AAE69731-215B-45BC-8E15-2A6F1103ED7E}" type="pres">
      <dgm:prSet presAssocID="{550A381F-40F0-4E05-ACCB-D1C9F5A5043C}" presName="LevelTwoTextNode" presStyleLbl="node3" presStyleIdx="2" presStyleCnt="3" custLinFactNeighborY="-562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987BB51-F580-4222-BA09-A0C31F2A05FE}" type="pres">
      <dgm:prSet presAssocID="{550A381F-40F0-4E05-ACCB-D1C9F5A5043C}" presName="level3hierChild" presStyleCnt="0"/>
      <dgm:spPr/>
    </dgm:pt>
  </dgm:ptLst>
  <dgm:cxnLst>
    <dgm:cxn modelId="{8170BB76-B1FD-4D3C-86C3-B022300DABBB}" type="presOf" srcId="{6ED63BC7-73D7-42AA-8C32-20FAF112464A}" destId="{321BE020-EB98-4638-9EBB-B2C3D28F7A9D}" srcOrd="0" destOrd="0" presId="urn:microsoft.com/office/officeart/2008/layout/HorizontalMultiLevelHierarchy"/>
    <dgm:cxn modelId="{A8C10B91-EEF2-4A56-905C-CD026B688721}" type="presOf" srcId="{8D04A5F3-D044-42CC-A15E-FFDE1F1ED097}" destId="{F44B948E-6B8D-4933-A9BA-0DE12B5F79DC}" srcOrd="0" destOrd="0" presId="urn:microsoft.com/office/officeart/2008/layout/HorizontalMultiLevelHierarchy"/>
    <dgm:cxn modelId="{26EAADF4-8DD1-45D0-9982-6DC90A38C4F8}" type="presOf" srcId="{A0559AFC-F7C9-40A3-85C8-C1718708DC40}" destId="{5C94A537-F670-4876-9327-9280C8C56023}" srcOrd="0" destOrd="0" presId="urn:microsoft.com/office/officeart/2008/layout/HorizontalMultiLevelHierarchy"/>
    <dgm:cxn modelId="{43E99752-24CC-4CB5-81FB-A387C6CC33D5}" type="presOf" srcId="{05035769-5ED0-4C7F-9192-B43AC08FB283}" destId="{BAD0047E-DA1C-4857-B10D-B244CD2D3195}" srcOrd="0" destOrd="0" presId="urn:microsoft.com/office/officeart/2008/layout/HorizontalMultiLevelHierarchy"/>
    <dgm:cxn modelId="{8B3B1DB8-9F46-4733-A9B3-94BA909732DC}" type="presOf" srcId="{129AA29F-A958-46F2-B74F-1427BE8052EA}" destId="{0953D620-6695-42B6-BD58-86B865F665DF}" srcOrd="1" destOrd="0" presId="urn:microsoft.com/office/officeart/2008/layout/HorizontalMultiLevelHierarchy"/>
    <dgm:cxn modelId="{147DB898-FFCD-4DA5-B634-115026A5B30A}" type="presOf" srcId="{B5357460-0FAD-40CA-BE82-980E0E8EA8E3}" destId="{8A5D712F-6AF2-4319-A6F5-A30D601300D8}" srcOrd="0" destOrd="0" presId="urn:microsoft.com/office/officeart/2008/layout/HorizontalMultiLevelHierarchy"/>
    <dgm:cxn modelId="{077A4BCF-C583-4278-B961-445381AE20D5}" srcId="{6ED63BC7-73D7-42AA-8C32-20FAF112464A}" destId="{F952EE0C-5F2A-45AA-83A8-2211EDDFDFEC}" srcOrd="0" destOrd="0" parTransId="{2AB66099-0359-4A48-AEFF-6DBBBBD0106C}" sibTransId="{9894DB23-0E74-4AD1-84A2-6E11B6A279DB}"/>
    <dgm:cxn modelId="{F698A424-532B-4B86-A068-C3E05EB5E371}" type="presOf" srcId="{F952EE0C-5F2A-45AA-83A8-2211EDDFDFEC}" destId="{A67CDDF1-D9C9-41DA-B2A5-6F17BBC650C5}" srcOrd="0" destOrd="0" presId="urn:microsoft.com/office/officeart/2008/layout/HorizontalMultiLevelHierarchy"/>
    <dgm:cxn modelId="{BC25CCFD-1A50-4152-BFF0-E6B0A65BFCE0}" srcId="{33878004-7D2A-4F72-BEDB-5D0AB58F15AC}" destId="{6ED63BC7-73D7-42AA-8C32-20FAF112464A}" srcOrd="0" destOrd="0" parTransId="{129AA29F-A958-46F2-B74F-1427BE8052EA}" sibTransId="{229F1C12-4DAE-4999-8B03-81254F138021}"/>
    <dgm:cxn modelId="{0B28BA8E-F15B-47EE-8864-AE24A15B9E8B}" type="presOf" srcId="{550A381F-40F0-4E05-ACCB-D1C9F5A5043C}" destId="{AAE69731-215B-45BC-8E15-2A6F1103ED7E}" srcOrd="0" destOrd="0" presId="urn:microsoft.com/office/officeart/2008/layout/HorizontalMultiLevelHierarchy"/>
    <dgm:cxn modelId="{2EFD85B6-F48A-4DAA-A3B2-05FEE92E143F}" srcId="{33878004-7D2A-4F72-BEDB-5D0AB58F15AC}" destId="{05035769-5ED0-4C7F-9192-B43AC08FB283}" srcOrd="1" destOrd="0" parTransId="{8D04A5F3-D044-42CC-A15E-FFDE1F1ED097}" sibTransId="{F6A46BCD-E28E-4203-9771-3C3D6B110843}"/>
    <dgm:cxn modelId="{E65B95F2-C3FE-4676-AAA9-42230605C4A5}" srcId="{33878004-7D2A-4F72-BEDB-5D0AB58F15AC}" destId="{550A381F-40F0-4E05-ACCB-D1C9F5A5043C}" srcOrd="2" destOrd="0" parTransId="{1C096A7E-8FF6-4205-B81F-37441528B91E}" sibTransId="{A501F06D-82E0-4DE6-9AE9-2167538DECE0}"/>
    <dgm:cxn modelId="{46EEF9F3-4074-4DCF-9F67-BEDD257AFD0F}" type="presOf" srcId="{2AB66099-0359-4A48-AEFF-6DBBBBD0106C}" destId="{3E217499-E5A9-4C2B-A8E5-0E20C6FD61F4}" srcOrd="1" destOrd="0" presId="urn:microsoft.com/office/officeart/2008/layout/HorizontalMultiLevelHierarchy"/>
    <dgm:cxn modelId="{23F0D07F-CC3C-48D5-B3FD-55A1A6238090}" type="presOf" srcId="{33878004-7D2A-4F72-BEDB-5D0AB58F15AC}" destId="{BA2C46D1-49F2-4416-B0F1-25FE16F65916}" srcOrd="0" destOrd="0" presId="urn:microsoft.com/office/officeart/2008/layout/HorizontalMultiLevelHierarchy"/>
    <dgm:cxn modelId="{E36AD33D-B0B6-44E5-B478-1BACD6E06B20}" type="presOf" srcId="{2AB66099-0359-4A48-AEFF-6DBBBBD0106C}" destId="{57A82C26-D586-4679-BA3B-6FBBDEA55392}" srcOrd="0" destOrd="0" presId="urn:microsoft.com/office/officeart/2008/layout/HorizontalMultiLevelHierarchy"/>
    <dgm:cxn modelId="{2B10EE2C-AB70-4001-8B18-598063EBA92E}" type="presOf" srcId="{A0559AFC-F7C9-40A3-85C8-C1718708DC40}" destId="{75F5CFBF-8828-4BF9-816E-859BC8ED4F44}" srcOrd="1" destOrd="0" presId="urn:microsoft.com/office/officeart/2008/layout/HorizontalMultiLevelHierarchy"/>
    <dgm:cxn modelId="{379FBBC3-1A8E-4FCE-B247-DDC3C90238CD}" type="presOf" srcId="{129AA29F-A958-46F2-B74F-1427BE8052EA}" destId="{C9B6AA4F-3B14-43B1-86AC-5C1E9D1ED055}" srcOrd="0" destOrd="0" presId="urn:microsoft.com/office/officeart/2008/layout/HorizontalMultiLevelHierarchy"/>
    <dgm:cxn modelId="{590960AC-9E3A-4980-84A0-07BBDD9CEA7D}" type="presOf" srcId="{1C096A7E-8FF6-4205-B81F-37441528B91E}" destId="{795F2234-8ADC-4001-BDDB-49D4CDD506ED}" srcOrd="1" destOrd="0" presId="urn:microsoft.com/office/officeart/2008/layout/HorizontalMultiLevelHierarchy"/>
    <dgm:cxn modelId="{8E5871B2-EB43-490A-8E19-7ED3E7BF3DAE}" type="presOf" srcId="{E164911D-41C0-41AD-BFD4-B8091C9AE415}" destId="{22A722A9-2815-423D-8C37-5E5F7385B8FB}" srcOrd="0" destOrd="0" presId="urn:microsoft.com/office/officeart/2008/layout/HorizontalMultiLevelHierarchy"/>
    <dgm:cxn modelId="{B296DB5C-CCD1-47ED-911D-C67EA8CA3EDA}" type="presOf" srcId="{1C096A7E-8FF6-4205-B81F-37441528B91E}" destId="{9E124E1E-0161-4AC1-87EC-B09B2F219B0F}" srcOrd="0" destOrd="0" presId="urn:microsoft.com/office/officeart/2008/layout/HorizontalMultiLevelHierarchy"/>
    <dgm:cxn modelId="{29DD0588-68EE-45B5-BF77-E9983730F0D9}" type="presOf" srcId="{8D04A5F3-D044-42CC-A15E-FFDE1F1ED097}" destId="{F6498CD9-EB6F-4797-9DFC-8C68AB16AF39}" srcOrd="1" destOrd="0" presId="urn:microsoft.com/office/officeart/2008/layout/HorizontalMultiLevelHierarchy"/>
    <dgm:cxn modelId="{05FFAAE0-ACF1-4E28-BBE7-4382418BCA57}" srcId="{B5357460-0FAD-40CA-BE82-980E0E8EA8E3}" destId="{E164911D-41C0-41AD-BFD4-B8091C9AE415}" srcOrd="0" destOrd="0" parTransId="{FDB7C482-9992-4BC0-B687-7A27B7C339BC}" sibTransId="{6D28B937-C89D-4738-A88B-D334CEA09F7A}"/>
    <dgm:cxn modelId="{0B594901-626F-4C7C-AB3F-CEFA6AE0090C}" srcId="{E164911D-41C0-41AD-BFD4-B8091C9AE415}" destId="{33878004-7D2A-4F72-BEDB-5D0AB58F15AC}" srcOrd="0" destOrd="0" parTransId="{A0559AFC-F7C9-40A3-85C8-C1718708DC40}" sibTransId="{D6D76CC0-6030-401B-97E8-CE355C4FBFC4}"/>
    <dgm:cxn modelId="{3451A00C-18F3-4BFC-A85D-504512CAFD84}" type="presParOf" srcId="{8A5D712F-6AF2-4319-A6F5-A30D601300D8}" destId="{3120E5FA-F315-4B50-9CBE-10143E5DFFB8}" srcOrd="0" destOrd="0" presId="urn:microsoft.com/office/officeart/2008/layout/HorizontalMultiLevelHierarchy"/>
    <dgm:cxn modelId="{27C71679-2ABE-4241-8D1F-4F269DB2EE11}" type="presParOf" srcId="{3120E5FA-F315-4B50-9CBE-10143E5DFFB8}" destId="{22A722A9-2815-423D-8C37-5E5F7385B8FB}" srcOrd="0" destOrd="0" presId="urn:microsoft.com/office/officeart/2008/layout/HorizontalMultiLevelHierarchy"/>
    <dgm:cxn modelId="{9EC09F21-7DDC-4F0C-B436-5F710FF852B9}" type="presParOf" srcId="{3120E5FA-F315-4B50-9CBE-10143E5DFFB8}" destId="{5D597C0F-2237-4F12-950C-D26B8F09A573}" srcOrd="1" destOrd="0" presId="urn:microsoft.com/office/officeart/2008/layout/HorizontalMultiLevelHierarchy"/>
    <dgm:cxn modelId="{D169B463-F793-4271-AA44-B25433CE4995}" type="presParOf" srcId="{5D597C0F-2237-4F12-950C-D26B8F09A573}" destId="{5C94A537-F670-4876-9327-9280C8C56023}" srcOrd="0" destOrd="0" presId="urn:microsoft.com/office/officeart/2008/layout/HorizontalMultiLevelHierarchy"/>
    <dgm:cxn modelId="{61E70562-B7DF-4033-8A8E-B844D4D48A97}" type="presParOf" srcId="{5C94A537-F670-4876-9327-9280C8C56023}" destId="{75F5CFBF-8828-4BF9-816E-859BC8ED4F44}" srcOrd="0" destOrd="0" presId="urn:microsoft.com/office/officeart/2008/layout/HorizontalMultiLevelHierarchy"/>
    <dgm:cxn modelId="{A6398B32-D72D-4E10-B497-DBB1FDB83BF2}" type="presParOf" srcId="{5D597C0F-2237-4F12-950C-D26B8F09A573}" destId="{CC0B07CC-6EFB-4554-9B13-41EC108C832E}" srcOrd="1" destOrd="0" presId="urn:microsoft.com/office/officeart/2008/layout/HorizontalMultiLevelHierarchy"/>
    <dgm:cxn modelId="{61C4EA24-D201-4CDA-8D3F-641BE9116641}" type="presParOf" srcId="{CC0B07CC-6EFB-4554-9B13-41EC108C832E}" destId="{BA2C46D1-49F2-4416-B0F1-25FE16F65916}" srcOrd="0" destOrd="0" presId="urn:microsoft.com/office/officeart/2008/layout/HorizontalMultiLevelHierarchy"/>
    <dgm:cxn modelId="{B2E34F0A-61D7-46D1-96D5-6DB743E514A0}" type="presParOf" srcId="{CC0B07CC-6EFB-4554-9B13-41EC108C832E}" destId="{E74F55B6-9477-45DF-AC5A-F4A1CB999028}" srcOrd="1" destOrd="0" presId="urn:microsoft.com/office/officeart/2008/layout/HorizontalMultiLevelHierarchy"/>
    <dgm:cxn modelId="{4A5A8492-8E11-4118-96AB-0E64CAD508DA}" type="presParOf" srcId="{E74F55B6-9477-45DF-AC5A-F4A1CB999028}" destId="{C9B6AA4F-3B14-43B1-86AC-5C1E9D1ED055}" srcOrd="0" destOrd="0" presId="urn:microsoft.com/office/officeart/2008/layout/HorizontalMultiLevelHierarchy"/>
    <dgm:cxn modelId="{31A22CAB-DBB7-4514-B1CF-80967CAF7C97}" type="presParOf" srcId="{C9B6AA4F-3B14-43B1-86AC-5C1E9D1ED055}" destId="{0953D620-6695-42B6-BD58-86B865F665DF}" srcOrd="0" destOrd="0" presId="urn:microsoft.com/office/officeart/2008/layout/HorizontalMultiLevelHierarchy"/>
    <dgm:cxn modelId="{A578BA43-FF87-4FCF-ABCE-061E7DFE1C68}" type="presParOf" srcId="{E74F55B6-9477-45DF-AC5A-F4A1CB999028}" destId="{35E58DC5-40D7-417F-A1AA-D5E17A4CAA40}" srcOrd="1" destOrd="0" presId="urn:microsoft.com/office/officeart/2008/layout/HorizontalMultiLevelHierarchy"/>
    <dgm:cxn modelId="{629D5CBD-0A51-47DB-9430-ECE243B05FE9}" type="presParOf" srcId="{35E58DC5-40D7-417F-A1AA-D5E17A4CAA40}" destId="{321BE020-EB98-4638-9EBB-B2C3D28F7A9D}" srcOrd="0" destOrd="0" presId="urn:microsoft.com/office/officeart/2008/layout/HorizontalMultiLevelHierarchy"/>
    <dgm:cxn modelId="{D44443D4-2590-403C-A317-C6BDF3203D1B}" type="presParOf" srcId="{35E58DC5-40D7-417F-A1AA-D5E17A4CAA40}" destId="{BE36C690-A0CB-45C5-85E0-4071BF29ABD1}" srcOrd="1" destOrd="0" presId="urn:microsoft.com/office/officeart/2008/layout/HorizontalMultiLevelHierarchy"/>
    <dgm:cxn modelId="{BEC6171F-931C-4523-8E95-9E6D23BB6F71}" type="presParOf" srcId="{BE36C690-A0CB-45C5-85E0-4071BF29ABD1}" destId="{57A82C26-D586-4679-BA3B-6FBBDEA55392}" srcOrd="0" destOrd="0" presId="urn:microsoft.com/office/officeart/2008/layout/HorizontalMultiLevelHierarchy"/>
    <dgm:cxn modelId="{EDB2DA3E-4AAF-42ED-A42E-86FEC044FFFB}" type="presParOf" srcId="{57A82C26-D586-4679-BA3B-6FBBDEA55392}" destId="{3E217499-E5A9-4C2B-A8E5-0E20C6FD61F4}" srcOrd="0" destOrd="0" presId="urn:microsoft.com/office/officeart/2008/layout/HorizontalMultiLevelHierarchy"/>
    <dgm:cxn modelId="{C5A31537-26C1-4725-887A-1F7D2264C2B9}" type="presParOf" srcId="{BE36C690-A0CB-45C5-85E0-4071BF29ABD1}" destId="{7B55550B-706B-426A-9CA5-DD0A5005A47B}" srcOrd="1" destOrd="0" presId="urn:microsoft.com/office/officeart/2008/layout/HorizontalMultiLevelHierarchy"/>
    <dgm:cxn modelId="{80A3F496-11A7-4668-B156-1421A01A475F}" type="presParOf" srcId="{7B55550B-706B-426A-9CA5-DD0A5005A47B}" destId="{A67CDDF1-D9C9-41DA-B2A5-6F17BBC650C5}" srcOrd="0" destOrd="0" presId="urn:microsoft.com/office/officeart/2008/layout/HorizontalMultiLevelHierarchy"/>
    <dgm:cxn modelId="{674FA86E-0C0B-4BE4-8705-951797FD2A2B}" type="presParOf" srcId="{7B55550B-706B-426A-9CA5-DD0A5005A47B}" destId="{93C066B0-B67F-4CDA-8873-6A70F7DC8069}" srcOrd="1" destOrd="0" presId="urn:microsoft.com/office/officeart/2008/layout/HorizontalMultiLevelHierarchy"/>
    <dgm:cxn modelId="{6462E748-1318-412B-B6CE-AC5AD9C4C8F0}" type="presParOf" srcId="{E74F55B6-9477-45DF-AC5A-F4A1CB999028}" destId="{F44B948E-6B8D-4933-A9BA-0DE12B5F79DC}" srcOrd="2" destOrd="0" presId="urn:microsoft.com/office/officeart/2008/layout/HorizontalMultiLevelHierarchy"/>
    <dgm:cxn modelId="{CAB1793E-F562-4A1C-8FA2-9C0C454D1C7F}" type="presParOf" srcId="{F44B948E-6B8D-4933-A9BA-0DE12B5F79DC}" destId="{F6498CD9-EB6F-4797-9DFC-8C68AB16AF39}" srcOrd="0" destOrd="0" presId="urn:microsoft.com/office/officeart/2008/layout/HorizontalMultiLevelHierarchy"/>
    <dgm:cxn modelId="{690EF217-04D0-41D3-B402-9402AC014D1F}" type="presParOf" srcId="{E74F55B6-9477-45DF-AC5A-F4A1CB999028}" destId="{2991626A-1617-4724-BC6A-D74C8E4FC694}" srcOrd="3" destOrd="0" presId="urn:microsoft.com/office/officeart/2008/layout/HorizontalMultiLevelHierarchy"/>
    <dgm:cxn modelId="{C8A3676D-2C81-411B-8424-60D6B6DDA4B1}" type="presParOf" srcId="{2991626A-1617-4724-BC6A-D74C8E4FC694}" destId="{BAD0047E-DA1C-4857-B10D-B244CD2D3195}" srcOrd="0" destOrd="0" presId="urn:microsoft.com/office/officeart/2008/layout/HorizontalMultiLevelHierarchy"/>
    <dgm:cxn modelId="{17A4984C-2B30-4D15-B27B-64B1C699A109}" type="presParOf" srcId="{2991626A-1617-4724-BC6A-D74C8E4FC694}" destId="{F9B63F22-F629-4BC3-9CC4-D0C13B951B6D}" srcOrd="1" destOrd="0" presId="urn:microsoft.com/office/officeart/2008/layout/HorizontalMultiLevelHierarchy"/>
    <dgm:cxn modelId="{B14A5EA4-54DD-46AD-98C9-D1AFF93C0981}" type="presParOf" srcId="{E74F55B6-9477-45DF-AC5A-F4A1CB999028}" destId="{9E124E1E-0161-4AC1-87EC-B09B2F219B0F}" srcOrd="4" destOrd="0" presId="urn:microsoft.com/office/officeart/2008/layout/HorizontalMultiLevelHierarchy"/>
    <dgm:cxn modelId="{288F4C92-E173-4BB0-8499-A3DEB99EDAA9}" type="presParOf" srcId="{9E124E1E-0161-4AC1-87EC-B09B2F219B0F}" destId="{795F2234-8ADC-4001-BDDB-49D4CDD506ED}" srcOrd="0" destOrd="0" presId="urn:microsoft.com/office/officeart/2008/layout/HorizontalMultiLevelHierarchy"/>
    <dgm:cxn modelId="{37BDA0FE-7F62-496E-B342-68C85D469D4F}" type="presParOf" srcId="{E74F55B6-9477-45DF-AC5A-F4A1CB999028}" destId="{2ACDFCF3-997A-4F81-8EA7-BC85025ED7E1}" srcOrd="5" destOrd="0" presId="urn:microsoft.com/office/officeart/2008/layout/HorizontalMultiLevelHierarchy"/>
    <dgm:cxn modelId="{23380101-4922-48CD-9996-493AE1AFF900}" type="presParOf" srcId="{2ACDFCF3-997A-4F81-8EA7-BC85025ED7E1}" destId="{AAE69731-215B-45BC-8E15-2A6F1103ED7E}" srcOrd="0" destOrd="0" presId="urn:microsoft.com/office/officeart/2008/layout/HorizontalMultiLevelHierarchy"/>
    <dgm:cxn modelId="{71415B58-F46D-4388-B56E-25B837594547}" type="presParOf" srcId="{2ACDFCF3-997A-4F81-8EA7-BC85025ED7E1}" destId="{5987BB51-F580-4222-BA09-A0C31F2A05F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357460-0FAD-40CA-BE82-980E0E8EA8E3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kumimoji="1" lang="ja-JP" altLang="en-US"/>
        </a:p>
      </dgm:t>
    </dgm:pt>
    <dgm:pt modelId="{E164911D-41C0-41AD-BFD4-B8091C9AE415}">
      <dgm:prSet phldrT="[テキスト]"/>
      <dgm:spPr/>
      <dgm:t>
        <a:bodyPr/>
        <a:lstStyle/>
        <a:p>
          <a:r>
            <a:rPr kumimoji="1" lang="ja-JP" altLang="en-US" dirty="0" smtClean="0"/>
            <a:t>ログイン</a:t>
          </a:r>
          <a:endParaRPr kumimoji="1" lang="ja-JP" altLang="en-US" dirty="0"/>
        </a:p>
      </dgm:t>
    </dgm:pt>
    <dgm:pt modelId="{FDB7C482-9992-4BC0-B687-7A27B7C339BC}" type="par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6D28B937-C89D-4738-A88B-D334CEA09F7A}" type="sib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33878004-7D2A-4F72-BEDB-5D0AB58F15AC}" type="asst">
      <dgm:prSet phldrT="[テキスト]" custT="1"/>
      <dgm:spPr/>
      <dgm:t>
        <a:bodyPr/>
        <a:lstStyle/>
        <a:p>
          <a:r>
            <a:rPr kumimoji="1" lang="ja-JP" altLang="en-US" sz="2000" dirty="0" smtClean="0"/>
            <a:t>メニュー</a:t>
          </a:r>
          <a:endParaRPr kumimoji="1" lang="ja-JP" altLang="en-US" sz="2000" dirty="0"/>
        </a:p>
      </dgm:t>
    </dgm:pt>
    <dgm:pt modelId="{A0559AFC-F7C9-40A3-85C8-C1718708DC40}" type="par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D6D76CC0-6030-401B-97E8-CE355C4FBFC4}" type="sib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01604493-B99B-4814-ACAE-EF4534CEEECF}">
      <dgm:prSet phldrT="[テキスト]" custT="1"/>
      <dgm:spPr/>
      <dgm:t>
        <a:bodyPr/>
        <a:lstStyle/>
        <a:p>
          <a:r>
            <a:rPr kumimoji="1" lang="ja-JP" altLang="en-US" sz="1800" dirty="0" smtClean="0"/>
            <a:t>利用者情報</a:t>
          </a:r>
          <a:r>
            <a:rPr kumimoji="1" lang="ja-JP" altLang="en-US" sz="1800" dirty="0" smtClean="0"/>
            <a:t>変更</a:t>
          </a:r>
          <a:endParaRPr kumimoji="1" lang="ja-JP" altLang="en-US" sz="1800" dirty="0"/>
        </a:p>
      </dgm:t>
    </dgm:pt>
    <dgm:pt modelId="{42AACD0A-5BFC-48B7-BF2F-7EFEB20806CE}" type="parTrans" cxnId="{401894A6-3515-433E-B28F-50C90B2D9720}">
      <dgm:prSet/>
      <dgm:spPr/>
      <dgm:t>
        <a:bodyPr/>
        <a:lstStyle/>
        <a:p>
          <a:endParaRPr kumimoji="1" lang="ja-JP" altLang="en-US"/>
        </a:p>
      </dgm:t>
    </dgm:pt>
    <dgm:pt modelId="{B323BEF6-400C-4BB2-8275-C521625AA9DA}" type="sibTrans" cxnId="{401894A6-3515-433E-B28F-50C90B2D9720}">
      <dgm:prSet/>
      <dgm:spPr/>
      <dgm:t>
        <a:bodyPr/>
        <a:lstStyle/>
        <a:p>
          <a:endParaRPr kumimoji="1" lang="ja-JP" altLang="en-US"/>
        </a:p>
      </dgm:t>
    </dgm:pt>
    <dgm:pt modelId="{376B09F4-2D5B-4689-8EC4-FB34E6F5B1E9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月報承認（一括）</a:t>
          </a:r>
          <a:endParaRPr kumimoji="1" lang="ja-JP" altLang="en-US" sz="1800" dirty="0"/>
        </a:p>
      </dgm:t>
    </dgm:pt>
    <dgm:pt modelId="{7981970C-204D-4F36-BD70-A041F4B940E6}">
      <dgm:prSet custT="1"/>
      <dgm:spPr/>
      <dgm:t>
        <a:bodyPr/>
        <a:lstStyle/>
        <a:p>
          <a:r>
            <a:rPr kumimoji="1" lang="ja-JP" altLang="en-US" sz="1800" dirty="0" smtClean="0"/>
            <a:t>月報承認</a:t>
          </a:r>
          <a:endParaRPr kumimoji="1" lang="ja-JP" altLang="en-US" sz="1800" dirty="0"/>
        </a:p>
      </dgm:t>
    </dgm:pt>
    <dgm:pt modelId="{93C747BF-5C60-4B4E-BC94-D52651C13DE4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月報承認状況一覧</a:t>
          </a:r>
          <a:endParaRPr kumimoji="1" lang="ja-JP" altLang="en-US" sz="1800" dirty="0"/>
        </a:p>
      </dgm:t>
    </dgm:pt>
    <dgm:pt modelId="{B50FE281-80F8-4DF5-BD57-535DF8E4AC04}" type="sibTrans" cxnId="{99F84A0E-D845-4A3E-B617-A2884107E4D8}">
      <dgm:prSet/>
      <dgm:spPr/>
      <dgm:t>
        <a:bodyPr/>
        <a:lstStyle/>
        <a:p>
          <a:endParaRPr kumimoji="1" lang="ja-JP" altLang="en-US"/>
        </a:p>
      </dgm:t>
    </dgm:pt>
    <dgm:pt modelId="{EE43356B-C9DE-4C0E-B248-9A216F0378C8}" type="parTrans" cxnId="{99F84A0E-D845-4A3E-B617-A2884107E4D8}">
      <dgm:prSet/>
      <dgm:spPr/>
      <dgm:t>
        <a:bodyPr/>
        <a:lstStyle/>
        <a:p>
          <a:endParaRPr kumimoji="1" lang="ja-JP" altLang="en-US"/>
        </a:p>
      </dgm:t>
    </dgm:pt>
    <dgm:pt modelId="{7EBA06D7-F455-4841-8F6A-A8B032555400}" type="sibTrans" cxnId="{D2CB7E7E-3292-42A0-834B-2F9B6991FB5F}">
      <dgm:prSet/>
      <dgm:spPr/>
      <dgm:t>
        <a:bodyPr/>
        <a:lstStyle/>
        <a:p>
          <a:endParaRPr kumimoji="1" lang="ja-JP" altLang="en-US"/>
        </a:p>
      </dgm:t>
    </dgm:pt>
    <dgm:pt modelId="{420A7C68-5D43-4EB6-AFB7-75822302A846}" type="parTrans" cxnId="{D2CB7E7E-3292-42A0-834B-2F9B6991FB5F}">
      <dgm:prSet/>
      <dgm:spPr/>
      <dgm:t>
        <a:bodyPr/>
        <a:lstStyle/>
        <a:p>
          <a:endParaRPr kumimoji="1" lang="ja-JP" altLang="en-US"/>
        </a:p>
      </dgm:t>
    </dgm:pt>
    <dgm:pt modelId="{D0F2AC8F-BA3D-4E6C-AC90-92F634F15E92}" type="sibTrans" cxnId="{6DBB8725-1222-4B17-867E-54704F7EE749}">
      <dgm:prSet/>
      <dgm:spPr/>
      <dgm:t>
        <a:bodyPr/>
        <a:lstStyle/>
        <a:p>
          <a:endParaRPr kumimoji="1" lang="ja-JP" altLang="en-US"/>
        </a:p>
      </dgm:t>
    </dgm:pt>
    <dgm:pt modelId="{52003E9A-DF77-4E3B-A083-82B24FE4B0A8}" type="parTrans" cxnId="{6DBB8725-1222-4B17-867E-54704F7EE749}">
      <dgm:prSet/>
      <dgm:spPr/>
      <dgm:t>
        <a:bodyPr/>
        <a:lstStyle/>
        <a:p>
          <a:endParaRPr kumimoji="1" lang="ja-JP" altLang="en-US"/>
        </a:p>
      </dgm:t>
    </dgm:pt>
    <dgm:pt modelId="{C1AE587A-6D7F-4B1E-905E-A1251F9EFAF2}">
      <dgm:prSet custT="1"/>
      <dgm:spPr/>
      <dgm:t>
        <a:bodyPr/>
        <a:lstStyle/>
        <a:p>
          <a:r>
            <a:rPr kumimoji="1" lang="ja-JP" altLang="en-US" sz="1800" dirty="0" smtClean="0"/>
            <a:t>月報承認修正</a:t>
          </a:r>
          <a:endParaRPr kumimoji="1" lang="ja-JP" altLang="en-US" sz="1800" dirty="0"/>
        </a:p>
      </dgm:t>
    </dgm:pt>
    <dgm:pt modelId="{E74E28AB-748D-4811-A27E-613ADFEE3EB5}" type="parTrans" cxnId="{BFA723F3-822C-4219-AC3C-85DF88603996}">
      <dgm:prSet/>
      <dgm:spPr/>
      <dgm:t>
        <a:bodyPr/>
        <a:lstStyle/>
        <a:p>
          <a:endParaRPr kumimoji="1" lang="ja-JP" altLang="en-US"/>
        </a:p>
      </dgm:t>
    </dgm:pt>
    <dgm:pt modelId="{71242734-9763-4B6E-9CC8-74E2DAA15431}" type="sibTrans" cxnId="{BFA723F3-822C-4219-AC3C-85DF88603996}">
      <dgm:prSet/>
      <dgm:spPr/>
      <dgm:t>
        <a:bodyPr/>
        <a:lstStyle/>
        <a:p>
          <a:endParaRPr kumimoji="1" lang="ja-JP" altLang="en-US"/>
        </a:p>
      </dgm:t>
    </dgm:pt>
    <dgm:pt modelId="{8A5D712F-6AF2-4319-A6F5-A30D601300D8}" type="pres">
      <dgm:prSet presAssocID="{B5357460-0FAD-40CA-BE82-980E0E8EA8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120E5FA-F315-4B50-9CBE-10143E5DFFB8}" type="pres">
      <dgm:prSet presAssocID="{E164911D-41C0-41AD-BFD4-B8091C9AE415}" presName="root1" presStyleCnt="0"/>
      <dgm:spPr/>
    </dgm:pt>
    <dgm:pt modelId="{22A722A9-2815-423D-8C37-5E5F7385B8FB}" type="pres">
      <dgm:prSet presAssocID="{E164911D-41C0-41AD-BFD4-B8091C9AE415}" presName="LevelOneTextNode" presStyleLbl="node0" presStyleIdx="0" presStyleCnt="1" custLinFactNeighborY="363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D597C0F-2237-4F12-950C-D26B8F09A573}" type="pres">
      <dgm:prSet presAssocID="{E164911D-41C0-41AD-BFD4-B8091C9AE415}" presName="level2hierChild" presStyleCnt="0"/>
      <dgm:spPr/>
    </dgm:pt>
    <dgm:pt modelId="{5C94A537-F670-4876-9327-9280C8C56023}" type="pres">
      <dgm:prSet presAssocID="{A0559AFC-F7C9-40A3-85C8-C1718708DC40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75F5CFBF-8828-4BF9-816E-859BC8ED4F44}" type="pres">
      <dgm:prSet presAssocID="{A0559AFC-F7C9-40A3-85C8-C1718708DC40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C0B07CC-6EFB-4554-9B13-41EC108C832E}" type="pres">
      <dgm:prSet presAssocID="{33878004-7D2A-4F72-BEDB-5D0AB58F15AC}" presName="root2" presStyleCnt="0"/>
      <dgm:spPr/>
    </dgm:pt>
    <dgm:pt modelId="{BA2C46D1-49F2-4416-B0F1-25FE16F65916}" type="pres">
      <dgm:prSet presAssocID="{33878004-7D2A-4F72-BEDB-5D0AB58F15AC}" presName="LevelTwoTextNode" presStyleLbl="asst1" presStyleIdx="0" presStyleCnt="1" custLinFactNeighborY="1913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74F55B6-9477-45DF-AC5A-F4A1CB999028}" type="pres">
      <dgm:prSet presAssocID="{33878004-7D2A-4F72-BEDB-5D0AB58F15AC}" presName="level3hierChild" presStyleCnt="0"/>
      <dgm:spPr/>
    </dgm:pt>
    <dgm:pt modelId="{D6E049C7-86D3-494A-A553-3C85D9198E74}" type="pres">
      <dgm:prSet presAssocID="{EE43356B-C9DE-4C0E-B248-9A216F0378C8}" presName="conn2-1" presStyleLbl="parChTrans1D3" presStyleIdx="0" presStyleCnt="2"/>
      <dgm:spPr/>
      <dgm:t>
        <a:bodyPr/>
        <a:lstStyle/>
        <a:p>
          <a:endParaRPr kumimoji="1" lang="ja-JP" altLang="en-US"/>
        </a:p>
      </dgm:t>
    </dgm:pt>
    <dgm:pt modelId="{7646F691-96E9-4E87-95F9-A031B65F42CF}" type="pres">
      <dgm:prSet presAssocID="{EE43356B-C9DE-4C0E-B248-9A216F0378C8}" presName="connTx" presStyleLbl="parChTrans1D3" presStyleIdx="0" presStyleCnt="2"/>
      <dgm:spPr/>
      <dgm:t>
        <a:bodyPr/>
        <a:lstStyle/>
        <a:p>
          <a:endParaRPr kumimoji="1" lang="ja-JP" altLang="en-US"/>
        </a:p>
      </dgm:t>
    </dgm:pt>
    <dgm:pt modelId="{E261A078-31FD-40DA-9FCC-61C10883C1F4}" type="pres">
      <dgm:prSet presAssocID="{93C747BF-5C60-4B4E-BC94-D52651C13DE4}" presName="root2" presStyleCnt="0"/>
      <dgm:spPr/>
    </dgm:pt>
    <dgm:pt modelId="{2D4BACCF-FA22-4671-AE1C-1B8A7A052384}" type="pres">
      <dgm:prSet presAssocID="{93C747BF-5C60-4B4E-BC94-D52651C13DE4}" presName="LevelTwoTextNode" presStyleLbl="node3" presStyleIdx="0" presStyleCnt="2" custLinFactNeighborY="-2887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AB128323-0D0B-4E88-BE6B-FE7864EC4A20}" type="pres">
      <dgm:prSet presAssocID="{93C747BF-5C60-4B4E-BC94-D52651C13DE4}" presName="level3hierChild" presStyleCnt="0"/>
      <dgm:spPr/>
    </dgm:pt>
    <dgm:pt modelId="{9CE9F315-076C-4A91-86FC-F479E1B271B6}" type="pres">
      <dgm:prSet presAssocID="{52003E9A-DF77-4E3B-A083-82B24FE4B0A8}" presName="conn2-1" presStyleLbl="parChTrans1D4" presStyleIdx="0" presStyleCnt="3"/>
      <dgm:spPr/>
      <dgm:t>
        <a:bodyPr/>
        <a:lstStyle/>
        <a:p>
          <a:endParaRPr kumimoji="1" lang="ja-JP" altLang="en-US"/>
        </a:p>
      </dgm:t>
    </dgm:pt>
    <dgm:pt modelId="{B5347ED1-EC76-4B54-8471-81696427CD3E}" type="pres">
      <dgm:prSet presAssocID="{52003E9A-DF77-4E3B-A083-82B24FE4B0A8}" presName="connTx" presStyleLbl="parChTrans1D4" presStyleIdx="0" presStyleCnt="3"/>
      <dgm:spPr/>
      <dgm:t>
        <a:bodyPr/>
        <a:lstStyle/>
        <a:p>
          <a:endParaRPr kumimoji="1" lang="ja-JP" altLang="en-US"/>
        </a:p>
      </dgm:t>
    </dgm:pt>
    <dgm:pt modelId="{09F8EF9F-94E6-4D3F-895B-E63A582372B6}" type="pres">
      <dgm:prSet presAssocID="{7981970C-204D-4F36-BD70-A041F4B940E6}" presName="root2" presStyleCnt="0"/>
      <dgm:spPr/>
    </dgm:pt>
    <dgm:pt modelId="{8ADF30A2-5DE6-4E05-8507-6283510A3E97}" type="pres">
      <dgm:prSet presAssocID="{7981970C-204D-4F36-BD70-A041F4B940E6}" presName="LevelTwoTextNode" presStyleLbl="node4" presStyleIdx="0" presStyleCnt="3" custLinFactNeighborY="-3187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EC35187-6998-4EF8-B9F1-C703C97F0FC1}" type="pres">
      <dgm:prSet presAssocID="{7981970C-204D-4F36-BD70-A041F4B940E6}" presName="level3hierChild" presStyleCnt="0"/>
      <dgm:spPr/>
    </dgm:pt>
    <dgm:pt modelId="{13141A38-E980-4BA7-B959-FE095171D90C}" type="pres">
      <dgm:prSet presAssocID="{E74E28AB-748D-4811-A27E-613ADFEE3EB5}" presName="conn2-1" presStyleLbl="parChTrans1D4" presStyleIdx="1" presStyleCnt="3"/>
      <dgm:spPr/>
      <dgm:t>
        <a:bodyPr/>
        <a:lstStyle/>
        <a:p>
          <a:endParaRPr kumimoji="1" lang="ja-JP" altLang="en-US"/>
        </a:p>
      </dgm:t>
    </dgm:pt>
    <dgm:pt modelId="{0463C196-2219-401D-9D59-196552183F3D}" type="pres">
      <dgm:prSet presAssocID="{E74E28AB-748D-4811-A27E-613ADFEE3EB5}" presName="connTx" presStyleLbl="parChTrans1D4" presStyleIdx="1" presStyleCnt="3"/>
      <dgm:spPr/>
      <dgm:t>
        <a:bodyPr/>
        <a:lstStyle/>
        <a:p>
          <a:endParaRPr kumimoji="1" lang="ja-JP" altLang="en-US"/>
        </a:p>
      </dgm:t>
    </dgm:pt>
    <dgm:pt modelId="{39459AB4-6147-41A0-BD08-256EFB924859}" type="pres">
      <dgm:prSet presAssocID="{C1AE587A-6D7F-4B1E-905E-A1251F9EFAF2}" presName="root2" presStyleCnt="0"/>
      <dgm:spPr/>
    </dgm:pt>
    <dgm:pt modelId="{6418B5C4-F415-45FB-916A-03441B73AD5E}" type="pres">
      <dgm:prSet presAssocID="{C1AE587A-6D7F-4B1E-905E-A1251F9EFAF2}" presName="LevelTwoTextNode" presStyleLbl="node4" presStyleIdx="1" presStyleCnt="3" custLinFactNeighborY="-1838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5E3742C-6B79-40B2-9BCB-9A16104F52B5}" type="pres">
      <dgm:prSet presAssocID="{C1AE587A-6D7F-4B1E-905E-A1251F9EFAF2}" presName="level3hierChild" presStyleCnt="0"/>
      <dgm:spPr/>
    </dgm:pt>
    <dgm:pt modelId="{B1A8CFDC-B7E6-4059-86E3-411E6B63764B}" type="pres">
      <dgm:prSet presAssocID="{420A7C68-5D43-4EB6-AFB7-75822302A846}" presName="conn2-1" presStyleLbl="parChTrans1D4" presStyleIdx="2" presStyleCnt="3"/>
      <dgm:spPr/>
      <dgm:t>
        <a:bodyPr/>
        <a:lstStyle/>
        <a:p>
          <a:endParaRPr kumimoji="1" lang="ja-JP" altLang="en-US"/>
        </a:p>
      </dgm:t>
    </dgm:pt>
    <dgm:pt modelId="{2783DBF3-317F-4536-8771-9AD6DFDD1314}" type="pres">
      <dgm:prSet presAssocID="{420A7C68-5D43-4EB6-AFB7-75822302A846}" presName="connTx" presStyleLbl="parChTrans1D4" presStyleIdx="2" presStyleCnt="3"/>
      <dgm:spPr/>
      <dgm:t>
        <a:bodyPr/>
        <a:lstStyle/>
        <a:p>
          <a:endParaRPr kumimoji="1" lang="ja-JP" altLang="en-US"/>
        </a:p>
      </dgm:t>
    </dgm:pt>
    <dgm:pt modelId="{31830C5C-B709-4E82-AF62-EC1CA2A6A4F7}" type="pres">
      <dgm:prSet presAssocID="{376B09F4-2D5B-4689-8EC4-FB34E6F5B1E9}" presName="root2" presStyleCnt="0"/>
      <dgm:spPr/>
    </dgm:pt>
    <dgm:pt modelId="{FD4D22A1-EA69-46E1-AD42-248DA7FF3945}" type="pres">
      <dgm:prSet presAssocID="{376B09F4-2D5B-4689-8EC4-FB34E6F5B1E9}" presName="LevelTwoTextNode" presStyleLbl="node4" presStyleIdx="2" presStyleCnt="3" custLinFactNeighborY="-1066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4FEABA7-2F24-4312-BD76-4C20CF02764E}" type="pres">
      <dgm:prSet presAssocID="{376B09F4-2D5B-4689-8EC4-FB34E6F5B1E9}" presName="level3hierChild" presStyleCnt="0"/>
      <dgm:spPr/>
    </dgm:pt>
    <dgm:pt modelId="{C9BB74AF-030F-4CA5-8A14-E9B74F3B9177}" type="pres">
      <dgm:prSet presAssocID="{42AACD0A-5BFC-48B7-BF2F-7EFEB20806CE}" presName="conn2-1" presStyleLbl="parChTrans1D3" presStyleIdx="1" presStyleCnt="2"/>
      <dgm:spPr/>
      <dgm:t>
        <a:bodyPr/>
        <a:lstStyle/>
        <a:p>
          <a:endParaRPr kumimoji="1" lang="ja-JP" altLang="en-US"/>
        </a:p>
      </dgm:t>
    </dgm:pt>
    <dgm:pt modelId="{3AB2966F-51C8-4712-9488-E33308A531C6}" type="pres">
      <dgm:prSet presAssocID="{42AACD0A-5BFC-48B7-BF2F-7EFEB20806CE}" presName="connTx" presStyleLbl="parChTrans1D3" presStyleIdx="1" presStyleCnt="2"/>
      <dgm:spPr/>
      <dgm:t>
        <a:bodyPr/>
        <a:lstStyle/>
        <a:p>
          <a:endParaRPr kumimoji="1" lang="ja-JP" altLang="en-US"/>
        </a:p>
      </dgm:t>
    </dgm:pt>
    <dgm:pt modelId="{E18B62C8-24DA-4D9D-AF22-02027BDC5F2A}" type="pres">
      <dgm:prSet presAssocID="{01604493-B99B-4814-ACAE-EF4534CEEECF}" presName="root2" presStyleCnt="0"/>
      <dgm:spPr/>
    </dgm:pt>
    <dgm:pt modelId="{F1E4F070-4D42-4CFC-BB13-F40CB6117610}" type="pres">
      <dgm:prSet presAssocID="{01604493-B99B-4814-ACAE-EF4534CEEECF}" presName="LevelTwoTextNode" presStyleLbl="node3" presStyleIdx="1" presStyleCnt="2" custLinFactNeighborY="79068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98F3445-A549-4F4A-973D-E3AAAA07CC9B}" type="pres">
      <dgm:prSet presAssocID="{01604493-B99B-4814-ACAE-EF4534CEEECF}" presName="level3hierChild" presStyleCnt="0"/>
      <dgm:spPr/>
    </dgm:pt>
  </dgm:ptLst>
  <dgm:cxnLst>
    <dgm:cxn modelId="{3E68CA76-0242-40F5-A739-B67DDD96909C}" type="presOf" srcId="{E164911D-41C0-41AD-BFD4-B8091C9AE415}" destId="{22A722A9-2815-423D-8C37-5E5F7385B8FB}" srcOrd="0" destOrd="0" presId="urn:microsoft.com/office/officeart/2008/layout/HorizontalMultiLevelHierarchy"/>
    <dgm:cxn modelId="{8F9986BA-F381-4E8F-9318-5A3B19F3AEF5}" type="presOf" srcId="{376B09F4-2D5B-4689-8EC4-FB34E6F5B1E9}" destId="{FD4D22A1-EA69-46E1-AD42-248DA7FF3945}" srcOrd="0" destOrd="0" presId="urn:microsoft.com/office/officeart/2008/layout/HorizontalMultiLevelHierarchy"/>
    <dgm:cxn modelId="{DB36A5D4-C455-4F1C-A2AE-FEB25DF4D526}" type="presOf" srcId="{E74E28AB-748D-4811-A27E-613ADFEE3EB5}" destId="{0463C196-2219-401D-9D59-196552183F3D}" srcOrd="1" destOrd="0" presId="urn:microsoft.com/office/officeart/2008/layout/HorizontalMultiLevelHierarchy"/>
    <dgm:cxn modelId="{10F71BE7-969B-4ACC-9297-3F0FB958ED6F}" type="presOf" srcId="{E74E28AB-748D-4811-A27E-613ADFEE3EB5}" destId="{13141A38-E980-4BA7-B959-FE095171D90C}" srcOrd="0" destOrd="0" presId="urn:microsoft.com/office/officeart/2008/layout/HorizontalMultiLevelHierarchy"/>
    <dgm:cxn modelId="{3EC99726-9C33-4B9E-BDD2-3D1846373F36}" type="presOf" srcId="{52003E9A-DF77-4E3B-A083-82B24FE4B0A8}" destId="{9CE9F315-076C-4A91-86FC-F479E1B271B6}" srcOrd="0" destOrd="0" presId="urn:microsoft.com/office/officeart/2008/layout/HorizontalMultiLevelHierarchy"/>
    <dgm:cxn modelId="{796C3458-9756-4CA4-A83C-4E40AB2F7250}" type="presOf" srcId="{EE43356B-C9DE-4C0E-B248-9A216F0378C8}" destId="{D6E049C7-86D3-494A-A553-3C85D9198E74}" srcOrd="0" destOrd="0" presId="urn:microsoft.com/office/officeart/2008/layout/HorizontalMultiLevelHierarchy"/>
    <dgm:cxn modelId="{23563D8C-BD92-4F19-83F6-95F3BB8234A9}" type="presOf" srcId="{EE43356B-C9DE-4C0E-B248-9A216F0378C8}" destId="{7646F691-96E9-4E87-95F9-A031B65F42CF}" srcOrd="1" destOrd="0" presId="urn:microsoft.com/office/officeart/2008/layout/HorizontalMultiLevelHierarchy"/>
    <dgm:cxn modelId="{DAA5B63D-F00F-445C-85A3-2C21BE6E5A48}" type="presOf" srcId="{B5357460-0FAD-40CA-BE82-980E0E8EA8E3}" destId="{8A5D712F-6AF2-4319-A6F5-A30D601300D8}" srcOrd="0" destOrd="0" presId="urn:microsoft.com/office/officeart/2008/layout/HorizontalMultiLevelHierarchy"/>
    <dgm:cxn modelId="{FCBFD05C-A7F1-4190-99C6-3A8477A83EC7}" type="presOf" srcId="{A0559AFC-F7C9-40A3-85C8-C1718708DC40}" destId="{5C94A537-F670-4876-9327-9280C8C56023}" srcOrd="0" destOrd="0" presId="urn:microsoft.com/office/officeart/2008/layout/HorizontalMultiLevelHierarchy"/>
    <dgm:cxn modelId="{D2CB7E7E-3292-42A0-834B-2F9B6991FB5F}" srcId="{93C747BF-5C60-4B4E-BC94-D52651C13DE4}" destId="{376B09F4-2D5B-4689-8EC4-FB34E6F5B1E9}" srcOrd="2" destOrd="0" parTransId="{420A7C68-5D43-4EB6-AFB7-75822302A846}" sibTransId="{7EBA06D7-F455-4841-8F6A-A8B032555400}"/>
    <dgm:cxn modelId="{6DBB8725-1222-4B17-867E-54704F7EE749}" srcId="{93C747BF-5C60-4B4E-BC94-D52651C13DE4}" destId="{7981970C-204D-4F36-BD70-A041F4B940E6}" srcOrd="0" destOrd="0" parTransId="{52003E9A-DF77-4E3B-A083-82B24FE4B0A8}" sibTransId="{D0F2AC8F-BA3D-4E6C-AC90-92F634F15E92}"/>
    <dgm:cxn modelId="{454A9219-ECCB-4CE0-AC06-6FF5CDCF5543}" type="presOf" srcId="{33878004-7D2A-4F72-BEDB-5D0AB58F15AC}" destId="{BA2C46D1-49F2-4416-B0F1-25FE16F65916}" srcOrd="0" destOrd="0" presId="urn:microsoft.com/office/officeart/2008/layout/HorizontalMultiLevelHierarchy"/>
    <dgm:cxn modelId="{07F39503-5931-40A9-B6E2-999857B09BCE}" type="presOf" srcId="{52003E9A-DF77-4E3B-A083-82B24FE4B0A8}" destId="{B5347ED1-EC76-4B54-8471-81696427CD3E}" srcOrd="1" destOrd="0" presId="urn:microsoft.com/office/officeart/2008/layout/HorizontalMultiLevelHierarchy"/>
    <dgm:cxn modelId="{401894A6-3515-433E-B28F-50C90B2D9720}" srcId="{33878004-7D2A-4F72-BEDB-5D0AB58F15AC}" destId="{01604493-B99B-4814-ACAE-EF4534CEEECF}" srcOrd="1" destOrd="0" parTransId="{42AACD0A-5BFC-48B7-BF2F-7EFEB20806CE}" sibTransId="{B323BEF6-400C-4BB2-8275-C521625AA9DA}"/>
    <dgm:cxn modelId="{79BE83E3-8620-4D1A-BB67-97F814FDD947}" type="presOf" srcId="{93C747BF-5C60-4B4E-BC94-D52651C13DE4}" destId="{2D4BACCF-FA22-4671-AE1C-1B8A7A052384}" srcOrd="0" destOrd="0" presId="urn:microsoft.com/office/officeart/2008/layout/HorizontalMultiLevelHierarchy"/>
    <dgm:cxn modelId="{4EB29B15-F30D-4315-A7A7-8A959550FC99}" type="presOf" srcId="{A0559AFC-F7C9-40A3-85C8-C1718708DC40}" destId="{75F5CFBF-8828-4BF9-816E-859BC8ED4F44}" srcOrd="1" destOrd="0" presId="urn:microsoft.com/office/officeart/2008/layout/HorizontalMultiLevelHierarchy"/>
    <dgm:cxn modelId="{99F84A0E-D845-4A3E-B617-A2884107E4D8}" srcId="{33878004-7D2A-4F72-BEDB-5D0AB58F15AC}" destId="{93C747BF-5C60-4B4E-BC94-D52651C13DE4}" srcOrd="0" destOrd="0" parTransId="{EE43356B-C9DE-4C0E-B248-9A216F0378C8}" sibTransId="{B50FE281-80F8-4DF5-BD57-535DF8E4AC04}"/>
    <dgm:cxn modelId="{0C47668A-8847-45C5-A966-CAEF64CC0E04}" type="presOf" srcId="{420A7C68-5D43-4EB6-AFB7-75822302A846}" destId="{B1A8CFDC-B7E6-4059-86E3-411E6B63764B}" srcOrd="0" destOrd="0" presId="urn:microsoft.com/office/officeart/2008/layout/HorizontalMultiLevelHierarchy"/>
    <dgm:cxn modelId="{BFA723F3-822C-4219-AC3C-85DF88603996}" srcId="{93C747BF-5C60-4B4E-BC94-D52651C13DE4}" destId="{C1AE587A-6D7F-4B1E-905E-A1251F9EFAF2}" srcOrd="1" destOrd="0" parTransId="{E74E28AB-748D-4811-A27E-613ADFEE3EB5}" sibTransId="{71242734-9763-4B6E-9CC8-74E2DAA15431}"/>
    <dgm:cxn modelId="{C1DC62F1-DAF0-4743-85B4-EAD949844F58}" type="presOf" srcId="{01604493-B99B-4814-ACAE-EF4534CEEECF}" destId="{F1E4F070-4D42-4CFC-BB13-F40CB6117610}" srcOrd="0" destOrd="0" presId="urn:microsoft.com/office/officeart/2008/layout/HorizontalMultiLevelHierarchy"/>
    <dgm:cxn modelId="{24AB20C0-F768-48A1-8430-E5F09A7028EA}" type="presOf" srcId="{42AACD0A-5BFC-48B7-BF2F-7EFEB20806CE}" destId="{3AB2966F-51C8-4712-9488-E33308A531C6}" srcOrd="1" destOrd="0" presId="urn:microsoft.com/office/officeart/2008/layout/HorizontalMultiLevelHierarchy"/>
    <dgm:cxn modelId="{D700743F-8978-4C23-9449-A7D99A259A0A}" type="presOf" srcId="{C1AE587A-6D7F-4B1E-905E-A1251F9EFAF2}" destId="{6418B5C4-F415-45FB-916A-03441B73AD5E}" srcOrd="0" destOrd="0" presId="urn:microsoft.com/office/officeart/2008/layout/HorizontalMultiLevelHierarchy"/>
    <dgm:cxn modelId="{AB41FEFD-516A-45BB-A280-CA6B0C2945B5}" type="presOf" srcId="{420A7C68-5D43-4EB6-AFB7-75822302A846}" destId="{2783DBF3-317F-4536-8771-9AD6DFDD1314}" srcOrd="1" destOrd="0" presId="urn:microsoft.com/office/officeart/2008/layout/HorizontalMultiLevelHierarchy"/>
    <dgm:cxn modelId="{23EA1E0E-CCDB-447D-9BF6-AE74DA453A52}" type="presOf" srcId="{7981970C-204D-4F36-BD70-A041F4B940E6}" destId="{8ADF30A2-5DE6-4E05-8507-6283510A3E97}" srcOrd="0" destOrd="0" presId="urn:microsoft.com/office/officeart/2008/layout/HorizontalMultiLevelHierarchy"/>
    <dgm:cxn modelId="{E06CCF47-E96C-4AB1-9671-F2E9BFC59046}" type="presOf" srcId="{42AACD0A-5BFC-48B7-BF2F-7EFEB20806CE}" destId="{C9BB74AF-030F-4CA5-8A14-E9B74F3B9177}" srcOrd="0" destOrd="0" presId="urn:microsoft.com/office/officeart/2008/layout/HorizontalMultiLevelHierarchy"/>
    <dgm:cxn modelId="{05FFAAE0-ACF1-4E28-BBE7-4382418BCA57}" srcId="{B5357460-0FAD-40CA-BE82-980E0E8EA8E3}" destId="{E164911D-41C0-41AD-BFD4-B8091C9AE415}" srcOrd="0" destOrd="0" parTransId="{FDB7C482-9992-4BC0-B687-7A27B7C339BC}" sibTransId="{6D28B937-C89D-4738-A88B-D334CEA09F7A}"/>
    <dgm:cxn modelId="{0B594901-626F-4C7C-AB3F-CEFA6AE0090C}" srcId="{E164911D-41C0-41AD-BFD4-B8091C9AE415}" destId="{33878004-7D2A-4F72-BEDB-5D0AB58F15AC}" srcOrd="0" destOrd="0" parTransId="{A0559AFC-F7C9-40A3-85C8-C1718708DC40}" sibTransId="{D6D76CC0-6030-401B-97E8-CE355C4FBFC4}"/>
    <dgm:cxn modelId="{EC4E3B83-7EA8-4E97-9C36-D0155776F28F}" type="presParOf" srcId="{8A5D712F-6AF2-4319-A6F5-A30D601300D8}" destId="{3120E5FA-F315-4B50-9CBE-10143E5DFFB8}" srcOrd="0" destOrd="0" presId="urn:microsoft.com/office/officeart/2008/layout/HorizontalMultiLevelHierarchy"/>
    <dgm:cxn modelId="{C55A7E10-6D2C-4834-AB2D-684C19CEF991}" type="presParOf" srcId="{3120E5FA-F315-4B50-9CBE-10143E5DFFB8}" destId="{22A722A9-2815-423D-8C37-5E5F7385B8FB}" srcOrd="0" destOrd="0" presId="urn:microsoft.com/office/officeart/2008/layout/HorizontalMultiLevelHierarchy"/>
    <dgm:cxn modelId="{38E47FB7-2298-44C4-83AB-C545D212B712}" type="presParOf" srcId="{3120E5FA-F315-4B50-9CBE-10143E5DFFB8}" destId="{5D597C0F-2237-4F12-950C-D26B8F09A573}" srcOrd="1" destOrd="0" presId="urn:microsoft.com/office/officeart/2008/layout/HorizontalMultiLevelHierarchy"/>
    <dgm:cxn modelId="{17758F9D-63E0-4709-97C4-F8DBBCFFC7EB}" type="presParOf" srcId="{5D597C0F-2237-4F12-950C-D26B8F09A573}" destId="{5C94A537-F670-4876-9327-9280C8C56023}" srcOrd="0" destOrd="0" presId="urn:microsoft.com/office/officeart/2008/layout/HorizontalMultiLevelHierarchy"/>
    <dgm:cxn modelId="{6B6C478A-99D6-47E8-B18E-D373A7374248}" type="presParOf" srcId="{5C94A537-F670-4876-9327-9280C8C56023}" destId="{75F5CFBF-8828-4BF9-816E-859BC8ED4F44}" srcOrd="0" destOrd="0" presId="urn:microsoft.com/office/officeart/2008/layout/HorizontalMultiLevelHierarchy"/>
    <dgm:cxn modelId="{ED53F439-A21E-4B15-8284-2FB13D71F63A}" type="presParOf" srcId="{5D597C0F-2237-4F12-950C-D26B8F09A573}" destId="{CC0B07CC-6EFB-4554-9B13-41EC108C832E}" srcOrd="1" destOrd="0" presId="urn:microsoft.com/office/officeart/2008/layout/HorizontalMultiLevelHierarchy"/>
    <dgm:cxn modelId="{85FD4E31-0AEA-4F4A-87C5-9CFD9199E95A}" type="presParOf" srcId="{CC0B07CC-6EFB-4554-9B13-41EC108C832E}" destId="{BA2C46D1-49F2-4416-B0F1-25FE16F65916}" srcOrd="0" destOrd="0" presId="urn:microsoft.com/office/officeart/2008/layout/HorizontalMultiLevelHierarchy"/>
    <dgm:cxn modelId="{97D7B083-4C75-4128-AA1C-464C0DC6F1BA}" type="presParOf" srcId="{CC0B07CC-6EFB-4554-9B13-41EC108C832E}" destId="{E74F55B6-9477-45DF-AC5A-F4A1CB999028}" srcOrd="1" destOrd="0" presId="urn:microsoft.com/office/officeart/2008/layout/HorizontalMultiLevelHierarchy"/>
    <dgm:cxn modelId="{1A3A800C-A784-4EC3-BCF2-234CC6FDB63D}" type="presParOf" srcId="{E74F55B6-9477-45DF-AC5A-F4A1CB999028}" destId="{D6E049C7-86D3-494A-A553-3C85D9198E74}" srcOrd="0" destOrd="0" presId="urn:microsoft.com/office/officeart/2008/layout/HorizontalMultiLevelHierarchy"/>
    <dgm:cxn modelId="{10587926-9787-4A87-A7A6-B6F9BA8E11CC}" type="presParOf" srcId="{D6E049C7-86D3-494A-A553-3C85D9198E74}" destId="{7646F691-96E9-4E87-95F9-A031B65F42CF}" srcOrd="0" destOrd="0" presId="urn:microsoft.com/office/officeart/2008/layout/HorizontalMultiLevelHierarchy"/>
    <dgm:cxn modelId="{77221F28-CCBC-4834-B987-AF9E502D45DE}" type="presParOf" srcId="{E74F55B6-9477-45DF-AC5A-F4A1CB999028}" destId="{E261A078-31FD-40DA-9FCC-61C10883C1F4}" srcOrd="1" destOrd="0" presId="urn:microsoft.com/office/officeart/2008/layout/HorizontalMultiLevelHierarchy"/>
    <dgm:cxn modelId="{56A272F5-BFD2-4A2E-BAF7-692D4C62A899}" type="presParOf" srcId="{E261A078-31FD-40DA-9FCC-61C10883C1F4}" destId="{2D4BACCF-FA22-4671-AE1C-1B8A7A052384}" srcOrd="0" destOrd="0" presId="urn:microsoft.com/office/officeart/2008/layout/HorizontalMultiLevelHierarchy"/>
    <dgm:cxn modelId="{8553E38C-5B8A-4D19-A111-0FCDEB7554DC}" type="presParOf" srcId="{E261A078-31FD-40DA-9FCC-61C10883C1F4}" destId="{AB128323-0D0B-4E88-BE6B-FE7864EC4A20}" srcOrd="1" destOrd="0" presId="urn:microsoft.com/office/officeart/2008/layout/HorizontalMultiLevelHierarchy"/>
    <dgm:cxn modelId="{085B2EBA-8331-4641-847E-F4F05297ECF3}" type="presParOf" srcId="{AB128323-0D0B-4E88-BE6B-FE7864EC4A20}" destId="{9CE9F315-076C-4A91-86FC-F479E1B271B6}" srcOrd="0" destOrd="0" presId="urn:microsoft.com/office/officeart/2008/layout/HorizontalMultiLevelHierarchy"/>
    <dgm:cxn modelId="{E86529E1-0A62-4D94-88AB-1652F9D677BA}" type="presParOf" srcId="{9CE9F315-076C-4A91-86FC-F479E1B271B6}" destId="{B5347ED1-EC76-4B54-8471-81696427CD3E}" srcOrd="0" destOrd="0" presId="urn:microsoft.com/office/officeart/2008/layout/HorizontalMultiLevelHierarchy"/>
    <dgm:cxn modelId="{96F48141-6C12-4AFD-98D0-44A4A35EBEFA}" type="presParOf" srcId="{AB128323-0D0B-4E88-BE6B-FE7864EC4A20}" destId="{09F8EF9F-94E6-4D3F-895B-E63A582372B6}" srcOrd="1" destOrd="0" presId="urn:microsoft.com/office/officeart/2008/layout/HorizontalMultiLevelHierarchy"/>
    <dgm:cxn modelId="{6A5C6C42-E9E3-40A2-9220-AA1FF5826FF8}" type="presParOf" srcId="{09F8EF9F-94E6-4D3F-895B-E63A582372B6}" destId="{8ADF30A2-5DE6-4E05-8507-6283510A3E97}" srcOrd="0" destOrd="0" presId="urn:microsoft.com/office/officeart/2008/layout/HorizontalMultiLevelHierarchy"/>
    <dgm:cxn modelId="{0D37E38D-41C4-4814-9A1C-1CB5F92657D9}" type="presParOf" srcId="{09F8EF9F-94E6-4D3F-895B-E63A582372B6}" destId="{5EC35187-6998-4EF8-B9F1-C703C97F0FC1}" srcOrd="1" destOrd="0" presId="urn:microsoft.com/office/officeart/2008/layout/HorizontalMultiLevelHierarchy"/>
    <dgm:cxn modelId="{DF561041-93E2-456A-9730-F096D224EAA2}" type="presParOf" srcId="{AB128323-0D0B-4E88-BE6B-FE7864EC4A20}" destId="{13141A38-E980-4BA7-B959-FE095171D90C}" srcOrd="2" destOrd="0" presId="urn:microsoft.com/office/officeart/2008/layout/HorizontalMultiLevelHierarchy"/>
    <dgm:cxn modelId="{EC4BE242-985C-4047-8A47-9CDDF8FED2D5}" type="presParOf" srcId="{13141A38-E980-4BA7-B959-FE095171D90C}" destId="{0463C196-2219-401D-9D59-196552183F3D}" srcOrd="0" destOrd="0" presId="urn:microsoft.com/office/officeart/2008/layout/HorizontalMultiLevelHierarchy"/>
    <dgm:cxn modelId="{9C2154D6-08C3-48E0-91AF-4860F5A2E42B}" type="presParOf" srcId="{AB128323-0D0B-4E88-BE6B-FE7864EC4A20}" destId="{39459AB4-6147-41A0-BD08-256EFB924859}" srcOrd="3" destOrd="0" presId="urn:microsoft.com/office/officeart/2008/layout/HorizontalMultiLevelHierarchy"/>
    <dgm:cxn modelId="{46159917-7060-451E-A478-135F258C7F90}" type="presParOf" srcId="{39459AB4-6147-41A0-BD08-256EFB924859}" destId="{6418B5C4-F415-45FB-916A-03441B73AD5E}" srcOrd="0" destOrd="0" presId="urn:microsoft.com/office/officeart/2008/layout/HorizontalMultiLevelHierarchy"/>
    <dgm:cxn modelId="{C82B5F68-A765-4F8E-8671-32C20BAAB940}" type="presParOf" srcId="{39459AB4-6147-41A0-BD08-256EFB924859}" destId="{C5E3742C-6B79-40B2-9BCB-9A16104F52B5}" srcOrd="1" destOrd="0" presId="urn:microsoft.com/office/officeart/2008/layout/HorizontalMultiLevelHierarchy"/>
    <dgm:cxn modelId="{1AD793EA-5E5A-4039-8ED0-CFF2D8244F66}" type="presParOf" srcId="{AB128323-0D0B-4E88-BE6B-FE7864EC4A20}" destId="{B1A8CFDC-B7E6-4059-86E3-411E6B63764B}" srcOrd="4" destOrd="0" presId="urn:microsoft.com/office/officeart/2008/layout/HorizontalMultiLevelHierarchy"/>
    <dgm:cxn modelId="{722BAB70-35A2-484D-9DA9-A9BA89C58ECC}" type="presParOf" srcId="{B1A8CFDC-B7E6-4059-86E3-411E6B63764B}" destId="{2783DBF3-317F-4536-8771-9AD6DFDD1314}" srcOrd="0" destOrd="0" presId="urn:microsoft.com/office/officeart/2008/layout/HorizontalMultiLevelHierarchy"/>
    <dgm:cxn modelId="{35F5A6F2-17B7-4B92-AB4B-928DEFFD8E97}" type="presParOf" srcId="{AB128323-0D0B-4E88-BE6B-FE7864EC4A20}" destId="{31830C5C-B709-4E82-AF62-EC1CA2A6A4F7}" srcOrd="5" destOrd="0" presId="urn:microsoft.com/office/officeart/2008/layout/HorizontalMultiLevelHierarchy"/>
    <dgm:cxn modelId="{10B99075-39A9-426F-8A6E-7BE81194AB22}" type="presParOf" srcId="{31830C5C-B709-4E82-AF62-EC1CA2A6A4F7}" destId="{FD4D22A1-EA69-46E1-AD42-248DA7FF3945}" srcOrd="0" destOrd="0" presId="urn:microsoft.com/office/officeart/2008/layout/HorizontalMultiLevelHierarchy"/>
    <dgm:cxn modelId="{0680F227-CCC1-435E-A420-21F7E48830B0}" type="presParOf" srcId="{31830C5C-B709-4E82-AF62-EC1CA2A6A4F7}" destId="{C4FEABA7-2F24-4312-BD76-4C20CF02764E}" srcOrd="1" destOrd="0" presId="urn:microsoft.com/office/officeart/2008/layout/HorizontalMultiLevelHierarchy"/>
    <dgm:cxn modelId="{0D7ED993-C3BC-4729-9FEE-571113023FFC}" type="presParOf" srcId="{E74F55B6-9477-45DF-AC5A-F4A1CB999028}" destId="{C9BB74AF-030F-4CA5-8A14-E9B74F3B9177}" srcOrd="2" destOrd="0" presId="urn:microsoft.com/office/officeart/2008/layout/HorizontalMultiLevelHierarchy"/>
    <dgm:cxn modelId="{9CFD906B-F3C3-4B1C-97F0-7BDA4921325E}" type="presParOf" srcId="{C9BB74AF-030F-4CA5-8A14-E9B74F3B9177}" destId="{3AB2966F-51C8-4712-9488-E33308A531C6}" srcOrd="0" destOrd="0" presId="urn:microsoft.com/office/officeart/2008/layout/HorizontalMultiLevelHierarchy"/>
    <dgm:cxn modelId="{104206D1-8F1B-4DB3-A228-153A2C33FFB7}" type="presParOf" srcId="{E74F55B6-9477-45DF-AC5A-F4A1CB999028}" destId="{E18B62C8-24DA-4D9D-AF22-02027BDC5F2A}" srcOrd="3" destOrd="0" presId="urn:microsoft.com/office/officeart/2008/layout/HorizontalMultiLevelHierarchy"/>
    <dgm:cxn modelId="{8F46B7B0-9037-4E21-9B40-52FB043DB709}" type="presParOf" srcId="{E18B62C8-24DA-4D9D-AF22-02027BDC5F2A}" destId="{F1E4F070-4D42-4CFC-BB13-F40CB6117610}" srcOrd="0" destOrd="0" presId="urn:microsoft.com/office/officeart/2008/layout/HorizontalMultiLevelHierarchy"/>
    <dgm:cxn modelId="{ACBA4455-10D3-4F0A-94DB-3B62B1544DC7}" type="presParOf" srcId="{E18B62C8-24DA-4D9D-AF22-02027BDC5F2A}" destId="{198F3445-A549-4F4A-973D-E3AAAA07CC9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357460-0FAD-40CA-BE82-980E0E8EA8E3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kumimoji="1" lang="ja-JP" altLang="en-US"/>
        </a:p>
      </dgm:t>
    </dgm:pt>
    <dgm:pt modelId="{E164911D-41C0-41AD-BFD4-B8091C9AE415}">
      <dgm:prSet phldrT="[テキスト]" custT="1"/>
      <dgm:spPr/>
      <dgm:t>
        <a:bodyPr/>
        <a:lstStyle/>
        <a:p>
          <a:r>
            <a:rPr kumimoji="1" lang="ja-JP" altLang="en-US" sz="3000" dirty="0" smtClean="0"/>
            <a:t>ログイン</a:t>
          </a:r>
          <a:endParaRPr kumimoji="1" lang="ja-JP" altLang="en-US" sz="3000" dirty="0"/>
        </a:p>
      </dgm:t>
    </dgm:pt>
    <dgm:pt modelId="{FDB7C482-9992-4BC0-B687-7A27B7C339BC}" type="parTrans" cxnId="{05FFAAE0-ACF1-4E28-BBE7-4382418BCA57}">
      <dgm:prSet/>
      <dgm:spPr/>
      <dgm:t>
        <a:bodyPr/>
        <a:lstStyle/>
        <a:p>
          <a:endParaRPr kumimoji="1" lang="ja-JP" altLang="en-US" sz="1400"/>
        </a:p>
      </dgm:t>
    </dgm:pt>
    <dgm:pt modelId="{6D28B937-C89D-4738-A88B-D334CEA09F7A}" type="sibTrans" cxnId="{05FFAAE0-ACF1-4E28-BBE7-4382418BCA57}">
      <dgm:prSet/>
      <dgm:spPr/>
      <dgm:t>
        <a:bodyPr/>
        <a:lstStyle/>
        <a:p>
          <a:endParaRPr kumimoji="1" lang="ja-JP" altLang="en-US" sz="1400"/>
        </a:p>
      </dgm:t>
    </dgm:pt>
    <dgm:pt modelId="{33878004-7D2A-4F72-BEDB-5D0AB58F15AC}" type="asst">
      <dgm:prSet phldrT="[テキスト]" custT="1"/>
      <dgm:spPr/>
      <dgm:t>
        <a:bodyPr/>
        <a:lstStyle/>
        <a:p>
          <a:r>
            <a:rPr kumimoji="1" lang="ja-JP" altLang="en-US" sz="2000" dirty="0" smtClean="0"/>
            <a:t>メニュー</a:t>
          </a:r>
          <a:endParaRPr kumimoji="1" lang="ja-JP" altLang="en-US" sz="2000" dirty="0"/>
        </a:p>
      </dgm:t>
    </dgm:pt>
    <dgm:pt modelId="{A0559AFC-F7C9-40A3-85C8-C1718708DC40}" type="parTrans" cxnId="{0B594901-626F-4C7C-AB3F-CEFA6AE0090C}">
      <dgm:prSet custT="1"/>
      <dgm:spPr/>
      <dgm:t>
        <a:bodyPr/>
        <a:lstStyle/>
        <a:p>
          <a:endParaRPr kumimoji="1" lang="ja-JP" altLang="en-US" sz="300"/>
        </a:p>
      </dgm:t>
    </dgm:pt>
    <dgm:pt modelId="{D6D76CC0-6030-401B-97E8-CE355C4FBFC4}" type="sibTrans" cxnId="{0B594901-626F-4C7C-AB3F-CEFA6AE0090C}">
      <dgm:prSet/>
      <dgm:spPr/>
      <dgm:t>
        <a:bodyPr/>
        <a:lstStyle/>
        <a:p>
          <a:endParaRPr kumimoji="1" lang="ja-JP" altLang="en-US" sz="1400"/>
        </a:p>
      </dgm:t>
    </dgm:pt>
    <dgm:pt modelId="{01604493-B99B-4814-ACAE-EF4534CEEECF}">
      <dgm:prSet phldrT="[テキスト]" custT="1"/>
      <dgm:spPr/>
      <dgm:t>
        <a:bodyPr/>
        <a:lstStyle/>
        <a:p>
          <a:r>
            <a:rPr kumimoji="1" lang="ja-JP" altLang="en-US" sz="1800" dirty="0" smtClean="0"/>
            <a:t>ユーザ一覧</a:t>
          </a:r>
          <a:endParaRPr kumimoji="1" lang="ja-JP" altLang="en-US" sz="1800" dirty="0"/>
        </a:p>
      </dgm:t>
    </dgm:pt>
    <dgm:pt modelId="{42AACD0A-5BFC-48B7-BF2F-7EFEB20806CE}" type="parTrans" cxnId="{401894A6-3515-433E-B28F-50C90B2D9720}">
      <dgm:prSet custT="1"/>
      <dgm:spPr/>
      <dgm:t>
        <a:bodyPr/>
        <a:lstStyle/>
        <a:p>
          <a:endParaRPr kumimoji="1" lang="ja-JP" altLang="en-US" sz="300"/>
        </a:p>
      </dgm:t>
    </dgm:pt>
    <dgm:pt modelId="{B323BEF6-400C-4BB2-8275-C521625AA9DA}" type="sibTrans" cxnId="{401894A6-3515-433E-B28F-50C90B2D9720}">
      <dgm:prSet/>
      <dgm:spPr/>
      <dgm:t>
        <a:bodyPr/>
        <a:lstStyle/>
        <a:p>
          <a:endParaRPr kumimoji="1" lang="ja-JP" altLang="en-US" sz="1400"/>
        </a:p>
      </dgm:t>
    </dgm:pt>
    <dgm:pt modelId="{550A381F-40F0-4E05-ACCB-D1C9F5A5043C}">
      <dgm:prSet custT="1"/>
      <dgm:spPr/>
      <dgm:t>
        <a:bodyPr/>
        <a:lstStyle/>
        <a:p>
          <a:r>
            <a:rPr kumimoji="1" lang="ja-JP" altLang="en-US" sz="1800" dirty="0" smtClean="0"/>
            <a:t>ユーザ登録</a:t>
          </a:r>
          <a:endParaRPr kumimoji="1" lang="ja-JP" altLang="en-US" sz="1800" dirty="0"/>
        </a:p>
      </dgm:t>
    </dgm:pt>
    <dgm:pt modelId="{A501F06D-82E0-4DE6-9AE9-2167538DECE0}" type="sibTrans" cxnId="{E65B95F2-C3FE-4676-AAA9-42230605C4A5}">
      <dgm:prSet/>
      <dgm:spPr/>
      <dgm:t>
        <a:bodyPr/>
        <a:lstStyle/>
        <a:p>
          <a:endParaRPr kumimoji="1" lang="ja-JP" altLang="en-US" sz="1400"/>
        </a:p>
      </dgm:t>
    </dgm:pt>
    <dgm:pt modelId="{1C096A7E-8FF6-4205-B81F-37441528B91E}" type="parTrans" cxnId="{E65B95F2-C3FE-4676-AAA9-42230605C4A5}">
      <dgm:prSet custT="1"/>
      <dgm:spPr/>
      <dgm:t>
        <a:bodyPr/>
        <a:lstStyle/>
        <a:p>
          <a:endParaRPr kumimoji="1" lang="ja-JP" altLang="en-US" sz="300"/>
        </a:p>
      </dgm:t>
    </dgm:pt>
    <dgm:pt modelId="{0DE1300D-B8D6-4E5D-8BB1-5FF9FB33BA69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月報一覧</a:t>
          </a:r>
          <a:endParaRPr kumimoji="1" lang="ja-JP" altLang="en-US" sz="1800" dirty="0"/>
        </a:p>
      </dgm:t>
    </dgm:pt>
    <dgm:pt modelId="{E280C742-3EF7-4DE2-BF38-A10ACDC2E717}" type="parTrans" cxnId="{1D0566C3-EC95-4E82-90A1-EA6355428A4B}">
      <dgm:prSet custT="1"/>
      <dgm:spPr/>
      <dgm:t>
        <a:bodyPr/>
        <a:lstStyle/>
        <a:p>
          <a:endParaRPr kumimoji="1" lang="ja-JP" altLang="en-US" sz="300"/>
        </a:p>
      </dgm:t>
    </dgm:pt>
    <dgm:pt modelId="{5D82EA0E-2D82-4639-AE71-2BD543EFDB8E}" type="sibTrans" cxnId="{1D0566C3-EC95-4E82-90A1-EA6355428A4B}">
      <dgm:prSet/>
      <dgm:spPr/>
      <dgm:t>
        <a:bodyPr/>
        <a:lstStyle/>
        <a:p>
          <a:endParaRPr kumimoji="1" lang="ja-JP" altLang="en-US" sz="1400"/>
        </a:p>
      </dgm:t>
    </dgm:pt>
    <dgm:pt modelId="{288FA272-D33C-42A0-B55D-AD213EADEFDF}">
      <dgm:prSet custT="1"/>
      <dgm:spPr/>
      <dgm:t>
        <a:bodyPr/>
        <a:lstStyle/>
        <a:p>
          <a:r>
            <a:rPr kumimoji="1" lang="ja-JP" altLang="en-US" sz="1800" dirty="0" smtClean="0"/>
            <a:t>ユーザ修正</a:t>
          </a:r>
          <a:endParaRPr kumimoji="1" lang="ja-JP" altLang="en-US" sz="1800" dirty="0"/>
        </a:p>
      </dgm:t>
    </dgm:pt>
    <dgm:pt modelId="{A189FC59-214A-4E39-9093-65A387B4936B}" type="parTrans" cxnId="{5D4B4996-4A2E-4C51-B64F-7FDCCC89DE12}">
      <dgm:prSet/>
      <dgm:spPr/>
      <dgm:t>
        <a:bodyPr/>
        <a:lstStyle/>
        <a:p>
          <a:endParaRPr kumimoji="1" lang="ja-JP" altLang="en-US"/>
        </a:p>
      </dgm:t>
    </dgm:pt>
    <dgm:pt modelId="{B5342E36-C0BB-4FE0-B07B-31B3424ED9BB}" type="sibTrans" cxnId="{5D4B4996-4A2E-4C51-B64F-7FDCCC89DE12}">
      <dgm:prSet/>
      <dgm:spPr/>
      <dgm:t>
        <a:bodyPr/>
        <a:lstStyle/>
        <a:p>
          <a:endParaRPr kumimoji="1" lang="ja-JP" altLang="en-US"/>
        </a:p>
      </dgm:t>
    </dgm:pt>
    <dgm:pt modelId="{739615F7-2873-4130-A3A1-C55CABB2E1DC}">
      <dgm:prSet custT="1"/>
      <dgm:spPr/>
      <dgm:t>
        <a:bodyPr/>
        <a:lstStyle/>
        <a:p>
          <a:r>
            <a:rPr kumimoji="1" lang="ja-JP" altLang="en-US" sz="1800" dirty="0" smtClean="0"/>
            <a:t>利用者情報</a:t>
          </a:r>
          <a:r>
            <a:rPr kumimoji="1" lang="ja-JP" altLang="en-US" sz="1800" dirty="0" smtClean="0"/>
            <a:t>修正</a:t>
          </a:r>
          <a:endParaRPr kumimoji="1" lang="ja-JP" altLang="en-US" sz="1800" dirty="0"/>
        </a:p>
      </dgm:t>
    </dgm:pt>
    <dgm:pt modelId="{127A7142-7362-4443-B2EB-46E30603C64F}" type="parTrans" cxnId="{09491770-EFB8-4B3A-8E31-5E2EA467C860}">
      <dgm:prSet/>
      <dgm:spPr/>
      <dgm:t>
        <a:bodyPr/>
        <a:lstStyle/>
        <a:p>
          <a:endParaRPr kumimoji="1" lang="ja-JP" altLang="en-US"/>
        </a:p>
      </dgm:t>
    </dgm:pt>
    <dgm:pt modelId="{EE391C23-2D86-46A2-BEE6-39BB2BC467CB}" type="sibTrans" cxnId="{09491770-EFB8-4B3A-8E31-5E2EA467C860}">
      <dgm:prSet/>
      <dgm:spPr/>
      <dgm:t>
        <a:bodyPr/>
        <a:lstStyle/>
        <a:p>
          <a:endParaRPr kumimoji="1" lang="ja-JP" altLang="en-US"/>
        </a:p>
      </dgm:t>
    </dgm:pt>
    <dgm:pt modelId="{8A5D712F-6AF2-4319-A6F5-A30D601300D8}" type="pres">
      <dgm:prSet presAssocID="{B5357460-0FAD-40CA-BE82-980E0E8EA8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120E5FA-F315-4B50-9CBE-10143E5DFFB8}" type="pres">
      <dgm:prSet presAssocID="{E164911D-41C0-41AD-BFD4-B8091C9AE415}" presName="root1" presStyleCnt="0"/>
      <dgm:spPr/>
    </dgm:pt>
    <dgm:pt modelId="{22A722A9-2815-423D-8C37-5E5F7385B8FB}" type="pres">
      <dgm:prSet presAssocID="{E164911D-41C0-41AD-BFD4-B8091C9AE4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D597C0F-2237-4F12-950C-D26B8F09A573}" type="pres">
      <dgm:prSet presAssocID="{E164911D-41C0-41AD-BFD4-B8091C9AE415}" presName="level2hierChild" presStyleCnt="0"/>
      <dgm:spPr/>
    </dgm:pt>
    <dgm:pt modelId="{5C94A537-F670-4876-9327-9280C8C56023}" type="pres">
      <dgm:prSet presAssocID="{A0559AFC-F7C9-40A3-85C8-C1718708DC40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75F5CFBF-8828-4BF9-816E-859BC8ED4F44}" type="pres">
      <dgm:prSet presAssocID="{A0559AFC-F7C9-40A3-85C8-C1718708DC40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C0B07CC-6EFB-4554-9B13-41EC108C832E}" type="pres">
      <dgm:prSet presAssocID="{33878004-7D2A-4F72-BEDB-5D0AB58F15AC}" presName="root2" presStyleCnt="0"/>
      <dgm:spPr/>
    </dgm:pt>
    <dgm:pt modelId="{BA2C46D1-49F2-4416-B0F1-25FE16F65916}" type="pres">
      <dgm:prSet presAssocID="{33878004-7D2A-4F72-BEDB-5D0AB58F15AC}" presName="LevelTwoTextNode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74F55B6-9477-45DF-AC5A-F4A1CB999028}" type="pres">
      <dgm:prSet presAssocID="{33878004-7D2A-4F72-BEDB-5D0AB58F15AC}" presName="level3hierChild" presStyleCnt="0"/>
      <dgm:spPr/>
    </dgm:pt>
    <dgm:pt modelId="{EC6322D2-0008-4174-9FD3-2486AA11F710}" type="pres">
      <dgm:prSet presAssocID="{E280C742-3EF7-4DE2-BF38-A10ACDC2E717}" presName="conn2-1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B98BDEBC-A658-487D-8329-E93FD0E8C8C3}" type="pres">
      <dgm:prSet presAssocID="{E280C742-3EF7-4DE2-BF38-A10ACDC2E717}" presName="connTx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F34633CA-E74F-41F7-B3C5-BD63134ECD63}" type="pres">
      <dgm:prSet presAssocID="{0DE1300D-B8D6-4E5D-8BB1-5FF9FB33BA69}" presName="root2" presStyleCnt="0"/>
      <dgm:spPr/>
    </dgm:pt>
    <dgm:pt modelId="{B8E27EC5-4F7E-49BB-951C-93C7A2A24C99}" type="pres">
      <dgm:prSet presAssocID="{0DE1300D-B8D6-4E5D-8BB1-5FF9FB33BA69}" presName="LevelTwoTextNode" presStyleLbl="node3" presStyleIdx="0" presStyleCnt="3" custLinFactNeighborY="-6133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DC99260-617D-4A9F-9596-C244161AFF6A}" type="pres">
      <dgm:prSet presAssocID="{0DE1300D-B8D6-4E5D-8BB1-5FF9FB33BA69}" presName="level3hierChild" presStyleCnt="0"/>
      <dgm:spPr/>
    </dgm:pt>
    <dgm:pt modelId="{C9BB74AF-030F-4CA5-8A14-E9B74F3B9177}" type="pres">
      <dgm:prSet presAssocID="{42AACD0A-5BFC-48B7-BF2F-7EFEB20806CE}" presName="conn2-1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3AB2966F-51C8-4712-9488-E33308A531C6}" type="pres">
      <dgm:prSet presAssocID="{42AACD0A-5BFC-48B7-BF2F-7EFEB20806CE}" presName="connTx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E18B62C8-24DA-4D9D-AF22-02027BDC5F2A}" type="pres">
      <dgm:prSet presAssocID="{01604493-B99B-4814-ACAE-EF4534CEEECF}" presName="root2" presStyleCnt="0"/>
      <dgm:spPr/>
    </dgm:pt>
    <dgm:pt modelId="{F1E4F070-4D42-4CFC-BB13-F40CB6117610}" type="pres">
      <dgm:prSet presAssocID="{01604493-B99B-4814-ACAE-EF4534CEEECF}" presName="LevelTwoTextNode" presStyleLbl="node3" presStyleIdx="1" presStyleCnt="3" custLinFactNeighborY="4660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98F3445-A549-4F4A-973D-E3AAAA07CC9B}" type="pres">
      <dgm:prSet presAssocID="{01604493-B99B-4814-ACAE-EF4534CEEECF}" presName="level3hierChild" presStyleCnt="0"/>
      <dgm:spPr/>
    </dgm:pt>
    <dgm:pt modelId="{9E124E1E-0161-4AC1-87EC-B09B2F219B0F}" type="pres">
      <dgm:prSet presAssocID="{1C096A7E-8FF6-4205-B81F-37441528B91E}" presName="conn2-1" presStyleLbl="parChTrans1D4" presStyleIdx="0" presStyleCnt="2"/>
      <dgm:spPr/>
      <dgm:t>
        <a:bodyPr/>
        <a:lstStyle/>
        <a:p>
          <a:endParaRPr kumimoji="1" lang="ja-JP" altLang="en-US"/>
        </a:p>
      </dgm:t>
    </dgm:pt>
    <dgm:pt modelId="{795F2234-8ADC-4001-BDDB-49D4CDD506ED}" type="pres">
      <dgm:prSet presAssocID="{1C096A7E-8FF6-4205-B81F-37441528B91E}" presName="connTx" presStyleLbl="parChTrans1D4" presStyleIdx="0" presStyleCnt="2"/>
      <dgm:spPr/>
      <dgm:t>
        <a:bodyPr/>
        <a:lstStyle/>
        <a:p>
          <a:endParaRPr kumimoji="1" lang="ja-JP" altLang="en-US"/>
        </a:p>
      </dgm:t>
    </dgm:pt>
    <dgm:pt modelId="{2ACDFCF3-997A-4F81-8EA7-BC85025ED7E1}" type="pres">
      <dgm:prSet presAssocID="{550A381F-40F0-4E05-ACCB-D1C9F5A5043C}" presName="root2" presStyleCnt="0"/>
      <dgm:spPr/>
    </dgm:pt>
    <dgm:pt modelId="{AAE69731-215B-45BC-8E15-2A6F1103ED7E}" type="pres">
      <dgm:prSet presAssocID="{550A381F-40F0-4E05-ACCB-D1C9F5A5043C}" presName="LevelTwoTextNode" presStyleLbl="node4" presStyleIdx="0" presStyleCnt="2" custLinFactNeighborY="2633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987BB51-F580-4222-BA09-A0C31F2A05FE}" type="pres">
      <dgm:prSet presAssocID="{550A381F-40F0-4E05-ACCB-D1C9F5A5043C}" presName="level3hierChild" presStyleCnt="0"/>
      <dgm:spPr/>
    </dgm:pt>
    <dgm:pt modelId="{355642E0-09D0-42DF-923C-1B3F590DAE0E}" type="pres">
      <dgm:prSet presAssocID="{A189FC59-214A-4E39-9093-65A387B4936B}" presName="conn2-1" presStyleLbl="parChTrans1D4" presStyleIdx="1" presStyleCnt="2"/>
      <dgm:spPr/>
      <dgm:t>
        <a:bodyPr/>
        <a:lstStyle/>
        <a:p>
          <a:endParaRPr kumimoji="1" lang="ja-JP" altLang="en-US"/>
        </a:p>
      </dgm:t>
    </dgm:pt>
    <dgm:pt modelId="{6201D176-D536-493A-BC18-D21C524F25EC}" type="pres">
      <dgm:prSet presAssocID="{A189FC59-214A-4E39-9093-65A387B4936B}" presName="connTx" presStyleLbl="parChTrans1D4" presStyleIdx="1" presStyleCnt="2"/>
      <dgm:spPr/>
      <dgm:t>
        <a:bodyPr/>
        <a:lstStyle/>
        <a:p>
          <a:endParaRPr kumimoji="1" lang="ja-JP" altLang="en-US"/>
        </a:p>
      </dgm:t>
    </dgm:pt>
    <dgm:pt modelId="{9C07C691-057B-45C1-A609-3BBF78E72B5C}" type="pres">
      <dgm:prSet presAssocID="{288FA272-D33C-42A0-B55D-AD213EADEFDF}" presName="root2" presStyleCnt="0"/>
      <dgm:spPr/>
    </dgm:pt>
    <dgm:pt modelId="{FC741111-6EF4-466E-8F40-92DF807AF77E}" type="pres">
      <dgm:prSet presAssocID="{288FA272-D33C-42A0-B55D-AD213EADEFDF}" presName="LevelTwoTextNode" presStyleLbl="node4" presStyleIdx="1" presStyleCnt="2" custLinFactNeighborY="4922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BF9996F-6FE8-4A07-BF5D-122949DF3F08}" type="pres">
      <dgm:prSet presAssocID="{288FA272-D33C-42A0-B55D-AD213EADEFDF}" presName="level3hierChild" presStyleCnt="0"/>
      <dgm:spPr/>
    </dgm:pt>
    <dgm:pt modelId="{E0F25E48-4F7F-466B-8845-58591156A353}" type="pres">
      <dgm:prSet presAssocID="{127A7142-7362-4443-B2EB-46E30603C64F}" presName="conn2-1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18229FD2-10DE-484D-8950-3D45E780AAB5}" type="pres">
      <dgm:prSet presAssocID="{127A7142-7362-4443-B2EB-46E30603C64F}" presName="connTx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284555E6-32C3-4FFA-804E-24DFAAAF112B}" type="pres">
      <dgm:prSet presAssocID="{739615F7-2873-4130-A3A1-C55CABB2E1DC}" presName="root2" presStyleCnt="0"/>
      <dgm:spPr/>
    </dgm:pt>
    <dgm:pt modelId="{C3E6BC3B-2DC5-4870-969C-B2329060F879}" type="pres">
      <dgm:prSet presAssocID="{739615F7-2873-4130-A3A1-C55CABB2E1DC}" presName="LevelTwoTextNode" presStyleLbl="node3" presStyleIdx="2" presStyleCnt="3" custLinFactY="36891" custLinFactNeighborY="10000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BB51A01-E6B5-43BD-AECD-D3439844CAEE}" type="pres">
      <dgm:prSet presAssocID="{739615F7-2873-4130-A3A1-C55CABB2E1DC}" presName="level3hierChild" presStyleCnt="0"/>
      <dgm:spPr/>
    </dgm:pt>
  </dgm:ptLst>
  <dgm:cxnLst>
    <dgm:cxn modelId="{BA54002A-9707-4CCA-BEE8-15EC960371D8}" type="presOf" srcId="{A189FC59-214A-4E39-9093-65A387B4936B}" destId="{355642E0-09D0-42DF-923C-1B3F590DAE0E}" srcOrd="0" destOrd="0" presId="urn:microsoft.com/office/officeart/2008/layout/HorizontalMultiLevelHierarchy"/>
    <dgm:cxn modelId="{E346A41A-E628-4A05-BD3A-257B2535E6F7}" type="presOf" srcId="{01604493-B99B-4814-ACAE-EF4534CEEECF}" destId="{F1E4F070-4D42-4CFC-BB13-F40CB6117610}" srcOrd="0" destOrd="0" presId="urn:microsoft.com/office/officeart/2008/layout/HorizontalMultiLevelHierarchy"/>
    <dgm:cxn modelId="{07AF058C-2310-4CF5-8A13-A085F7707ADC}" type="presOf" srcId="{33878004-7D2A-4F72-BEDB-5D0AB58F15AC}" destId="{BA2C46D1-49F2-4416-B0F1-25FE16F65916}" srcOrd="0" destOrd="0" presId="urn:microsoft.com/office/officeart/2008/layout/HorizontalMultiLevelHierarchy"/>
    <dgm:cxn modelId="{56B43A55-80E5-490E-9CAF-E76CEB094613}" type="presOf" srcId="{A0559AFC-F7C9-40A3-85C8-C1718708DC40}" destId="{75F5CFBF-8828-4BF9-816E-859BC8ED4F44}" srcOrd="1" destOrd="0" presId="urn:microsoft.com/office/officeart/2008/layout/HorizontalMultiLevelHierarchy"/>
    <dgm:cxn modelId="{FC155899-FFE1-4A33-A8A9-17D11B184B12}" type="presOf" srcId="{E164911D-41C0-41AD-BFD4-B8091C9AE415}" destId="{22A722A9-2815-423D-8C37-5E5F7385B8FB}" srcOrd="0" destOrd="0" presId="urn:microsoft.com/office/officeart/2008/layout/HorizontalMultiLevelHierarchy"/>
    <dgm:cxn modelId="{71F20030-9A26-421A-AF4A-04CB68280208}" type="presOf" srcId="{E280C742-3EF7-4DE2-BF38-A10ACDC2E717}" destId="{EC6322D2-0008-4174-9FD3-2486AA11F710}" srcOrd="0" destOrd="0" presId="urn:microsoft.com/office/officeart/2008/layout/HorizontalMultiLevelHierarchy"/>
    <dgm:cxn modelId="{401894A6-3515-433E-B28F-50C90B2D9720}" srcId="{33878004-7D2A-4F72-BEDB-5D0AB58F15AC}" destId="{01604493-B99B-4814-ACAE-EF4534CEEECF}" srcOrd="1" destOrd="0" parTransId="{42AACD0A-5BFC-48B7-BF2F-7EFEB20806CE}" sibTransId="{B323BEF6-400C-4BB2-8275-C521625AA9DA}"/>
    <dgm:cxn modelId="{182C3CB3-2053-4B48-ABE8-90DE202D12B9}" type="presOf" srcId="{0DE1300D-B8D6-4E5D-8BB1-5FF9FB33BA69}" destId="{B8E27EC5-4F7E-49BB-951C-93C7A2A24C99}" srcOrd="0" destOrd="0" presId="urn:microsoft.com/office/officeart/2008/layout/HorizontalMultiLevelHierarchy"/>
    <dgm:cxn modelId="{76EC4CD1-0740-4EA8-B65F-740492D94D28}" type="presOf" srcId="{42AACD0A-5BFC-48B7-BF2F-7EFEB20806CE}" destId="{3AB2966F-51C8-4712-9488-E33308A531C6}" srcOrd="1" destOrd="0" presId="urn:microsoft.com/office/officeart/2008/layout/HorizontalMultiLevelHierarchy"/>
    <dgm:cxn modelId="{0311BF6B-0B67-46A3-A760-FB0DB90B8A77}" type="presOf" srcId="{1C096A7E-8FF6-4205-B81F-37441528B91E}" destId="{795F2234-8ADC-4001-BDDB-49D4CDD506ED}" srcOrd="1" destOrd="0" presId="urn:microsoft.com/office/officeart/2008/layout/HorizontalMultiLevelHierarchy"/>
    <dgm:cxn modelId="{4BEB260B-CC93-4EFC-831F-FDD8DA18AC8D}" type="presOf" srcId="{1C096A7E-8FF6-4205-B81F-37441528B91E}" destId="{9E124E1E-0161-4AC1-87EC-B09B2F219B0F}" srcOrd="0" destOrd="0" presId="urn:microsoft.com/office/officeart/2008/layout/HorizontalMultiLevelHierarchy"/>
    <dgm:cxn modelId="{E65B95F2-C3FE-4676-AAA9-42230605C4A5}" srcId="{01604493-B99B-4814-ACAE-EF4534CEEECF}" destId="{550A381F-40F0-4E05-ACCB-D1C9F5A5043C}" srcOrd="0" destOrd="0" parTransId="{1C096A7E-8FF6-4205-B81F-37441528B91E}" sibTransId="{A501F06D-82E0-4DE6-9AE9-2167538DECE0}"/>
    <dgm:cxn modelId="{1D0566C3-EC95-4E82-90A1-EA6355428A4B}" srcId="{33878004-7D2A-4F72-BEDB-5D0AB58F15AC}" destId="{0DE1300D-B8D6-4E5D-8BB1-5FF9FB33BA69}" srcOrd="0" destOrd="0" parTransId="{E280C742-3EF7-4DE2-BF38-A10ACDC2E717}" sibTransId="{5D82EA0E-2D82-4639-AE71-2BD543EFDB8E}"/>
    <dgm:cxn modelId="{6669B669-282B-4E7B-8AE0-D68908E04390}" type="presOf" srcId="{B5357460-0FAD-40CA-BE82-980E0E8EA8E3}" destId="{8A5D712F-6AF2-4319-A6F5-A30D601300D8}" srcOrd="0" destOrd="0" presId="urn:microsoft.com/office/officeart/2008/layout/HorizontalMultiLevelHierarchy"/>
    <dgm:cxn modelId="{5D4B4996-4A2E-4C51-B64F-7FDCCC89DE12}" srcId="{01604493-B99B-4814-ACAE-EF4534CEEECF}" destId="{288FA272-D33C-42A0-B55D-AD213EADEFDF}" srcOrd="1" destOrd="0" parTransId="{A189FC59-214A-4E39-9093-65A387B4936B}" sibTransId="{B5342E36-C0BB-4FE0-B07B-31B3424ED9BB}"/>
    <dgm:cxn modelId="{ECE64CD2-EFBD-455B-B80A-EDCE2051D642}" type="presOf" srcId="{739615F7-2873-4130-A3A1-C55CABB2E1DC}" destId="{C3E6BC3B-2DC5-4870-969C-B2329060F879}" srcOrd="0" destOrd="0" presId="urn:microsoft.com/office/officeart/2008/layout/HorizontalMultiLevelHierarchy"/>
    <dgm:cxn modelId="{A6A45571-6E3A-4216-8180-69BF89EC9C8A}" type="presOf" srcId="{127A7142-7362-4443-B2EB-46E30603C64F}" destId="{18229FD2-10DE-484D-8950-3D45E780AAB5}" srcOrd="1" destOrd="0" presId="urn:microsoft.com/office/officeart/2008/layout/HorizontalMultiLevelHierarchy"/>
    <dgm:cxn modelId="{00B2F57F-905C-4422-8389-4E07D9BCDD71}" type="presOf" srcId="{E280C742-3EF7-4DE2-BF38-A10ACDC2E717}" destId="{B98BDEBC-A658-487D-8329-E93FD0E8C8C3}" srcOrd="1" destOrd="0" presId="urn:microsoft.com/office/officeart/2008/layout/HorizontalMultiLevelHierarchy"/>
    <dgm:cxn modelId="{E4616368-5683-4700-AF8C-2278057B87C5}" type="presOf" srcId="{550A381F-40F0-4E05-ACCB-D1C9F5A5043C}" destId="{AAE69731-215B-45BC-8E15-2A6F1103ED7E}" srcOrd="0" destOrd="0" presId="urn:microsoft.com/office/officeart/2008/layout/HorizontalMultiLevelHierarchy"/>
    <dgm:cxn modelId="{8CE184D2-AC07-4E40-B3C3-3268B5CB0508}" type="presOf" srcId="{42AACD0A-5BFC-48B7-BF2F-7EFEB20806CE}" destId="{C9BB74AF-030F-4CA5-8A14-E9B74F3B9177}" srcOrd="0" destOrd="0" presId="urn:microsoft.com/office/officeart/2008/layout/HorizontalMultiLevelHierarchy"/>
    <dgm:cxn modelId="{73CD7F14-95E2-4465-9351-564F7691FF71}" type="presOf" srcId="{A0559AFC-F7C9-40A3-85C8-C1718708DC40}" destId="{5C94A537-F670-4876-9327-9280C8C56023}" srcOrd="0" destOrd="0" presId="urn:microsoft.com/office/officeart/2008/layout/HorizontalMultiLevelHierarchy"/>
    <dgm:cxn modelId="{E423EE00-9F77-4CBC-9B3F-C89AE81CD3E2}" type="presOf" srcId="{127A7142-7362-4443-B2EB-46E30603C64F}" destId="{E0F25E48-4F7F-466B-8845-58591156A353}" srcOrd="0" destOrd="0" presId="urn:microsoft.com/office/officeart/2008/layout/HorizontalMultiLevelHierarchy"/>
    <dgm:cxn modelId="{09491770-EFB8-4B3A-8E31-5E2EA467C860}" srcId="{33878004-7D2A-4F72-BEDB-5D0AB58F15AC}" destId="{739615F7-2873-4130-A3A1-C55CABB2E1DC}" srcOrd="2" destOrd="0" parTransId="{127A7142-7362-4443-B2EB-46E30603C64F}" sibTransId="{EE391C23-2D86-46A2-BEE6-39BB2BC467CB}"/>
    <dgm:cxn modelId="{8637BEDC-C0D9-4ADA-9128-DCD7DFB547F4}" type="presOf" srcId="{A189FC59-214A-4E39-9093-65A387B4936B}" destId="{6201D176-D536-493A-BC18-D21C524F25EC}" srcOrd="1" destOrd="0" presId="urn:microsoft.com/office/officeart/2008/layout/HorizontalMultiLevelHierarchy"/>
    <dgm:cxn modelId="{05FFAAE0-ACF1-4E28-BBE7-4382418BCA57}" srcId="{B5357460-0FAD-40CA-BE82-980E0E8EA8E3}" destId="{E164911D-41C0-41AD-BFD4-B8091C9AE415}" srcOrd="0" destOrd="0" parTransId="{FDB7C482-9992-4BC0-B687-7A27B7C339BC}" sibTransId="{6D28B937-C89D-4738-A88B-D334CEA09F7A}"/>
    <dgm:cxn modelId="{0B594901-626F-4C7C-AB3F-CEFA6AE0090C}" srcId="{E164911D-41C0-41AD-BFD4-B8091C9AE415}" destId="{33878004-7D2A-4F72-BEDB-5D0AB58F15AC}" srcOrd="0" destOrd="0" parTransId="{A0559AFC-F7C9-40A3-85C8-C1718708DC40}" sibTransId="{D6D76CC0-6030-401B-97E8-CE355C4FBFC4}"/>
    <dgm:cxn modelId="{0D5A4B09-BEB0-4866-91EE-273C485F2DF6}" type="presOf" srcId="{288FA272-D33C-42A0-B55D-AD213EADEFDF}" destId="{FC741111-6EF4-466E-8F40-92DF807AF77E}" srcOrd="0" destOrd="0" presId="urn:microsoft.com/office/officeart/2008/layout/HorizontalMultiLevelHierarchy"/>
    <dgm:cxn modelId="{553142FB-4E7E-4104-AE0D-07E94E2B9B5E}" type="presParOf" srcId="{8A5D712F-6AF2-4319-A6F5-A30D601300D8}" destId="{3120E5FA-F315-4B50-9CBE-10143E5DFFB8}" srcOrd="0" destOrd="0" presId="urn:microsoft.com/office/officeart/2008/layout/HorizontalMultiLevelHierarchy"/>
    <dgm:cxn modelId="{5D250D83-11DC-471A-8EA4-C3F03E20D3CA}" type="presParOf" srcId="{3120E5FA-F315-4B50-9CBE-10143E5DFFB8}" destId="{22A722A9-2815-423D-8C37-5E5F7385B8FB}" srcOrd="0" destOrd="0" presId="urn:microsoft.com/office/officeart/2008/layout/HorizontalMultiLevelHierarchy"/>
    <dgm:cxn modelId="{5BA7A6C8-C61C-49C7-8547-B329726E844A}" type="presParOf" srcId="{3120E5FA-F315-4B50-9CBE-10143E5DFFB8}" destId="{5D597C0F-2237-4F12-950C-D26B8F09A573}" srcOrd="1" destOrd="0" presId="urn:microsoft.com/office/officeart/2008/layout/HorizontalMultiLevelHierarchy"/>
    <dgm:cxn modelId="{52AFFA54-4609-4D88-AB26-42D03824AC44}" type="presParOf" srcId="{5D597C0F-2237-4F12-950C-D26B8F09A573}" destId="{5C94A537-F670-4876-9327-9280C8C56023}" srcOrd="0" destOrd="0" presId="urn:microsoft.com/office/officeart/2008/layout/HorizontalMultiLevelHierarchy"/>
    <dgm:cxn modelId="{911408B1-A859-408E-8DBB-1F09D9C78405}" type="presParOf" srcId="{5C94A537-F670-4876-9327-9280C8C56023}" destId="{75F5CFBF-8828-4BF9-816E-859BC8ED4F44}" srcOrd="0" destOrd="0" presId="urn:microsoft.com/office/officeart/2008/layout/HorizontalMultiLevelHierarchy"/>
    <dgm:cxn modelId="{D25EAFD3-DCC1-4412-BD6F-147D8AF9948D}" type="presParOf" srcId="{5D597C0F-2237-4F12-950C-D26B8F09A573}" destId="{CC0B07CC-6EFB-4554-9B13-41EC108C832E}" srcOrd="1" destOrd="0" presId="urn:microsoft.com/office/officeart/2008/layout/HorizontalMultiLevelHierarchy"/>
    <dgm:cxn modelId="{14479D2C-FEE8-4661-8F41-4F18AD7B1D2C}" type="presParOf" srcId="{CC0B07CC-6EFB-4554-9B13-41EC108C832E}" destId="{BA2C46D1-49F2-4416-B0F1-25FE16F65916}" srcOrd="0" destOrd="0" presId="urn:microsoft.com/office/officeart/2008/layout/HorizontalMultiLevelHierarchy"/>
    <dgm:cxn modelId="{4439CBF0-5D78-4A25-9F8B-77EE947C39F3}" type="presParOf" srcId="{CC0B07CC-6EFB-4554-9B13-41EC108C832E}" destId="{E74F55B6-9477-45DF-AC5A-F4A1CB999028}" srcOrd="1" destOrd="0" presId="urn:microsoft.com/office/officeart/2008/layout/HorizontalMultiLevelHierarchy"/>
    <dgm:cxn modelId="{70C10AA8-C4F5-422F-A7E5-E0116BF10552}" type="presParOf" srcId="{E74F55B6-9477-45DF-AC5A-F4A1CB999028}" destId="{EC6322D2-0008-4174-9FD3-2486AA11F710}" srcOrd="0" destOrd="0" presId="urn:microsoft.com/office/officeart/2008/layout/HorizontalMultiLevelHierarchy"/>
    <dgm:cxn modelId="{A59F5EE2-05E8-4D96-A4F2-76617427084C}" type="presParOf" srcId="{EC6322D2-0008-4174-9FD3-2486AA11F710}" destId="{B98BDEBC-A658-487D-8329-E93FD0E8C8C3}" srcOrd="0" destOrd="0" presId="urn:microsoft.com/office/officeart/2008/layout/HorizontalMultiLevelHierarchy"/>
    <dgm:cxn modelId="{45CE5911-C466-436B-884F-77B5DC34899C}" type="presParOf" srcId="{E74F55B6-9477-45DF-AC5A-F4A1CB999028}" destId="{F34633CA-E74F-41F7-B3C5-BD63134ECD63}" srcOrd="1" destOrd="0" presId="urn:microsoft.com/office/officeart/2008/layout/HorizontalMultiLevelHierarchy"/>
    <dgm:cxn modelId="{3045CD74-5A91-4DC3-B1B6-DC2B6C92D149}" type="presParOf" srcId="{F34633CA-E74F-41F7-B3C5-BD63134ECD63}" destId="{B8E27EC5-4F7E-49BB-951C-93C7A2A24C99}" srcOrd="0" destOrd="0" presId="urn:microsoft.com/office/officeart/2008/layout/HorizontalMultiLevelHierarchy"/>
    <dgm:cxn modelId="{CE04DDE7-4FAB-465D-A7F2-FB0EA1A023BA}" type="presParOf" srcId="{F34633CA-E74F-41F7-B3C5-BD63134ECD63}" destId="{8DC99260-617D-4A9F-9596-C244161AFF6A}" srcOrd="1" destOrd="0" presId="urn:microsoft.com/office/officeart/2008/layout/HorizontalMultiLevelHierarchy"/>
    <dgm:cxn modelId="{FC9A583E-C1FB-4BA5-9B77-298CBAE0D025}" type="presParOf" srcId="{E74F55B6-9477-45DF-AC5A-F4A1CB999028}" destId="{C9BB74AF-030F-4CA5-8A14-E9B74F3B9177}" srcOrd="2" destOrd="0" presId="urn:microsoft.com/office/officeart/2008/layout/HorizontalMultiLevelHierarchy"/>
    <dgm:cxn modelId="{A7034652-3C79-48B1-ACBF-D09E8689A1C4}" type="presParOf" srcId="{C9BB74AF-030F-4CA5-8A14-E9B74F3B9177}" destId="{3AB2966F-51C8-4712-9488-E33308A531C6}" srcOrd="0" destOrd="0" presId="urn:microsoft.com/office/officeart/2008/layout/HorizontalMultiLevelHierarchy"/>
    <dgm:cxn modelId="{5CB6D6CB-1E7E-41EC-B47B-05FA925BB34B}" type="presParOf" srcId="{E74F55B6-9477-45DF-AC5A-F4A1CB999028}" destId="{E18B62C8-24DA-4D9D-AF22-02027BDC5F2A}" srcOrd="3" destOrd="0" presId="urn:microsoft.com/office/officeart/2008/layout/HorizontalMultiLevelHierarchy"/>
    <dgm:cxn modelId="{9BA947B7-D515-4964-9085-6A8F4F7F83FA}" type="presParOf" srcId="{E18B62C8-24DA-4D9D-AF22-02027BDC5F2A}" destId="{F1E4F070-4D42-4CFC-BB13-F40CB6117610}" srcOrd="0" destOrd="0" presId="urn:microsoft.com/office/officeart/2008/layout/HorizontalMultiLevelHierarchy"/>
    <dgm:cxn modelId="{9C23BD28-F263-419F-A869-16D9AF4E1260}" type="presParOf" srcId="{E18B62C8-24DA-4D9D-AF22-02027BDC5F2A}" destId="{198F3445-A549-4F4A-973D-E3AAAA07CC9B}" srcOrd="1" destOrd="0" presId="urn:microsoft.com/office/officeart/2008/layout/HorizontalMultiLevelHierarchy"/>
    <dgm:cxn modelId="{6ABE666A-A258-4924-94CE-A67771A47BA7}" type="presParOf" srcId="{198F3445-A549-4F4A-973D-E3AAAA07CC9B}" destId="{9E124E1E-0161-4AC1-87EC-B09B2F219B0F}" srcOrd="0" destOrd="0" presId="urn:microsoft.com/office/officeart/2008/layout/HorizontalMultiLevelHierarchy"/>
    <dgm:cxn modelId="{7542460B-A7A9-4A12-9345-959C913B9384}" type="presParOf" srcId="{9E124E1E-0161-4AC1-87EC-B09B2F219B0F}" destId="{795F2234-8ADC-4001-BDDB-49D4CDD506ED}" srcOrd="0" destOrd="0" presId="urn:microsoft.com/office/officeart/2008/layout/HorizontalMultiLevelHierarchy"/>
    <dgm:cxn modelId="{B57C1903-B95C-421B-9546-7C0727D6C709}" type="presParOf" srcId="{198F3445-A549-4F4A-973D-E3AAAA07CC9B}" destId="{2ACDFCF3-997A-4F81-8EA7-BC85025ED7E1}" srcOrd="1" destOrd="0" presId="urn:microsoft.com/office/officeart/2008/layout/HorizontalMultiLevelHierarchy"/>
    <dgm:cxn modelId="{A92609E9-8797-4935-A451-D5CC23F4BEF2}" type="presParOf" srcId="{2ACDFCF3-997A-4F81-8EA7-BC85025ED7E1}" destId="{AAE69731-215B-45BC-8E15-2A6F1103ED7E}" srcOrd="0" destOrd="0" presId="urn:microsoft.com/office/officeart/2008/layout/HorizontalMultiLevelHierarchy"/>
    <dgm:cxn modelId="{B5AF8A40-265B-4497-B533-897D2E7D4BA6}" type="presParOf" srcId="{2ACDFCF3-997A-4F81-8EA7-BC85025ED7E1}" destId="{5987BB51-F580-4222-BA09-A0C31F2A05FE}" srcOrd="1" destOrd="0" presId="urn:microsoft.com/office/officeart/2008/layout/HorizontalMultiLevelHierarchy"/>
    <dgm:cxn modelId="{830ED339-9135-4336-8400-1BAD0AA190CB}" type="presParOf" srcId="{198F3445-A549-4F4A-973D-E3AAAA07CC9B}" destId="{355642E0-09D0-42DF-923C-1B3F590DAE0E}" srcOrd="2" destOrd="0" presId="urn:microsoft.com/office/officeart/2008/layout/HorizontalMultiLevelHierarchy"/>
    <dgm:cxn modelId="{C935D056-D235-4B47-B39E-48B538D8F320}" type="presParOf" srcId="{355642E0-09D0-42DF-923C-1B3F590DAE0E}" destId="{6201D176-D536-493A-BC18-D21C524F25EC}" srcOrd="0" destOrd="0" presId="urn:microsoft.com/office/officeart/2008/layout/HorizontalMultiLevelHierarchy"/>
    <dgm:cxn modelId="{DCF58222-1892-467F-9F6D-D40909F4D184}" type="presParOf" srcId="{198F3445-A549-4F4A-973D-E3AAAA07CC9B}" destId="{9C07C691-057B-45C1-A609-3BBF78E72B5C}" srcOrd="3" destOrd="0" presId="urn:microsoft.com/office/officeart/2008/layout/HorizontalMultiLevelHierarchy"/>
    <dgm:cxn modelId="{F3AF05BF-CC22-4102-8755-DC3CF0A11156}" type="presParOf" srcId="{9C07C691-057B-45C1-A609-3BBF78E72B5C}" destId="{FC741111-6EF4-466E-8F40-92DF807AF77E}" srcOrd="0" destOrd="0" presId="urn:microsoft.com/office/officeart/2008/layout/HorizontalMultiLevelHierarchy"/>
    <dgm:cxn modelId="{365658A8-49F4-451D-9B17-8DBA94DDDC1E}" type="presParOf" srcId="{9C07C691-057B-45C1-A609-3BBF78E72B5C}" destId="{6BF9996F-6FE8-4A07-BF5D-122949DF3F08}" srcOrd="1" destOrd="0" presId="urn:microsoft.com/office/officeart/2008/layout/HorizontalMultiLevelHierarchy"/>
    <dgm:cxn modelId="{ACFD84CF-883B-4F7E-9AD0-AC2965424BFF}" type="presParOf" srcId="{E74F55B6-9477-45DF-AC5A-F4A1CB999028}" destId="{E0F25E48-4F7F-466B-8845-58591156A353}" srcOrd="4" destOrd="0" presId="urn:microsoft.com/office/officeart/2008/layout/HorizontalMultiLevelHierarchy"/>
    <dgm:cxn modelId="{2614380E-2D74-4319-A514-EFB61110601A}" type="presParOf" srcId="{E0F25E48-4F7F-466B-8845-58591156A353}" destId="{18229FD2-10DE-484D-8950-3D45E780AAB5}" srcOrd="0" destOrd="0" presId="urn:microsoft.com/office/officeart/2008/layout/HorizontalMultiLevelHierarchy"/>
    <dgm:cxn modelId="{27C7924E-913F-46F1-8B6F-1066E0EE36C1}" type="presParOf" srcId="{E74F55B6-9477-45DF-AC5A-F4A1CB999028}" destId="{284555E6-32C3-4FFA-804E-24DFAAAF112B}" srcOrd="5" destOrd="0" presId="urn:microsoft.com/office/officeart/2008/layout/HorizontalMultiLevelHierarchy"/>
    <dgm:cxn modelId="{AB1C28DE-05A3-46E4-B4DC-A5F979F7C2E4}" type="presParOf" srcId="{284555E6-32C3-4FFA-804E-24DFAAAF112B}" destId="{C3E6BC3B-2DC5-4870-969C-B2329060F879}" srcOrd="0" destOrd="0" presId="urn:microsoft.com/office/officeart/2008/layout/HorizontalMultiLevelHierarchy"/>
    <dgm:cxn modelId="{5D467085-566D-4478-84AE-4A56F52CA328}" type="presParOf" srcId="{284555E6-32C3-4FFA-804E-24DFAAAF112B}" destId="{5BB51A01-E6B5-43BD-AECD-D3439844CAE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24E1E-0161-4AC1-87EC-B09B2F219B0F}">
      <dsp:nvSpPr>
        <dsp:cNvPr id="0" name=""/>
        <dsp:cNvSpPr/>
      </dsp:nvSpPr>
      <dsp:spPr>
        <a:xfrm>
          <a:off x="3081345" y="2304256"/>
          <a:ext cx="408926" cy="744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744153"/>
              </a:lnTo>
              <a:lnTo>
                <a:pt x="408926" y="744153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64581" y="2655105"/>
        <a:ext cx="42455" cy="42455"/>
      </dsp:txXfrm>
    </dsp:sp>
    <dsp:sp modelId="{F44B948E-6B8D-4933-A9BA-0DE12B5F79DC}">
      <dsp:nvSpPr>
        <dsp:cNvPr id="0" name=""/>
        <dsp:cNvSpPr/>
      </dsp:nvSpPr>
      <dsp:spPr>
        <a:xfrm>
          <a:off x="3081345" y="2183466"/>
          <a:ext cx="408926" cy="120789"/>
        </a:xfrm>
        <a:custGeom>
          <a:avLst/>
          <a:gdLst/>
          <a:ahLst/>
          <a:cxnLst/>
          <a:rect l="0" t="0" r="0" b="0"/>
          <a:pathLst>
            <a:path>
              <a:moveTo>
                <a:pt x="0" y="120789"/>
              </a:moveTo>
              <a:lnTo>
                <a:pt x="204463" y="120789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75148" y="2233201"/>
        <a:ext cx="21319" cy="21319"/>
      </dsp:txXfrm>
    </dsp:sp>
    <dsp:sp modelId="{57A82C26-D586-4679-BA3B-6FBBDEA55392}">
      <dsp:nvSpPr>
        <dsp:cNvPr id="0" name=""/>
        <dsp:cNvSpPr/>
      </dsp:nvSpPr>
      <dsp:spPr>
        <a:xfrm>
          <a:off x="5534906" y="1274069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4463" y="45720"/>
              </a:lnTo>
              <a:lnTo>
                <a:pt x="204463" y="88171"/>
              </a:lnTo>
              <a:lnTo>
                <a:pt x="408926" y="88171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9092" y="1309511"/>
        <a:ext cx="20556" cy="20556"/>
      </dsp:txXfrm>
    </dsp:sp>
    <dsp:sp modelId="{C9B6AA4F-3B14-43B1-86AC-5C1E9D1ED055}">
      <dsp:nvSpPr>
        <dsp:cNvPr id="0" name=""/>
        <dsp:cNvSpPr/>
      </dsp:nvSpPr>
      <dsp:spPr>
        <a:xfrm>
          <a:off x="3081345" y="1319789"/>
          <a:ext cx="408926" cy="984466"/>
        </a:xfrm>
        <a:custGeom>
          <a:avLst/>
          <a:gdLst/>
          <a:ahLst/>
          <a:cxnLst/>
          <a:rect l="0" t="0" r="0" b="0"/>
          <a:pathLst>
            <a:path>
              <a:moveTo>
                <a:pt x="0" y="984466"/>
              </a:moveTo>
              <a:lnTo>
                <a:pt x="204463" y="984466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59158" y="1785372"/>
        <a:ext cx="53300" cy="53300"/>
      </dsp:txXfrm>
    </dsp:sp>
    <dsp:sp modelId="{5C94A537-F670-4876-9327-9280C8C56023}">
      <dsp:nvSpPr>
        <dsp:cNvPr id="0" name=""/>
        <dsp:cNvSpPr/>
      </dsp:nvSpPr>
      <dsp:spPr>
        <a:xfrm>
          <a:off x="627783" y="2258536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892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822023" y="2294032"/>
        <a:ext cx="20446" cy="20446"/>
      </dsp:txXfrm>
    </dsp:sp>
    <dsp:sp modelId="{22A722A9-2815-423D-8C37-5E5F7385B8FB}">
      <dsp:nvSpPr>
        <dsp:cNvPr id="0" name=""/>
        <dsp:cNvSpPr/>
      </dsp:nvSpPr>
      <dsp:spPr>
        <a:xfrm rot="16200000">
          <a:off x="-1324330" y="1992573"/>
          <a:ext cx="3280864" cy="6233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ログイン</a:t>
          </a:r>
          <a:endParaRPr kumimoji="1" lang="ja-JP" altLang="en-US" sz="3000" kern="1200" dirty="0"/>
        </a:p>
      </dsp:txBody>
      <dsp:txXfrm>
        <a:off x="-1324330" y="1992573"/>
        <a:ext cx="3280864" cy="623364"/>
      </dsp:txXfrm>
    </dsp:sp>
    <dsp:sp modelId="{BA2C46D1-49F2-4416-B0F1-25FE16F65916}">
      <dsp:nvSpPr>
        <dsp:cNvPr id="0" name=""/>
        <dsp:cNvSpPr/>
      </dsp:nvSpPr>
      <dsp:spPr>
        <a:xfrm>
          <a:off x="1036710" y="1992573"/>
          <a:ext cx="2044634" cy="6233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メニュー</a:t>
          </a:r>
          <a:endParaRPr kumimoji="1" lang="ja-JP" altLang="en-US" sz="2000" kern="1200" dirty="0"/>
        </a:p>
      </dsp:txBody>
      <dsp:txXfrm>
        <a:off x="1036710" y="1992573"/>
        <a:ext cx="2044634" cy="623364"/>
      </dsp:txXfrm>
    </dsp:sp>
    <dsp:sp modelId="{321BE020-EB98-4638-9EBB-B2C3D28F7A9D}">
      <dsp:nvSpPr>
        <dsp:cNvPr id="0" name=""/>
        <dsp:cNvSpPr/>
      </dsp:nvSpPr>
      <dsp:spPr>
        <a:xfrm>
          <a:off x="3490272" y="1008107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月報申請状況一覧</a:t>
          </a:r>
          <a:endParaRPr kumimoji="1" lang="ja-JP" altLang="en-US" sz="1800" kern="1200" dirty="0"/>
        </a:p>
      </dsp:txBody>
      <dsp:txXfrm>
        <a:off x="3490272" y="1008107"/>
        <a:ext cx="2044634" cy="623364"/>
      </dsp:txXfrm>
    </dsp:sp>
    <dsp:sp modelId="{A67CDDF1-D9C9-41DA-B2A5-6F17BBC650C5}">
      <dsp:nvSpPr>
        <dsp:cNvPr id="0" name=""/>
        <dsp:cNvSpPr/>
      </dsp:nvSpPr>
      <dsp:spPr>
        <a:xfrm>
          <a:off x="5943833" y="1050558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smtClean="0"/>
            <a:t>月報申請修正</a:t>
          </a:r>
          <a:endParaRPr kumimoji="1" lang="ja-JP" altLang="en-US" sz="1800" kern="1200" dirty="0"/>
        </a:p>
      </dsp:txBody>
      <dsp:txXfrm>
        <a:off x="5943833" y="1050558"/>
        <a:ext cx="2044634" cy="623364"/>
      </dsp:txXfrm>
    </dsp:sp>
    <dsp:sp modelId="{BAD0047E-DA1C-4857-B10D-B244CD2D3195}">
      <dsp:nvSpPr>
        <dsp:cNvPr id="0" name=""/>
        <dsp:cNvSpPr/>
      </dsp:nvSpPr>
      <dsp:spPr>
        <a:xfrm>
          <a:off x="3490272" y="1871784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月報申請</a:t>
          </a:r>
          <a:endParaRPr kumimoji="1" lang="ja-JP" altLang="en-US" sz="1800" kern="1200" dirty="0"/>
        </a:p>
      </dsp:txBody>
      <dsp:txXfrm>
        <a:off x="3490272" y="1871784"/>
        <a:ext cx="2044634" cy="623364"/>
      </dsp:txXfrm>
    </dsp:sp>
    <dsp:sp modelId="{AAE69731-215B-45BC-8E15-2A6F1103ED7E}">
      <dsp:nvSpPr>
        <dsp:cNvPr id="0" name=""/>
        <dsp:cNvSpPr/>
      </dsp:nvSpPr>
      <dsp:spPr>
        <a:xfrm>
          <a:off x="3490272" y="2736727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利用者情報</a:t>
          </a:r>
          <a:r>
            <a:rPr kumimoji="1" lang="ja-JP" altLang="en-US" sz="1800" kern="1200" dirty="0" smtClean="0"/>
            <a:t>変更</a:t>
          </a:r>
          <a:endParaRPr kumimoji="1" lang="ja-JP" altLang="en-US" sz="1800" kern="1200" dirty="0"/>
        </a:p>
      </dsp:txBody>
      <dsp:txXfrm>
        <a:off x="3490272" y="2736727"/>
        <a:ext cx="2044634" cy="623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B74AF-030F-4CA5-8A14-E9B74F3B9177}">
      <dsp:nvSpPr>
        <dsp:cNvPr id="0" name=""/>
        <dsp:cNvSpPr/>
      </dsp:nvSpPr>
      <dsp:spPr>
        <a:xfrm>
          <a:off x="3081345" y="2423530"/>
          <a:ext cx="408926" cy="763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763209"/>
              </a:lnTo>
              <a:lnTo>
                <a:pt x="408926" y="763209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64162" y="2783488"/>
        <a:ext cx="43292" cy="43292"/>
      </dsp:txXfrm>
    </dsp:sp>
    <dsp:sp modelId="{B1A8CFDC-B7E6-4059-86E3-411E6B63764B}">
      <dsp:nvSpPr>
        <dsp:cNvPr id="0" name=""/>
        <dsp:cNvSpPr/>
      </dsp:nvSpPr>
      <dsp:spPr>
        <a:xfrm>
          <a:off x="5534906" y="1734688"/>
          <a:ext cx="408926" cy="892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892695"/>
              </a:lnTo>
              <a:lnTo>
                <a:pt x="408926" y="892695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14822" y="2156488"/>
        <a:ext cx="49094" cy="49094"/>
      </dsp:txXfrm>
    </dsp:sp>
    <dsp:sp modelId="{13141A38-E980-4BA7-B959-FE095171D90C}">
      <dsp:nvSpPr>
        <dsp:cNvPr id="0" name=""/>
        <dsp:cNvSpPr/>
      </dsp:nvSpPr>
      <dsp:spPr>
        <a:xfrm>
          <a:off x="5534906" y="1688968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4463" y="45720"/>
              </a:lnTo>
              <a:lnTo>
                <a:pt x="204463" y="111110"/>
              </a:lnTo>
              <a:lnTo>
                <a:pt x="408926" y="11111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9017" y="1724335"/>
        <a:ext cx="20706" cy="20706"/>
      </dsp:txXfrm>
    </dsp:sp>
    <dsp:sp modelId="{9CE9F315-076C-4A91-86FC-F479E1B271B6}">
      <dsp:nvSpPr>
        <dsp:cNvPr id="0" name=""/>
        <dsp:cNvSpPr/>
      </dsp:nvSpPr>
      <dsp:spPr>
        <a:xfrm>
          <a:off x="5534906" y="936781"/>
          <a:ext cx="408926" cy="797906"/>
        </a:xfrm>
        <a:custGeom>
          <a:avLst/>
          <a:gdLst/>
          <a:ahLst/>
          <a:cxnLst/>
          <a:rect l="0" t="0" r="0" b="0"/>
          <a:pathLst>
            <a:path>
              <a:moveTo>
                <a:pt x="0" y="797906"/>
              </a:moveTo>
              <a:lnTo>
                <a:pt x="204463" y="797906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16955" y="1313320"/>
        <a:ext cx="44829" cy="44829"/>
      </dsp:txXfrm>
    </dsp:sp>
    <dsp:sp modelId="{D6E049C7-86D3-494A-A553-3C85D9198E74}">
      <dsp:nvSpPr>
        <dsp:cNvPr id="0" name=""/>
        <dsp:cNvSpPr/>
      </dsp:nvSpPr>
      <dsp:spPr>
        <a:xfrm>
          <a:off x="3081345" y="1734688"/>
          <a:ext cx="408926" cy="688842"/>
        </a:xfrm>
        <a:custGeom>
          <a:avLst/>
          <a:gdLst/>
          <a:ahLst/>
          <a:cxnLst/>
          <a:rect l="0" t="0" r="0" b="0"/>
          <a:pathLst>
            <a:path>
              <a:moveTo>
                <a:pt x="0" y="688842"/>
              </a:moveTo>
              <a:lnTo>
                <a:pt x="204463" y="688842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65781" y="2059082"/>
        <a:ext cx="40053" cy="40053"/>
      </dsp:txXfrm>
    </dsp:sp>
    <dsp:sp modelId="{5C94A537-F670-4876-9327-9280C8C56023}">
      <dsp:nvSpPr>
        <dsp:cNvPr id="0" name=""/>
        <dsp:cNvSpPr/>
      </dsp:nvSpPr>
      <dsp:spPr>
        <a:xfrm>
          <a:off x="627783" y="2377810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37"/>
              </a:moveTo>
              <a:lnTo>
                <a:pt x="204463" y="45737"/>
              </a:lnTo>
              <a:lnTo>
                <a:pt x="204463" y="45720"/>
              </a:lnTo>
              <a:lnTo>
                <a:pt x="40892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822023" y="2413307"/>
        <a:ext cx="20446" cy="20446"/>
      </dsp:txXfrm>
    </dsp:sp>
    <dsp:sp modelId="{22A722A9-2815-423D-8C37-5E5F7385B8FB}">
      <dsp:nvSpPr>
        <dsp:cNvPr id="0" name=""/>
        <dsp:cNvSpPr/>
      </dsp:nvSpPr>
      <dsp:spPr>
        <a:xfrm rot="16200000">
          <a:off x="-1324330" y="2111866"/>
          <a:ext cx="3280864" cy="6233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ログイン</a:t>
          </a:r>
          <a:endParaRPr kumimoji="1" lang="ja-JP" altLang="en-US" sz="3000" kern="1200" dirty="0"/>
        </a:p>
      </dsp:txBody>
      <dsp:txXfrm>
        <a:off x="-1324330" y="2111866"/>
        <a:ext cx="3280864" cy="623364"/>
      </dsp:txXfrm>
    </dsp:sp>
    <dsp:sp modelId="{BA2C46D1-49F2-4416-B0F1-25FE16F65916}">
      <dsp:nvSpPr>
        <dsp:cNvPr id="0" name=""/>
        <dsp:cNvSpPr/>
      </dsp:nvSpPr>
      <dsp:spPr>
        <a:xfrm>
          <a:off x="1036710" y="2111848"/>
          <a:ext cx="2044634" cy="6233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メニュー</a:t>
          </a:r>
          <a:endParaRPr kumimoji="1" lang="ja-JP" altLang="en-US" sz="2000" kern="1200" dirty="0"/>
        </a:p>
      </dsp:txBody>
      <dsp:txXfrm>
        <a:off x="1036710" y="2111848"/>
        <a:ext cx="2044634" cy="623364"/>
      </dsp:txXfrm>
    </dsp:sp>
    <dsp:sp modelId="{2D4BACCF-FA22-4671-AE1C-1B8A7A052384}">
      <dsp:nvSpPr>
        <dsp:cNvPr id="0" name=""/>
        <dsp:cNvSpPr/>
      </dsp:nvSpPr>
      <dsp:spPr>
        <a:xfrm>
          <a:off x="3490272" y="1423005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月報承認状況一覧</a:t>
          </a:r>
          <a:endParaRPr kumimoji="1" lang="ja-JP" altLang="en-US" sz="1800" kern="1200" dirty="0"/>
        </a:p>
      </dsp:txBody>
      <dsp:txXfrm>
        <a:off x="3490272" y="1423005"/>
        <a:ext cx="2044634" cy="623364"/>
      </dsp:txXfrm>
    </dsp:sp>
    <dsp:sp modelId="{8ADF30A2-5DE6-4E05-8507-6283510A3E97}">
      <dsp:nvSpPr>
        <dsp:cNvPr id="0" name=""/>
        <dsp:cNvSpPr/>
      </dsp:nvSpPr>
      <dsp:spPr>
        <a:xfrm>
          <a:off x="5943833" y="625099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月報承認</a:t>
          </a:r>
          <a:endParaRPr kumimoji="1" lang="ja-JP" altLang="en-US" sz="1800" kern="1200" dirty="0"/>
        </a:p>
      </dsp:txBody>
      <dsp:txXfrm>
        <a:off x="5943833" y="625099"/>
        <a:ext cx="2044634" cy="623364"/>
      </dsp:txXfrm>
    </dsp:sp>
    <dsp:sp modelId="{6418B5C4-F415-45FB-916A-03441B73AD5E}">
      <dsp:nvSpPr>
        <dsp:cNvPr id="0" name=""/>
        <dsp:cNvSpPr/>
      </dsp:nvSpPr>
      <dsp:spPr>
        <a:xfrm>
          <a:off x="5943833" y="1488396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月報承認修正</a:t>
          </a:r>
          <a:endParaRPr kumimoji="1" lang="ja-JP" altLang="en-US" sz="1800" kern="1200" dirty="0"/>
        </a:p>
      </dsp:txBody>
      <dsp:txXfrm>
        <a:off x="5943833" y="1488396"/>
        <a:ext cx="2044634" cy="623364"/>
      </dsp:txXfrm>
    </dsp:sp>
    <dsp:sp modelId="{FD4D22A1-EA69-46E1-AD42-248DA7FF3945}">
      <dsp:nvSpPr>
        <dsp:cNvPr id="0" name=""/>
        <dsp:cNvSpPr/>
      </dsp:nvSpPr>
      <dsp:spPr>
        <a:xfrm>
          <a:off x="5943833" y="2315700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月報承認（一括）</a:t>
          </a:r>
          <a:endParaRPr kumimoji="1" lang="ja-JP" altLang="en-US" sz="1800" kern="1200" dirty="0"/>
        </a:p>
      </dsp:txBody>
      <dsp:txXfrm>
        <a:off x="5943833" y="2315700"/>
        <a:ext cx="2044634" cy="623364"/>
      </dsp:txXfrm>
    </dsp:sp>
    <dsp:sp modelId="{F1E4F070-4D42-4CFC-BB13-F40CB6117610}">
      <dsp:nvSpPr>
        <dsp:cNvPr id="0" name=""/>
        <dsp:cNvSpPr/>
      </dsp:nvSpPr>
      <dsp:spPr>
        <a:xfrm>
          <a:off x="3490272" y="2875058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利用者情報</a:t>
          </a:r>
          <a:r>
            <a:rPr kumimoji="1" lang="ja-JP" altLang="en-US" sz="1800" kern="1200" dirty="0" smtClean="0"/>
            <a:t>変更</a:t>
          </a:r>
          <a:endParaRPr kumimoji="1" lang="ja-JP" altLang="en-US" sz="1800" kern="1200" dirty="0"/>
        </a:p>
      </dsp:txBody>
      <dsp:txXfrm>
        <a:off x="3490272" y="2875058"/>
        <a:ext cx="2044634" cy="6233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F25E48-4F7F-466B-8845-58591156A353}">
      <dsp:nvSpPr>
        <dsp:cNvPr id="0" name=""/>
        <dsp:cNvSpPr/>
      </dsp:nvSpPr>
      <dsp:spPr>
        <a:xfrm>
          <a:off x="3081345" y="2304256"/>
          <a:ext cx="408926" cy="1632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1632534"/>
              </a:lnTo>
              <a:lnTo>
                <a:pt x="408926" y="1632534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600" kern="1200"/>
        </a:p>
      </dsp:txBody>
      <dsp:txXfrm>
        <a:off x="3243734" y="3078449"/>
        <a:ext cx="84148" cy="84148"/>
      </dsp:txXfrm>
    </dsp:sp>
    <dsp:sp modelId="{355642E0-09D0-42DF-923C-1B3F590DAE0E}">
      <dsp:nvSpPr>
        <dsp:cNvPr id="0" name=""/>
        <dsp:cNvSpPr/>
      </dsp:nvSpPr>
      <dsp:spPr>
        <a:xfrm>
          <a:off x="5534906" y="2594781"/>
          <a:ext cx="408926" cy="405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405903"/>
              </a:lnTo>
              <a:lnTo>
                <a:pt x="408926" y="40590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4966" y="2783328"/>
        <a:ext cx="28808" cy="28808"/>
      </dsp:txXfrm>
    </dsp:sp>
    <dsp:sp modelId="{9E124E1E-0161-4AC1-87EC-B09B2F219B0F}">
      <dsp:nvSpPr>
        <dsp:cNvPr id="0" name=""/>
        <dsp:cNvSpPr/>
      </dsp:nvSpPr>
      <dsp:spPr>
        <a:xfrm>
          <a:off x="5534906" y="2078828"/>
          <a:ext cx="408926" cy="515952"/>
        </a:xfrm>
        <a:custGeom>
          <a:avLst/>
          <a:gdLst/>
          <a:ahLst/>
          <a:cxnLst/>
          <a:rect l="0" t="0" r="0" b="0"/>
          <a:pathLst>
            <a:path>
              <a:moveTo>
                <a:pt x="0" y="515952"/>
              </a:moveTo>
              <a:lnTo>
                <a:pt x="204463" y="515952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/>
        </a:p>
      </dsp:txBody>
      <dsp:txXfrm>
        <a:off x="5722911" y="2320346"/>
        <a:ext cx="32917" cy="32917"/>
      </dsp:txXfrm>
    </dsp:sp>
    <dsp:sp modelId="{C9BB74AF-030F-4CA5-8A14-E9B74F3B9177}">
      <dsp:nvSpPr>
        <dsp:cNvPr id="0" name=""/>
        <dsp:cNvSpPr/>
      </dsp:nvSpPr>
      <dsp:spPr>
        <a:xfrm>
          <a:off x="3081345" y="2304256"/>
          <a:ext cx="408926" cy="290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290525"/>
              </a:lnTo>
              <a:lnTo>
                <a:pt x="408926" y="290525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/>
        </a:p>
      </dsp:txBody>
      <dsp:txXfrm>
        <a:off x="3273268" y="2436977"/>
        <a:ext cx="25081" cy="25081"/>
      </dsp:txXfrm>
    </dsp:sp>
    <dsp:sp modelId="{EC6322D2-0008-4174-9FD3-2486AA11F710}">
      <dsp:nvSpPr>
        <dsp:cNvPr id="0" name=""/>
        <dsp:cNvSpPr/>
      </dsp:nvSpPr>
      <dsp:spPr>
        <a:xfrm>
          <a:off x="3081345" y="1142728"/>
          <a:ext cx="408926" cy="1161527"/>
        </a:xfrm>
        <a:custGeom>
          <a:avLst/>
          <a:gdLst/>
          <a:ahLst/>
          <a:cxnLst/>
          <a:rect l="0" t="0" r="0" b="0"/>
          <a:pathLst>
            <a:path>
              <a:moveTo>
                <a:pt x="0" y="1161527"/>
              </a:moveTo>
              <a:lnTo>
                <a:pt x="204463" y="1161527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/>
        </a:p>
      </dsp:txBody>
      <dsp:txXfrm>
        <a:off x="3255023" y="1692707"/>
        <a:ext cx="61570" cy="61570"/>
      </dsp:txXfrm>
    </dsp:sp>
    <dsp:sp modelId="{5C94A537-F670-4876-9327-9280C8C56023}">
      <dsp:nvSpPr>
        <dsp:cNvPr id="0" name=""/>
        <dsp:cNvSpPr/>
      </dsp:nvSpPr>
      <dsp:spPr>
        <a:xfrm>
          <a:off x="627783" y="2258536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892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/>
        </a:p>
      </dsp:txBody>
      <dsp:txXfrm>
        <a:off x="822023" y="2294032"/>
        <a:ext cx="20446" cy="20446"/>
      </dsp:txXfrm>
    </dsp:sp>
    <dsp:sp modelId="{22A722A9-2815-423D-8C37-5E5F7385B8FB}">
      <dsp:nvSpPr>
        <dsp:cNvPr id="0" name=""/>
        <dsp:cNvSpPr/>
      </dsp:nvSpPr>
      <dsp:spPr>
        <a:xfrm rot="16200000">
          <a:off x="-1324330" y="1992573"/>
          <a:ext cx="3280864" cy="6233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ログイン</a:t>
          </a:r>
          <a:endParaRPr kumimoji="1" lang="ja-JP" altLang="en-US" sz="3000" kern="1200" dirty="0"/>
        </a:p>
      </dsp:txBody>
      <dsp:txXfrm>
        <a:off x="-1324330" y="1992573"/>
        <a:ext cx="3280864" cy="623364"/>
      </dsp:txXfrm>
    </dsp:sp>
    <dsp:sp modelId="{BA2C46D1-49F2-4416-B0F1-25FE16F65916}">
      <dsp:nvSpPr>
        <dsp:cNvPr id="0" name=""/>
        <dsp:cNvSpPr/>
      </dsp:nvSpPr>
      <dsp:spPr>
        <a:xfrm>
          <a:off x="1036710" y="1992573"/>
          <a:ext cx="2044634" cy="6233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メニュー</a:t>
          </a:r>
          <a:endParaRPr kumimoji="1" lang="ja-JP" altLang="en-US" sz="2000" kern="1200" dirty="0"/>
        </a:p>
      </dsp:txBody>
      <dsp:txXfrm>
        <a:off x="1036710" y="1992573"/>
        <a:ext cx="2044634" cy="623364"/>
      </dsp:txXfrm>
    </dsp:sp>
    <dsp:sp modelId="{B8E27EC5-4F7E-49BB-951C-93C7A2A24C99}">
      <dsp:nvSpPr>
        <dsp:cNvPr id="0" name=""/>
        <dsp:cNvSpPr/>
      </dsp:nvSpPr>
      <dsp:spPr>
        <a:xfrm>
          <a:off x="3490272" y="831046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月報一覧</a:t>
          </a:r>
          <a:endParaRPr kumimoji="1" lang="ja-JP" altLang="en-US" sz="1800" kern="1200" dirty="0"/>
        </a:p>
      </dsp:txBody>
      <dsp:txXfrm>
        <a:off x="3490272" y="831046"/>
        <a:ext cx="2044634" cy="623364"/>
      </dsp:txXfrm>
    </dsp:sp>
    <dsp:sp modelId="{F1E4F070-4D42-4CFC-BB13-F40CB6117610}">
      <dsp:nvSpPr>
        <dsp:cNvPr id="0" name=""/>
        <dsp:cNvSpPr/>
      </dsp:nvSpPr>
      <dsp:spPr>
        <a:xfrm>
          <a:off x="3490272" y="2283099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ユーザ一覧</a:t>
          </a:r>
          <a:endParaRPr kumimoji="1" lang="ja-JP" altLang="en-US" sz="1800" kern="1200" dirty="0"/>
        </a:p>
      </dsp:txBody>
      <dsp:txXfrm>
        <a:off x="3490272" y="2283099"/>
        <a:ext cx="2044634" cy="623364"/>
      </dsp:txXfrm>
    </dsp:sp>
    <dsp:sp modelId="{AAE69731-215B-45BC-8E15-2A6F1103ED7E}">
      <dsp:nvSpPr>
        <dsp:cNvPr id="0" name=""/>
        <dsp:cNvSpPr/>
      </dsp:nvSpPr>
      <dsp:spPr>
        <a:xfrm>
          <a:off x="5943833" y="1767146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ユーザ登録</a:t>
          </a:r>
          <a:endParaRPr kumimoji="1" lang="ja-JP" altLang="en-US" sz="1800" kern="1200" dirty="0"/>
        </a:p>
      </dsp:txBody>
      <dsp:txXfrm>
        <a:off x="5943833" y="1767146"/>
        <a:ext cx="2044634" cy="623364"/>
      </dsp:txXfrm>
    </dsp:sp>
    <dsp:sp modelId="{FC741111-6EF4-466E-8F40-92DF807AF77E}">
      <dsp:nvSpPr>
        <dsp:cNvPr id="0" name=""/>
        <dsp:cNvSpPr/>
      </dsp:nvSpPr>
      <dsp:spPr>
        <a:xfrm>
          <a:off x="5943833" y="2689002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ユーザ修正</a:t>
          </a:r>
          <a:endParaRPr kumimoji="1" lang="ja-JP" altLang="en-US" sz="1800" kern="1200" dirty="0"/>
        </a:p>
      </dsp:txBody>
      <dsp:txXfrm>
        <a:off x="5943833" y="2689002"/>
        <a:ext cx="2044634" cy="623364"/>
      </dsp:txXfrm>
    </dsp:sp>
    <dsp:sp modelId="{C3E6BC3B-2DC5-4870-969C-B2329060F879}">
      <dsp:nvSpPr>
        <dsp:cNvPr id="0" name=""/>
        <dsp:cNvSpPr/>
      </dsp:nvSpPr>
      <dsp:spPr>
        <a:xfrm>
          <a:off x="3490272" y="3625108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利用者情報</a:t>
          </a:r>
          <a:r>
            <a:rPr kumimoji="1" lang="ja-JP" altLang="en-US" sz="1800" kern="1200" dirty="0" smtClean="0"/>
            <a:t>修正</a:t>
          </a:r>
          <a:endParaRPr kumimoji="1" lang="ja-JP" altLang="en-US" sz="1800" kern="1200" dirty="0"/>
        </a:p>
      </dsp:txBody>
      <dsp:txXfrm>
        <a:off x="3490272" y="3625108"/>
        <a:ext cx="2044634" cy="623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AA5EE-A947-4495-AD3A-0037BFB73522}" type="datetimeFigureOut">
              <a:rPr kumimoji="1" lang="ja-JP" altLang="en-US" smtClean="0"/>
              <a:pPr/>
              <a:t>2016/8/31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83612-9275-4DC1-A944-3BFEC8BF768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753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5EC08-ADE3-4A7C-8117-50520C10DDF4}" type="datetimeFigureOut">
              <a:rPr kumimoji="1" lang="ja-JP" altLang="en-US" smtClean="0"/>
              <a:pPr/>
              <a:t>2016/8/31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D8F48-DEFC-4A68-B774-8C3AE0822D5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08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576C07-E38E-4C3D-BC35-8E17EB8E6E08}" type="datetime1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F623A9-937B-4786-8F6C-0B01A518FDEB}" type="datetime1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9E95D3-AFAE-4D54-BB7E-F3C2095620FD}" type="datetime1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955A63-441B-408C-895B-6B2624043540}" type="datetime1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7D982B-7800-4436-BF26-308BFD481496}" type="datetime1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999401-03DD-4A20-94C7-318741F3EB83}" type="datetime1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EA75BA-4C7E-4CF2-823F-8E80C3C309A0}" type="datetime1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CC5EB7-3AA8-4A7E-B941-5AA34CF65C67}" type="datetime1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46C637-6F31-4519-86BD-A8DE27E26308}" type="datetime1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F18E707-7AD5-425B-9941-61ED8021112A}" type="datetime1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4E615BB-84E1-4D8C-B2DC-7C8888235217}" type="datetime1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73A04D8-C60D-483B-AB76-E6A23F203AF6}" type="datetime1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月報</a:t>
            </a:r>
            <a:r>
              <a:rPr lang="ja-JP" altLang="en-US" dirty="0"/>
              <a:t>管理</a:t>
            </a:r>
            <a:r>
              <a:rPr kumimoji="1" lang="ja-JP" altLang="en-US" dirty="0" smtClean="0"/>
              <a:t>システム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～提案資料～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09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1967807179"/>
              </p:ext>
            </p:extLst>
          </p:nvPr>
        </p:nvGraphicFramePr>
        <p:xfrm>
          <a:off x="539552" y="1556792"/>
          <a:ext cx="799288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６－３．画面構成（管理者）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6588224" y="1844824"/>
            <a:ext cx="1944216" cy="60534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 dirty="0" smtClean="0">
                <a:solidFill>
                  <a:schemeClr val="bg1"/>
                </a:solidFill>
                <a:latin typeface="+mj-ea"/>
                <a:ea typeface="+mj-ea"/>
              </a:rPr>
              <a:t>メール送信機能</a:t>
            </a:r>
            <a:endParaRPr kumimoji="1" lang="en-US" altLang="ja-JP" sz="1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3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213303"/>
              </p:ext>
            </p:extLst>
          </p:nvPr>
        </p:nvGraphicFramePr>
        <p:xfrm>
          <a:off x="601215" y="1484785"/>
          <a:ext cx="7931225" cy="23129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9884"/>
                <a:gridCol w="1819455"/>
                <a:gridCol w="3507285"/>
                <a:gridCol w="2314601"/>
              </a:tblGrid>
              <a:tr h="3600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</a:t>
                      </a:r>
                      <a:r>
                        <a:rPr lang="en-US" altLang="ja-JP" sz="1400" u="none" strike="noStrike" dirty="0">
                          <a:effectLst/>
                        </a:rPr>
                        <a:t>/</a:t>
                      </a:r>
                      <a:r>
                        <a:rPr lang="ja-JP" altLang="en-US" sz="1400" u="none" strike="noStrike" dirty="0">
                          <a:effectLst/>
                        </a:rPr>
                        <a:t>機能名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画面機能概要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機能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650959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ログイン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ログイン画面。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・ログイン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機能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650959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メニュー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メニュー画面。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操作</a:t>
                      </a:r>
                      <a:r>
                        <a:rPr lang="ja-JP" altLang="en-US" sz="1400" u="none" strike="noStrike" dirty="0">
                          <a:effectLst/>
                        </a:rPr>
                        <a:t>マニュアルや月報のフォーマットも配備。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・メニュー表示</a:t>
                      </a:r>
                      <a:br>
                        <a:rPr lang="ja-JP" altLang="en-US" sz="1400" u="none" strike="noStrike" dirty="0">
                          <a:effectLst/>
                        </a:rPr>
                      </a:br>
                      <a:r>
                        <a:rPr lang="ja-JP" altLang="en-US" sz="1400" u="none" strike="noStrike" dirty="0" smtClean="0">
                          <a:effectLst/>
                        </a:rPr>
                        <a:t>・フォーマット</a:t>
                      </a:r>
                      <a:r>
                        <a:rPr lang="en-US" altLang="ja-JP" sz="1400" u="none" strike="noStrike" dirty="0">
                          <a:effectLst/>
                        </a:rPr>
                        <a:t>DL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650959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メール通知機能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月報の申請、承認、否認等をメール通知する機能。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・メール通知機能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７－１．画面</a:t>
            </a:r>
            <a:r>
              <a:rPr lang="ja-JP" altLang="en-US" dirty="0" smtClean="0"/>
              <a:t>／</a:t>
            </a:r>
            <a:r>
              <a:rPr kumimoji="1" lang="ja-JP" altLang="en-US" dirty="0" smtClean="0"/>
              <a:t>機能一覧</a:t>
            </a:r>
            <a:r>
              <a:rPr lang="ja-JP" altLang="en-US" dirty="0" smtClean="0"/>
              <a:t>（共通）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727535"/>
              </p:ext>
            </p:extLst>
          </p:nvPr>
        </p:nvGraphicFramePr>
        <p:xfrm>
          <a:off x="601215" y="1484785"/>
          <a:ext cx="7931225" cy="235263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9884"/>
                <a:gridCol w="1819455"/>
                <a:gridCol w="3507285"/>
                <a:gridCol w="2314601"/>
              </a:tblGrid>
              <a:tr h="3600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</a:t>
                      </a:r>
                      <a:r>
                        <a:rPr lang="en-US" altLang="ja-JP" sz="1400" u="none" strike="noStrike" dirty="0">
                          <a:effectLst/>
                        </a:rPr>
                        <a:t>/</a:t>
                      </a:r>
                      <a:r>
                        <a:rPr lang="ja-JP" altLang="en-US" sz="1400" u="none" strike="noStrike" dirty="0">
                          <a:effectLst/>
                        </a:rPr>
                        <a:t>機能名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画面機能概要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機能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ユーザ一覧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ユーザの一覧表示、検索を行う画面。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ユーザ検索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ユーザ登録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ユーザの登録</a:t>
                      </a:r>
                      <a:r>
                        <a:rPr lang="en-US" altLang="ja-JP" sz="1400" u="none" strike="noStrike" dirty="0" smtClean="0">
                          <a:effectLst/>
                        </a:rPr>
                        <a:t>/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修正を</a:t>
                      </a:r>
                      <a:r>
                        <a:rPr lang="ja-JP" altLang="en-US" sz="1400" u="none" strike="noStrike" dirty="0">
                          <a:effectLst/>
                        </a:rPr>
                        <a:t>行う画面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・ユーザ登録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・ユーザ修正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・ユーザ削除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・承認フロー設定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利用者情報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変更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ログインユーザの情報を修正する画面。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・ユーザ修正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７－２．画面</a:t>
            </a:r>
            <a:r>
              <a:rPr lang="ja-JP" altLang="en-US" dirty="0" smtClean="0"/>
              <a:t>／</a:t>
            </a:r>
            <a:r>
              <a:rPr kumimoji="1" lang="ja-JP" altLang="en-US" dirty="0" smtClean="0"/>
              <a:t>機能一覧（マスタ）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962289"/>
              </p:ext>
            </p:extLst>
          </p:nvPr>
        </p:nvGraphicFramePr>
        <p:xfrm>
          <a:off x="601215" y="1484785"/>
          <a:ext cx="7931225" cy="50874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9884"/>
                <a:gridCol w="1819455"/>
                <a:gridCol w="3507285"/>
                <a:gridCol w="2314601"/>
              </a:tblGrid>
              <a:tr h="3600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</a:t>
                      </a:r>
                      <a:r>
                        <a:rPr lang="en-US" altLang="ja-JP" sz="1400" u="none" strike="noStrike" dirty="0">
                          <a:effectLst/>
                        </a:rPr>
                        <a:t>/</a:t>
                      </a:r>
                      <a:r>
                        <a:rPr lang="ja-JP" altLang="en-US" sz="1400" u="none" strike="noStrike" dirty="0">
                          <a:effectLst/>
                        </a:rPr>
                        <a:t>機能名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画面機能概要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機能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月報</a:t>
                      </a:r>
                      <a:r>
                        <a:rPr lang="zh-TW" altLang="en-US" sz="1400" u="none" strike="noStrike" dirty="0" smtClean="0">
                          <a:effectLst/>
                        </a:rPr>
                        <a:t>申請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月報を申請する画面。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月報をアップロードして申請を行う。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・月報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申請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 smtClean="0">
                          <a:effectLst/>
                        </a:rPr>
                        <a:t>月報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申請修正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月報申請内容の修正を行う画面。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月報申請修正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 smtClean="0">
                          <a:effectLst/>
                        </a:rPr>
                        <a:t>月報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申請状況一覧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月報の申請状況を確認する画面。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・月報申請状況検索</a:t>
                      </a:r>
                      <a:endParaRPr lang="en-US" altLang="ja-JP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 smtClean="0">
                          <a:effectLst/>
                        </a:rPr>
                        <a:t>月報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承認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月報を承認・否認する画面。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月報をアップロードして承認を行う。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月報承認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・月報否認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666574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月報承認（一括）</a:t>
                      </a:r>
                      <a:endParaRPr lang="ja-JP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月報を一括で承認・否認する画面。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月報を一括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UP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して承認を行う。</a:t>
                      </a: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・月報一括承認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・月報一括否認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・月報一括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UP</a:t>
                      </a:r>
                      <a:endParaRPr lang="en-US" altLang="ja-JP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月報承認修正</a:t>
                      </a:r>
                      <a:endParaRPr lang="ja-JP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月報承認・否認内容の修正を行う画面。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・</a:t>
                      </a:r>
                      <a:r>
                        <a:rPr lang="ja-JP" alt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月報承認修正</a:t>
                      </a:r>
                      <a:endParaRPr lang="en-US" altLang="ja-JP" sz="14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・月報否認修正</a:t>
                      </a:r>
                      <a:endParaRPr lang="en-US" altLang="ja-JP" sz="14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月報承認状況一覧</a:t>
                      </a:r>
                      <a:endParaRPr lang="ja-JP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月報の承認状況を確認する画面。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月報の一括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DL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も可能。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・月報承認状況検索</a:t>
                      </a:r>
                      <a:endParaRPr lang="en-US" altLang="ja-JP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・月報一括</a:t>
                      </a:r>
                      <a:r>
                        <a:rPr lang="en-US" altLang="ja-JP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DL</a:t>
                      </a: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月報一覧</a:t>
                      </a:r>
                      <a:endParaRPr lang="ja-JP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全ての月報を一覧表示する画面。</a:t>
                      </a: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・月報検索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・月報一括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DL</a:t>
                      </a:r>
                      <a:endParaRPr lang="en-US" altLang="ja-JP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７－３．画面</a:t>
            </a:r>
            <a:r>
              <a:rPr lang="ja-JP" altLang="en-US" dirty="0" smtClean="0"/>
              <a:t>／</a:t>
            </a:r>
            <a:r>
              <a:rPr kumimoji="1" lang="ja-JP" altLang="en-US" dirty="0" smtClean="0"/>
              <a:t>機能一覧</a:t>
            </a:r>
            <a:r>
              <a:rPr lang="ja-JP" altLang="en-US" dirty="0" smtClean="0"/>
              <a:t>（業務）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69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８．提案スケジュール</a:t>
            </a:r>
            <a:endParaRPr kumimoji="1" lang="ja-JP" altLang="en-US" dirty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661692"/>
              </p:ext>
            </p:extLst>
          </p:nvPr>
        </p:nvGraphicFramePr>
        <p:xfrm>
          <a:off x="611560" y="1556792"/>
          <a:ext cx="8208905" cy="4032444"/>
        </p:xfrm>
        <a:graphic>
          <a:graphicData uri="http://schemas.openxmlformats.org/drawingml/2006/table">
            <a:tbl>
              <a:tblPr/>
              <a:tblGrid>
                <a:gridCol w="295469"/>
                <a:gridCol w="1438806"/>
                <a:gridCol w="289047"/>
                <a:gridCol w="289047"/>
                <a:gridCol w="295469"/>
                <a:gridCol w="295469"/>
                <a:gridCol w="295469"/>
                <a:gridCol w="295469"/>
                <a:gridCol w="295469"/>
                <a:gridCol w="289047"/>
                <a:gridCol w="289047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</a:tblGrid>
              <a:tr h="33603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2016</a:t>
                      </a:r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2017</a:t>
                      </a:r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2018</a:t>
                      </a:r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フェーズ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ヒアリング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要件定義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提案書作成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提案（発表）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PJ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計画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基本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詳細設計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開発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結合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総合テスト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ユーザーテスト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本番導入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51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現在の運用フロー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/>
              <a:t>現状</a:t>
            </a:r>
            <a:r>
              <a:rPr lang="ja-JP" altLang="en-US" dirty="0" smtClean="0"/>
              <a:t>課題</a:t>
            </a:r>
            <a:endParaRPr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/>
              <a:t>システム化</a:t>
            </a:r>
            <a:r>
              <a:rPr kumimoji="1" lang="ja-JP" altLang="en-US" dirty="0" smtClean="0"/>
              <a:t>のポイント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 smtClean="0"/>
              <a:t>システム化イメージ</a:t>
            </a:r>
            <a:endParaRPr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 smtClean="0"/>
              <a:t>システム構成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/>
              <a:t>画面</a:t>
            </a:r>
            <a:r>
              <a:rPr kumimoji="1" lang="ja-JP" altLang="en-US" dirty="0" smtClean="0"/>
              <a:t>構成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画面／機能一覧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提案スケジュール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83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１．現在の運用フロー</a:t>
            </a:r>
            <a:endParaRPr kumimoji="1" lang="ja-JP" altLang="en-US" dirty="0"/>
          </a:p>
        </p:txBody>
      </p:sp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748126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07021" y="1340768"/>
            <a:ext cx="122413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作業</a:t>
            </a:r>
            <a:r>
              <a:rPr kumimoji="1" lang="ja-JP" altLang="en-US" dirty="0" smtClean="0"/>
              <a:t>者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47863" y="1354668"/>
            <a:ext cx="164469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承認者１～３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60232" y="1354668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最終承認者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319655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①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Excel</a:t>
            </a:r>
            <a:r>
              <a:rPr lang="ja-JP" altLang="en-US" sz="1400" dirty="0" smtClean="0"/>
              <a:t>で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月報を作成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03364" y="3196551"/>
            <a:ext cx="194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③コメント追記</a:t>
            </a:r>
            <a:endParaRPr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承認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1899320" y="2420888"/>
            <a:ext cx="115200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824830" y="1844824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②各々が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32239" y="3196551"/>
            <a:ext cx="194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⑤コメント追記</a:t>
            </a:r>
            <a:endParaRPr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最終承認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1899320" y="2708920"/>
            <a:ext cx="1152000" cy="0"/>
          </a:xfrm>
          <a:prstGeom prst="straightConnector1">
            <a:avLst/>
          </a:prstGeom>
          <a:ln w="38100"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977230" y="2833191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差し戻し</a:t>
            </a:r>
            <a:endParaRPr kumimoji="1" lang="ja-JP" altLang="en-US" sz="1400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5292080" y="2420888"/>
            <a:ext cx="115200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217590" y="1844824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④まとめて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5292080" y="2708920"/>
            <a:ext cx="1152000" cy="0"/>
          </a:xfrm>
          <a:prstGeom prst="straightConnector1">
            <a:avLst/>
          </a:prstGeom>
          <a:ln w="38100"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17590" y="2833191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差し戻し</a:t>
            </a:r>
            <a:endParaRPr kumimoji="1" lang="ja-JP" altLang="en-US" sz="1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15040" y="4699427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総務</a:t>
            </a:r>
            <a:endParaRPr kumimoji="1" lang="ja-JP" altLang="en-US" dirty="0"/>
          </a:p>
        </p:txBody>
      </p:sp>
      <p:pic>
        <p:nvPicPr>
          <p:cNvPr id="29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951069"/>
            <a:ext cx="1718291" cy="171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直線矢印コネクタ 29"/>
          <p:cNvCxnSpPr/>
          <p:nvPr/>
        </p:nvCxnSpPr>
        <p:spPr>
          <a:xfrm flipH="1">
            <a:off x="5796264" y="3791779"/>
            <a:ext cx="1656056" cy="68117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508104" y="3700607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⑥まとめて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cxnSp>
        <p:nvCxnSpPr>
          <p:cNvPr id="32" name="直線矢印コネクタ 31"/>
          <p:cNvCxnSpPr/>
          <p:nvPr/>
        </p:nvCxnSpPr>
        <p:spPr>
          <a:xfrm flipH="1" flipV="1">
            <a:off x="1547665" y="3791782"/>
            <a:ext cx="2810793" cy="174339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619672" y="4699427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⑧印刷して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個人棚に格納</a:t>
            </a:r>
            <a:endParaRPr kumimoji="1" lang="ja-JP" altLang="en-US" sz="1400" dirty="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5724696" y="5860846"/>
            <a:ext cx="1151560" cy="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804248" y="4699427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本社</a:t>
            </a:r>
            <a:endParaRPr kumimoji="1" lang="ja-JP" altLang="en-US" dirty="0"/>
          </a:p>
        </p:txBody>
      </p:sp>
      <p:pic>
        <p:nvPicPr>
          <p:cNvPr id="44" name="Picture 2" descr="C:\Program Files\Microsoft Office 2010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140" y="5186592"/>
            <a:ext cx="1139597" cy="113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テキスト ボックス 53"/>
          <p:cNvSpPr txBox="1"/>
          <p:nvPr/>
        </p:nvSpPr>
        <p:spPr>
          <a:xfrm>
            <a:off x="5724696" y="5328135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⑦まとめて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pic>
        <p:nvPicPr>
          <p:cNvPr id="3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71" y="1590905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432" y="1590905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324" y="3458161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24" y="5068759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230" y="4350966"/>
            <a:ext cx="415017" cy="35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35496" y="1595726"/>
            <a:ext cx="1900461" cy="1900461"/>
            <a:chOff x="35496" y="1595726"/>
            <a:chExt cx="1900461" cy="1900461"/>
          </a:xfrm>
        </p:grpSpPr>
        <p:pic>
          <p:nvPicPr>
            <p:cNvPr id="1026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15957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896" y="17481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96" y="19005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グループ化 6"/>
          <p:cNvGrpSpPr/>
          <p:nvPr/>
        </p:nvGrpSpPr>
        <p:grpSpPr>
          <a:xfrm>
            <a:off x="3275856" y="1671926"/>
            <a:ext cx="1748061" cy="1748061"/>
            <a:chOff x="3275856" y="1595726"/>
            <a:chExt cx="1748061" cy="1748061"/>
          </a:xfrm>
        </p:grpSpPr>
        <p:pic>
          <p:nvPicPr>
            <p:cNvPr id="1028" name="Picture 4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5957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256" y="17481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4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作業者視点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月報の一元管理が出来ない（個人依存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最終承認されたものが現物しか</a:t>
            </a:r>
            <a:r>
              <a:rPr lang="ja-JP" altLang="en-US" dirty="0" smtClean="0"/>
              <a:t>残らない</a:t>
            </a:r>
            <a:endParaRPr lang="en-US" altLang="ja-JP" dirty="0"/>
          </a:p>
          <a:p>
            <a:pPr marL="411480" lvl="1" indent="0">
              <a:buNone/>
            </a:pP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承認者視点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 smtClean="0"/>
              <a:t>メールでの運用は確認に漏れが発生しやすい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報告</a:t>
            </a:r>
            <a:r>
              <a:rPr lang="en-US" altLang="ja-JP" dirty="0" smtClean="0"/>
              <a:t>/</a:t>
            </a:r>
            <a:r>
              <a:rPr lang="ja-JP" altLang="en-US" dirty="0" smtClean="0"/>
              <a:t>承認状況を把握しにくい</a:t>
            </a:r>
            <a:endParaRPr lang="en-US" altLang="ja-JP" dirty="0" smtClean="0"/>
          </a:p>
          <a:p>
            <a:pPr marL="411480" lvl="1" indent="0">
              <a:buNone/>
            </a:pPr>
            <a:endParaRPr kumimoji="1"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２．現状課題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06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３．システム化範囲</a:t>
            </a:r>
            <a:endParaRPr kumimoji="1" lang="ja-JP" altLang="en-US" dirty="0"/>
          </a:p>
        </p:txBody>
      </p:sp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748126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07021" y="1340768"/>
            <a:ext cx="122413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作業</a:t>
            </a:r>
            <a:r>
              <a:rPr kumimoji="1" lang="ja-JP" altLang="en-US" dirty="0" smtClean="0"/>
              <a:t>者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47863" y="1354668"/>
            <a:ext cx="164469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承認者１～３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60232" y="1354668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最終承認者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319655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①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Excel</a:t>
            </a:r>
            <a:r>
              <a:rPr lang="ja-JP" altLang="en-US" sz="1400" dirty="0" smtClean="0"/>
              <a:t>で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月報を作成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03364" y="3196551"/>
            <a:ext cx="194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③コメント追記</a:t>
            </a:r>
            <a:endParaRPr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承認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1899320" y="2420888"/>
            <a:ext cx="115200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824830" y="1844824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②各々が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32239" y="3196551"/>
            <a:ext cx="194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⑤コメント追記</a:t>
            </a:r>
            <a:endParaRPr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最終承認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1899320" y="2708920"/>
            <a:ext cx="1152000" cy="0"/>
          </a:xfrm>
          <a:prstGeom prst="straightConnector1">
            <a:avLst/>
          </a:prstGeom>
          <a:ln w="38100"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977230" y="2833191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差し戻し</a:t>
            </a:r>
            <a:endParaRPr kumimoji="1" lang="ja-JP" altLang="en-US" sz="1400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5292080" y="2420888"/>
            <a:ext cx="115200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217590" y="1844824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④まとめて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5292080" y="2708920"/>
            <a:ext cx="1152000" cy="0"/>
          </a:xfrm>
          <a:prstGeom prst="straightConnector1">
            <a:avLst/>
          </a:prstGeom>
          <a:ln w="38100"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17590" y="2833191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差し戻し</a:t>
            </a:r>
            <a:endParaRPr kumimoji="1" lang="ja-JP" altLang="en-US" sz="1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15040" y="4699427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総務</a:t>
            </a:r>
            <a:endParaRPr kumimoji="1" lang="ja-JP" altLang="en-US" dirty="0"/>
          </a:p>
        </p:txBody>
      </p:sp>
      <p:pic>
        <p:nvPicPr>
          <p:cNvPr id="29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951069"/>
            <a:ext cx="1718291" cy="171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直線矢印コネクタ 29"/>
          <p:cNvCxnSpPr/>
          <p:nvPr/>
        </p:nvCxnSpPr>
        <p:spPr>
          <a:xfrm flipH="1">
            <a:off x="5796264" y="3791779"/>
            <a:ext cx="1656056" cy="68117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508104" y="3700607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⑥まとめて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cxnSp>
        <p:nvCxnSpPr>
          <p:cNvPr id="32" name="直線矢印コネクタ 31"/>
          <p:cNvCxnSpPr/>
          <p:nvPr/>
        </p:nvCxnSpPr>
        <p:spPr>
          <a:xfrm flipH="1" flipV="1">
            <a:off x="1547665" y="3791782"/>
            <a:ext cx="2810793" cy="174339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619672" y="4699427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⑧印刷して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個人棚に格納</a:t>
            </a:r>
            <a:endParaRPr kumimoji="1" lang="ja-JP" altLang="en-US" sz="1400" dirty="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5724696" y="5860846"/>
            <a:ext cx="1151560" cy="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804248" y="4699427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本社</a:t>
            </a:r>
            <a:endParaRPr kumimoji="1" lang="ja-JP" altLang="en-US" dirty="0"/>
          </a:p>
        </p:txBody>
      </p:sp>
      <p:pic>
        <p:nvPicPr>
          <p:cNvPr id="44" name="Picture 2" descr="C:\Program Files\Microsoft Office 2010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140" y="5186592"/>
            <a:ext cx="1139597" cy="113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テキスト ボックス 53"/>
          <p:cNvSpPr txBox="1"/>
          <p:nvPr/>
        </p:nvSpPr>
        <p:spPr>
          <a:xfrm>
            <a:off x="5724696" y="5328135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⑦まとめて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pic>
        <p:nvPicPr>
          <p:cNvPr id="3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71" y="1590905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432" y="1590905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324" y="3458161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24" y="5068759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230" y="4350966"/>
            <a:ext cx="415017" cy="35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35496" y="1595726"/>
            <a:ext cx="1900461" cy="1900461"/>
            <a:chOff x="35496" y="1595726"/>
            <a:chExt cx="1900461" cy="1900461"/>
          </a:xfrm>
        </p:grpSpPr>
        <p:pic>
          <p:nvPicPr>
            <p:cNvPr id="1026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15957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896" y="17481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96" y="19005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グループ化 6"/>
          <p:cNvGrpSpPr/>
          <p:nvPr/>
        </p:nvGrpSpPr>
        <p:grpSpPr>
          <a:xfrm>
            <a:off x="3275856" y="1671926"/>
            <a:ext cx="1748061" cy="1748061"/>
            <a:chOff x="3275856" y="1595726"/>
            <a:chExt cx="1748061" cy="1748061"/>
          </a:xfrm>
        </p:grpSpPr>
        <p:pic>
          <p:nvPicPr>
            <p:cNvPr id="1028" name="Picture 4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5957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256" y="17481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フリーフォーム 26"/>
          <p:cNvSpPr/>
          <p:nvPr/>
        </p:nvSpPr>
        <p:spPr>
          <a:xfrm>
            <a:off x="35496" y="1030597"/>
            <a:ext cx="8383154" cy="5494747"/>
          </a:xfrm>
          <a:custGeom>
            <a:avLst/>
            <a:gdLst>
              <a:gd name="connsiteX0" fmla="*/ 618777 w 8455162"/>
              <a:gd name="connsiteY0" fmla="*/ 339130 h 5541945"/>
              <a:gd name="connsiteX1" fmla="*/ 8028570 w 8455162"/>
              <a:gd name="connsiteY1" fmla="*/ 381171 h 5541945"/>
              <a:gd name="connsiteX2" fmla="*/ 7387439 w 8455162"/>
              <a:gd name="connsiteY2" fmla="*/ 3597337 h 5541945"/>
              <a:gd name="connsiteX3" fmla="*/ 5979053 w 8455162"/>
              <a:gd name="connsiteY3" fmla="*/ 3860095 h 5541945"/>
              <a:gd name="connsiteX4" fmla="*/ 5611191 w 8455162"/>
              <a:gd name="connsiteY4" fmla="*/ 5215930 h 5541945"/>
              <a:gd name="connsiteX5" fmla="*/ 4476074 w 8455162"/>
              <a:gd name="connsiteY5" fmla="*/ 5384095 h 5541945"/>
              <a:gd name="connsiteX6" fmla="*/ 4223825 w 8455162"/>
              <a:gd name="connsiteY6" fmla="*/ 3261006 h 5541945"/>
              <a:gd name="connsiteX7" fmla="*/ 828984 w 8455162"/>
              <a:gd name="connsiteY7" fmla="*/ 2882633 h 5541945"/>
              <a:gd name="connsiteX8" fmla="*/ 618777 w 8455162"/>
              <a:gd name="connsiteY8" fmla="*/ 339130 h 554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55162" h="5541945">
                <a:moveTo>
                  <a:pt x="618777" y="339130"/>
                </a:moveTo>
                <a:cubicBezTo>
                  <a:pt x="1818708" y="-77780"/>
                  <a:pt x="6900460" y="-161863"/>
                  <a:pt x="8028570" y="381171"/>
                </a:cubicBezTo>
                <a:cubicBezTo>
                  <a:pt x="9156680" y="924205"/>
                  <a:pt x="7729025" y="3017516"/>
                  <a:pt x="7387439" y="3597337"/>
                </a:cubicBezTo>
                <a:cubicBezTo>
                  <a:pt x="7045853" y="4177158"/>
                  <a:pt x="6275094" y="3590330"/>
                  <a:pt x="5979053" y="3860095"/>
                </a:cubicBezTo>
                <a:cubicBezTo>
                  <a:pt x="5683012" y="4129860"/>
                  <a:pt x="5861688" y="4961930"/>
                  <a:pt x="5611191" y="5215930"/>
                </a:cubicBezTo>
                <a:cubicBezTo>
                  <a:pt x="5360694" y="5469930"/>
                  <a:pt x="4707302" y="5709916"/>
                  <a:pt x="4476074" y="5384095"/>
                </a:cubicBezTo>
                <a:cubicBezTo>
                  <a:pt x="4244846" y="5058274"/>
                  <a:pt x="4831673" y="3677916"/>
                  <a:pt x="4223825" y="3261006"/>
                </a:cubicBezTo>
                <a:cubicBezTo>
                  <a:pt x="3615977" y="2844096"/>
                  <a:pt x="1428074" y="3367861"/>
                  <a:pt x="828984" y="2882633"/>
                </a:cubicBezTo>
                <a:cubicBezTo>
                  <a:pt x="229894" y="2397405"/>
                  <a:pt x="-581154" y="756040"/>
                  <a:pt x="618777" y="339130"/>
                </a:cubicBezTo>
                <a:close/>
              </a:path>
            </a:pathLst>
          </a:cu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97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４</a:t>
            </a:r>
            <a:r>
              <a:rPr kumimoji="1" lang="ja-JP" altLang="en-US" dirty="0" smtClean="0"/>
              <a:t>．システム化イメージ</a:t>
            </a:r>
            <a:endParaRPr kumimoji="1" lang="ja-JP" altLang="en-US" dirty="0"/>
          </a:p>
        </p:txBody>
      </p:sp>
      <p:pic>
        <p:nvPicPr>
          <p:cNvPr id="1026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93" y="43320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18" y="43320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534" y="43320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124618" y="4077072"/>
            <a:ext cx="122413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作業</a:t>
            </a:r>
            <a:r>
              <a:rPr kumimoji="1" lang="ja-JP" altLang="en-US" dirty="0" smtClean="0"/>
              <a:t>者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41325" y="4090972"/>
            <a:ext cx="164469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承認者１～３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29558" y="4090972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最終承認者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13133" y="558924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①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Excel</a:t>
            </a:r>
            <a:r>
              <a:rPr lang="ja-JP" altLang="en-US" sz="1400" dirty="0" smtClean="0"/>
              <a:t>で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月報を作成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996826" y="5589240"/>
            <a:ext cx="194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⑤コメント追記</a:t>
            </a:r>
            <a:endParaRPr kumimoji="1" lang="ja-JP" altLang="en-US" sz="1400" dirty="0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1905222" y="2348881"/>
            <a:ext cx="1008112" cy="168260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761206" y="2276872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②</a:t>
            </a:r>
            <a:r>
              <a:rPr lang="en-US" altLang="ja-JP" sz="1400" dirty="0" smtClean="0"/>
              <a:t>upload</a:t>
            </a:r>
          </a:p>
          <a:p>
            <a:r>
              <a:rPr lang="ja-JP" altLang="en-US" sz="1400" dirty="0"/>
              <a:t>③</a:t>
            </a:r>
            <a:r>
              <a:rPr lang="ja-JP" altLang="en-US" sz="1400" dirty="0" smtClean="0"/>
              <a:t>申請</a:t>
            </a:r>
            <a:endParaRPr kumimoji="1" lang="ja-JP" altLang="en-US" sz="1400" dirty="0"/>
          </a:p>
        </p:txBody>
      </p:sp>
      <p:pic>
        <p:nvPicPr>
          <p:cNvPr id="29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41" y="4353381"/>
            <a:ext cx="1718291" cy="171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loud"/>
          <p:cNvSpPr>
            <a:spLocks noChangeAspect="1" noEditPoints="1" noChangeArrowheads="1"/>
          </p:cNvSpPr>
          <p:nvPr/>
        </p:nvSpPr>
        <p:spPr bwMode="auto">
          <a:xfrm>
            <a:off x="1574662" y="1124744"/>
            <a:ext cx="5589626" cy="129614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3600" dirty="0" smtClean="0"/>
              <a:t>Web</a:t>
            </a:r>
            <a:r>
              <a:rPr lang="ja-JP" altLang="en-US" sz="3600" dirty="0" smtClean="0"/>
              <a:t>システム</a:t>
            </a:r>
            <a:endParaRPr lang="ja-JP" altLang="en-US" sz="36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792973" y="4090972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総務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3492228" y="2420888"/>
            <a:ext cx="0" cy="161059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454284" y="3187715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④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52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899" y="2731357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350" y="3509392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直線矢印コネクタ 56"/>
          <p:cNvCxnSpPr/>
          <p:nvPr/>
        </p:nvCxnSpPr>
        <p:spPr>
          <a:xfrm>
            <a:off x="3780260" y="2420888"/>
            <a:ext cx="0" cy="1610598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5460616" y="2394466"/>
            <a:ext cx="0" cy="161059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425502" y="3238266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⑧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60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93" y="3559943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直線矢印コネクタ 62"/>
          <p:cNvCxnSpPr/>
          <p:nvPr/>
        </p:nvCxnSpPr>
        <p:spPr>
          <a:xfrm>
            <a:off x="5751130" y="2394466"/>
            <a:ext cx="0" cy="1610598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>
            <a:off x="6513734" y="2420888"/>
            <a:ext cx="1215342" cy="153365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089798" y="3022242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⑫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67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18" y="3343919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テキスト ボックス 67"/>
          <p:cNvSpPr txBox="1"/>
          <p:nvPr/>
        </p:nvSpPr>
        <p:spPr>
          <a:xfrm>
            <a:off x="4910874" y="5619914"/>
            <a:ext cx="194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⑨コメント追記</a:t>
            </a:r>
            <a:endParaRPr kumimoji="1" lang="ja-JP" altLang="en-US" sz="14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3801471" y="2545740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⑥</a:t>
            </a:r>
            <a:r>
              <a:rPr lang="en-US" altLang="ja-JP" sz="1400" dirty="0" smtClean="0"/>
              <a:t>upload</a:t>
            </a:r>
          </a:p>
          <a:p>
            <a:r>
              <a:rPr kumimoji="1" lang="ja-JP" altLang="en-US" sz="1400" dirty="0" smtClean="0"/>
              <a:t>⑦承認</a:t>
            </a:r>
            <a:endParaRPr kumimoji="1" lang="ja-JP" altLang="en-US" sz="1400" dirty="0"/>
          </a:p>
        </p:txBody>
      </p:sp>
      <p:pic>
        <p:nvPicPr>
          <p:cNvPr id="72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186" y="2996952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テキスト ボックス 72"/>
          <p:cNvSpPr txBox="1"/>
          <p:nvPr/>
        </p:nvSpPr>
        <p:spPr>
          <a:xfrm>
            <a:off x="5745687" y="2591602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⑩</a:t>
            </a:r>
            <a:r>
              <a:rPr lang="en-US" altLang="ja-JP" sz="1400" dirty="0" smtClean="0"/>
              <a:t>upload</a:t>
            </a:r>
          </a:p>
          <a:p>
            <a:r>
              <a:rPr kumimoji="1" lang="ja-JP" altLang="en-US" sz="1400" dirty="0" smtClean="0"/>
              <a:t>⑪承認</a:t>
            </a:r>
            <a:endParaRPr kumimoji="1" lang="ja-JP" altLang="en-US" sz="1400" dirty="0"/>
          </a:p>
        </p:txBody>
      </p:sp>
      <p:pic>
        <p:nvPicPr>
          <p:cNvPr id="7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402" y="3042814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8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改善点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 smtClean="0"/>
              <a:t>月報の一元管理が可能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メール運用が不要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作</a:t>
            </a:r>
            <a:r>
              <a:rPr lang="ja-JP" altLang="en-US" dirty="0" smtClean="0"/>
              <a:t>業者の報告</a:t>
            </a:r>
            <a:r>
              <a:rPr lang="en-US" altLang="ja-JP" dirty="0" smtClean="0"/>
              <a:t>/</a:t>
            </a:r>
            <a:r>
              <a:rPr lang="ja-JP" altLang="en-US" dirty="0" smtClean="0"/>
              <a:t>承認状況を一覧で確認可能</a:t>
            </a:r>
            <a:endParaRPr lang="en-US" altLang="ja-JP" dirty="0"/>
          </a:p>
          <a:p>
            <a:pPr marL="571500" indent="-457200">
              <a:buFont typeface="+mj-lt"/>
              <a:buAutoNum type="arabicPeriod"/>
            </a:pP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新規機能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月報</a:t>
            </a:r>
            <a:r>
              <a:rPr lang="ja-JP" altLang="en-US" dirty="0" smtClean="0"/>
              <a:t>の公開機能を追加（予定）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５．システム化</a:t>
            </a:r>
            <a:r>
              <a:rPr lang="ja-JP" altLang="en-US" dirty="0" smtClean="0"/>
              <a:t>のメリット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03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745258903"/>
              </p:ext>
            </p:extLst>
          </p:nvPr>
        </p:nvGraphicFramePr>
        <p:xfrm>
          <a:off x="539552" y="1556792"/>
          <a:ext cx="799288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６－１．画面構成（</a:t>
            </a:r>
            <a:r>
              <a:rPr lang="ja-JP" altLang="en-US" dirty="0"/>
              <a:t>申請者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4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1061927676"/>
              </p:ext>
            </p:extLst>
          </p:nvPr>
        </p:nvGraphicFramePr>
        <p:xfrm>
          <a:off x="539552" y="1442744"/>
          <a:ext cx="799288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６－２．画面構成（承認者）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3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Cambria"/>
        <a:ea typeface="Meiryo UI"/>
        <a:cs typeface=""/>
      </a:majorFont>
      <a:minorFont>
        <a:latin typeface="Calibri"/>
        <a:ea typeface="Meiryo UI"/>
        <a:cs typeface="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4614</TotalTime>
  <Words>797</Words>
  <Application>Microsoft Office PowerPoint</Application>
  <PresentationFormat>画面に合わせる (4:3)</PresentationFormat>
  <Paragraphs>288</Paragraphs>
  <Slides>14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ビジネス</vt:lpstr>
      <vt:lpstr>月報管理システム</vt:lpstr>
      <vt:lpstr>目次</vt:lpstr>
      <vt:lpstr>１．現在の運用フロー</vt:lpstr>
      <vt:lpstr>２．現状課題</vt:lpstr>
      <vt:lpstr>３．システム化範囲</vt:lpstr>
      <vt:lpstr>４．システム化イメージ</vt:lpstr>
      <vt:lpstr>５．システム化のメリット</vt:lpstr>
      <vt:lpstr>６－１．画面構成（申請者）</vt:lpstr>
      <vt:lpstr>６－２．画面構成（承認者）</vt:lpstr>
      <vt:lpstr>６－３．画面構成（管理者）</vt:lpstr>
      <vt:lpstr>７－１．画面／機能一覧（共通）</vt:lpstr>
      <vt:lpstr>７－２．画面／機能一覧（マスタ）</vt:lpstr>
      <vt:lpstr>７－３．画面／機能一覧（業務）</vt:lpstr>
      <vt:lpstr>８．提案スケジュール</vt:lpstr>
    </vt:vector>
  </TitlesOfParts>
  <Company>**********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月報システム化</dc:title>
  <dc:creator>panasonic</dc:creator>
  <cp:lastModifiedBy>panasonic</cp:lastModifiedBy>
  <cp:revision>80</cp:revision>
  <dcterms:created xsi:type="dcterms:W3CDTF">2016-06-02T03:19:43Z</dcterms:created>
  <dcterms:modified xsi:type="dcterms:W3CDTF">2016-08-31T04:47:41Z</dcterms:modified>
</cp:coreProperties>
</file>