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45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月報管理システム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/>
              <a:t> </a:t>
            </a:r>
            <a:r>
              <a:rPr lang="ja-JP" altLang="en-US" dirty="0" smtClean="0"/>
              <a:t>システム開発環境～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smtClean="0"/>
              <a:t>Nginx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 smtClean="0"/>
              <a:t>Java, SQL</a:t>
            </a:r>
            <a:endParaRPr lang="en-US" altLang="ja-JP" dirty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Framework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Spring Boot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MyBatis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or JPA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JSP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</a:t>
            </a:r>
            <a:r>
              <a:rPr lang="ja-JP" altLang="en-US" dirty="0" smtClean="0"/>
              <a:t>ツール１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</a:t>
            </a:r>
            <a:r>
              <a:rPr lang="ja-JP" altLang="en-US" dirty="0" smtClean="0"/>
              <a:t>ツール</a:t>
            </a:r>
            <a:r>
              <a:rPr lang="ja-JP" altLang="en-US" dirty="0"/>
              <a:t>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/>
              <a:t>管理（</a:t>
            </a:r>
            <a:r>
              <a:rPr lang="en-US" altLang="ja-JP" dirty="0"/>
              <a:t>WBS</a:t>
            </a:r>
            <a:r>
              <a:rPr lang="ja-JP" altLang="en-US" dirty="0" err="1"/>
              <a:t>、</a:t>
            </a:r>
            <a:r>
              <a:rPr lang="ja-JP" altLang="en-US" dirty="0"/>
              <a:t>タスク）</a:t>
            </a:r>
            <a:endParaRPr lang="en-US" altLang="ja-JP" dirty="0"/>
          </a:p>
          <a:p>
            <a:pPr lvl="2"/>
            <a:r>
              <a:rPr lang="en-US" altLang="ja-JP" dirty="0" err="1" smtClean="0"/>
              <a:t>Redmine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ドキュメント管理</a:t>
            </a:r>
            <a:endParaRPr lang="en-US" altLang="ja-JP" dirty="0" smtClean="0"/>
          </a:p>
          <a:p>
            <a:pPr lvl="2"/>
            <a:r>
              <a:rPr lang="en-US" altLang="ja-JP" dirty="0"/>
              <a:t>Alfresco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コミュニケーションツール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？？？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統合システム開発環境</a:t>
            </a:r>
            <a:endParaRPr lang="en-US" altLang="ja-JP" dirty="0"/>
          </a:p>
          <a:p>
            <a:pPr lvl="2"/>
            <a:r>
              <a:rPr lang="en-US" altLang="ja-JP" dirty="0" smtClean="0"/>
              <a:t>Eclipse or</a:t>
            </a:r>
            <a:r>
              <a:rPr lang="en-US" altLang="ja-JP" dirty="0" smtClean="0"/>
              <a:t> </a:t>
            </a:r>
            <a:r>
              <a:rPr lang="en-US" altLang="ja-JP" dirty="0" smtClean="0"/>
              <a:t>Spring Tool Suite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1174</TotalTime>
  <Words>137</Words>
  <Application>Microsoft Office PowerPoint</Application>
  <PresentationFormat>画面に合わせる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月報管理システム</vt:lpstr>
      <vt:lpstr>システム開発環境</vt:lpstr>
      <vt:lpstr>システム開発環境</vt:lpstr>
      <vt:lpstr>システム開発環境</vt:lpstr>
      <vt:lpstr>システム開発環境</vt:lpstr>
      <vt:lpstr>システム開発環境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**********</dc:creator>
  <cp:lastModifiedBy>panasonic</cp:lastModifiedBy>
  <cp:revision>59</cp:revision>
  <cp:lastPrinted>2016-04-28T06:05:15Z</cp:lastPrinted>
  <dcterms:created xsi:type="dcterms:W3CDTF">2016-04-26T01:15:36Z</dcterms:created>
  <dcterms:modified xsi:type="dcterms:W3CDTF">2016-09-02T01:41:57Z</dcterms:modified>
</cp:coreProperties>
</file>