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70" r:id="rId9"/>
    <p:sldId id="266" r:id="rId10"/>
    <p:sldId id="272" r:id="rId11"/>
    <p:sldId id="263" r:id="rId12"/>
    <p:sldId id="268" r:id="rId13"/>
    <p:sldId id="25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/>
      <dgm:spPr/>
      <dgm:t>
        <a:bodyPr/>
        <a:lstStyle/>
        <a:p>
          <a:r>
            <a:rPr kumimoji="1" lang="ja-JP" altLang="en-US" dirty="0" smtClean="0"/>
            <a:t>メニュー</a:t>
          </a:r>
          <a:endParaRPr kumimoji="1" lang="ja-JP" altLang="en-US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/>
      <dgm:spPr/>
      <dgm:t>
        <a:bodyPr/>
        <a:lstStyle/>
        <a:p>
          <a:r>
            <a:rPr kumimoji="1" lang="ja-JP" altLang="en-US" dirty="0" smtClean="0"/>
            <a:t>月報状況一覧</a:t>
          </a:r>
          <a:endParaRPr kumimoji="1" lang="ja-JP" altLang="en-US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/>
      <dgm:spPr/>
      <dgm:t>
        <a:bodyPr/>
        <a:lstStyle/>
        <a:p>
          <a:r>
            <a:rPr kumimoji="1" lang="ja-JP" altLang="en-US" dirty="0" smtClean="0"/>
            <a:t>ユーザマスタ一覧</a:t>
          </a:r>
          <a:endParaRPr kumimoji="1" lang="ja-JP" altLang="en-US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/>
      <dgm:spPr/>
      <dgm:t>
        <a:bodyPr/>
        <a:lstStyle/>
        <a:p>
          <a:r>
            <a:rPr kumimoji="1" lang="ja-JP" altLang="en-US" dirty="0" smtClean="0"/>
            <a:t>月報一括承認</a:t>
          </a:r>
          <a:endParaRPr kumimoji="1" lang="ja-JP" altLang="en-US" dirty="0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37D75798-C063-4D43-885C-5C2CC101A97D}">
      <dgm:prSet/>
      <dgm:spPr/>
      <dgm:t>
        <a:bodyPr/>
        <a:lstStyle/>
        <a:p>
          <a:r>
            <a:rPr kumimoji="1" lang="ja-JP" altLang="en-US" dirty="0" smtClean="0"/>
            <a:t>承認ルート設定</a:t>
          </a:r>
          <a:endParaRPr kumimoji="1" lang="ja-JP" altLang="en-US" dirty="0"/>
        </a:p>
      </dgm:t>
    </dgm:pt>
    <dgm:pt modelId="{CA6F8972-6CD8-448C-A84D-8256297787F7}" type="par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B2B57D14-083A-441F-A384-0BCFD5F8F362}">
      <dgm:prSet/>
      <dgm:spPr/>
      <dgm:t>
        <a:bodyPr/>
        <a:lstStyle/>
        <a:p>
          <a:r>
            <a:rPr kumimoji="1" lang="ja-JP" altLang="en-US" dirty="0" smtClean="0"/>
            <a:t>月報申請</a:t>
          </a:r>
          <a:endParaRPr kumimoji="1" lang="ja-JP" altLang="en-US" dirty="0"/>
        </a:p>
      </dgm:t>
    </dgm:pt>
    <dgm:pt modelId="{124830B7-D66F-4E70-A22D-04D9E06AB472}" type="par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7105C9A8-8219-4B2C-982F-DE81C9325974}" type="sib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D5BCA32B-0AF1-4BEE-884E-693708E6860E}">
      <dgm:prSet/>
      <dgm:spPr/>
      <dgm:t>
        <a:bodyPr/>
        <a:lstStyle/>
        <a:p>
          <a:r>
            <a:rPr kumimoji="1" lang="ja-JP" altLang="en-US" dirty="0" smtClean="0"/>
            <a:t>月報承認・否認</a:t>
          </a:r>
          <a:endParaRPr kumimoji="1" lang="ja-JP" altLang="en-US" dirty="0"/>
        </a:p>
      </dgm:t>
    </dgm:pt>
    <dgm:pt modelId="{861A0A6C-614C-41EF-9F6F-F22C7A389D43}" type="parTrans" cxnId="{15AAB2DE-71DF-44C2-8E8F-90568B5B18FF}">
      <dgm:prSet/>
      <dgm:spPr/>
      <dgm:t>
        <a:bodyPr/>
        <a:lstStyle/>
        <a:p>
          <a:endParaRPr kumimoji="1" lang="ja-JP" altLang="en-US"/>
        </a:p>
      </dgm:t>
    </dgm:pt>
    <dgm:pt modelId="{5FC360ED-BDA1-4D4E-9D52-262C4D46B584}" type="sibTrans" cxnId="{15AAB2DE-71DF-44C2-8E8F-90568B5B18FF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B1A8CFDC-B7E6-4059-86E3-411E6B63764B}" type="pres">
      <dgm:prSet presAssocID="{420A7C68-5D43-4EB6-AFB7-75822302A846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3" presStyleIdx="0" presStyleCnt="3" custLinFactNeighborY="-4490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1" presStyleCnt="3" custLinFactNeighborY="5006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048D6D15-9846-44C3-9CCB-663C86C86465}" type="pres">
      <dgm:prSet presAssocID="{124830B7-D66F-4E70-A22D-04D9E06AB472}" presName="conn2-1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BA072A05-6120-4845-8F2D-A6D90D1BECB8}" type="pres">
      <dgm:prSet presAssocID="{124830B7-D66F-4E70-A22D-04D9E06AB472}" presName="connTx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55F7C349-1922-4139-A1D0-C0BD4ED2A46C}" type="pres">
      <dgm:prSet presAssocID="{B2B57D14-083A-441F-A384-0BCFD5F8F362}" presName="root2" presStyleCnt="0"/>
      <dgm:spPr/>
    </dgm:pt>
    <dgm:pt modelId="{C95A9754-DAC1-48F0-8209-571BF7CDC85A}" type="pres">
      <dgm:prSet presAssocID="{B2B57D14-083A-441F-A384-0BCFD5F8F362}" presName="LevelTwoTextNode" presStyleLbl="node4" presStyleIdx="0" presStyleCnt="4" custLinFactNeighborY="377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071EC61-12FE-46DB-95CE-4E58AC650342}" type="pres">
      <dgm:prSet presAssocID="{B2B57D14-083A-441F-A384-0BCFD5F8F362}" presName="level3hierChild" presStyleCnt="0"/>
      <dgm:spPr/>
    </dgm:pt>
    <dgm:pt modelId="{67736FBD-3205-474D-9F0D-327B7F4057C8}" type="pres">
      <dgm:prSet presAssocID="{861A0A6C-614C-41EF-9F6F-F22C7A389D43}" presName="conn2-1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6A39B87F-4922-41EF-AD26-6C2FA2F01021}" type="pres">
      <dgm:prSet presAssocID="{861A0A6C-614C-41EF-9F6F-F22C7A389D43}" presName="connTx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7B337599-FC70-409B-8F80-706EC2889499}" type="pres">
      <dgm:prSet presAssocID="{D5BCA32B-0AF1-4BEE-884E-693708E6860E}" presName="root2" presStyleCnt="0"/>
      <dgm:spPr/>
    </dgm:pt>
    <dgm:pt modelId="{D5585635-B468-46BF-923C-FB387A71F527}" type="pres">
      <dgm:prSet presAssocID="{D5BCA32B-0AF1-4BEE-884E-693708E6860E}" presName="LevelTwoTextNode" presStyleLbl="node4" presStyleIdx="1" presStyleCnt="4" custLinFactNeighborY="377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38A12A-969D-4F09-996F-928F613D9500}" type="pres">
      <dgm:prSet presAssocID="{D5BCA32B-0AF1-4BEE-884E-693708E6860E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2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2" presStyleCnt="4" custLinFactNeighborY="589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3" presStyleCnt="4" custLinFactNeighborY="589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CBA6455A-7AB8-4C37-B07D-E46261CC4893}" type="presOf" srcId="{D5BCA32B-0AF1-4BEE-884E-693708E6860E}" destId="{D5585635-B468-46BF-923C-FB387A71F527}" srcOrd="0" destOrd="0" presId="urn:microsoft.com/office/officeart/2008/layout/HorizontalMultiLevelHierarchy"/>
    <dgm:cxn modelId="{73BBC259-49DD-42BA-8F88-524232B8ECC7}" type="presOf" srcId="{420A7C68-5D43-4EB6-AFB7-75822302A846}" destId="{2783DBF3-317F-4536-8771-9AD6DFDD1314}" srcOrd="1" destOrd="0" presId="urn:microsoft.com/office/officeart/2008/layout/HorizontalMultiLevelHierarchy"/>
    <dgm:cxn modelId="{629D4D23-B4EE-4D2F-AF64-A06C0D99D6EF}" type="presOf" srcId="{550A381F-40F0-4E05-ACCB-D1C9F5A5043C}" destId="{AAE69731-215B-45BC-8E15-2A6F1103ED7E}" srcOrd="0" destOrd="0" presId="urn:microsoft.com/office/officeart/2008/layout/HorizontalMultiLevelHierarchy"/>
    <dgm:cxn modelId="{A5F72E82-1C24-4877-A371-CDAF933B5D4F}" type="presOf" srcId="{1C096A7E-8FF6-4205-B81F-37441528B91E}" destId="{795F2234-8ADC-4001-BDDB-49D4CDD506ED}" srcOrd="1" destOrd="0" presId="urn:microsoft.com/office/officeart/2008/layout/HorizontalMultiLevelHierarchy"/>
    <dgm:cxn modelId="{15AAB2DE-71DF-44C2-8E8F-90568B5B18FF}" srcId="{6ED63BC7-73D7-42AA-8C32-20FAF112464A}" destId="{D5BCA32B-0AF1-4BEE-884E-693708E6860E}" srcOrd="1" destOrd="0" parTransId="{861A0A6C-614C-41EF-9F6F-F22C7A389D43}" sibTransId="{5FC360ED-BDA1-4D4E-9D52-262C4D46B584}"/>
    <dgm:cxn modelId="{E77D710B-F8B8-45D7-BAB2-1342D44AC065}" srcId="{01604493-B99B-4814-ACAE-EF4534CEEECF}" destId="{37D75798-C063-4D43-885C-5C2CC101A97D}" srcOrd="1" destOrd="0" parTransId="{CA6F8972-6CD8-448C-A84D-8256297787F7}" sibTransId="{CC1562F8-A737-4EE3-AC8F-5672D16E32A7}"/>
    <dgm:cxn modelId="{C3785BD4-5E6D-44D7-B04D-76AAD82858B8}" type="presOf" srcId="{E164911D-41C0-41AD-BFD4-B8091C9AE415}" destId="{22A722A9-2815-423D-8C37-5E5F7385B8FB}" srcOrd="0" destOrd="0" presId="urn:microsoft.com/office/officeart/2008/layout/HorizontalMultiLevelHierarchy"/>
    <dgm:cxn modelId="{3399B199-5B4F-401D-99E6-BF7AD83FB5BB}" type="presOf" srcId="{42AACD0A-5BFC-48B7-BF2F-7EFEB20806CE}" destId="{3AB2966F-51C8-4712-9488-E33308A531C6}" srcOrd="1" destOrd="0" presId="urn:microsoft.com/office/officeart/2008/layout/HorizontalMultiLevelHierarchy"/>
    <dgm:cxn modelId="{B704C6F9-0672-4BAD-80A5-2355450F294E}" type="presOf" srcId="{37D75798-C063-4D43-885C-5C2CC101A97D}" destId="{0C332281-900B-440A-A110-24393A013274}" srcOrd="0" destOrd="0" presId="urn:microsoft.com/office/officeart/2008/layout/HorizontalMultiLevelHierarchy"/>
    <dgm:cxn modelId="{A7B7D3C6-C648-4999-B02C-4CED7FB14B1A}" type="presOf" srcId="{A0559AFC-F7C9-40A3-85C8-C1718708DC40}" destId="{75F5CFBF-8828-4BF9-816E-859BC8ED4F44}" srcOrd="1" destOrd="0" presId="urn:microsoft.com/office/officeart/2008/layout/HorizontalMultiLevelHierarchy"/>
    <dgm:cxn modelId="{727136FE-AA29-487F-B9DD-E852DB0F9622}" type="presOf" srcId="{CA6F8972-6CD8-448C-A84D-8256297787F7}" destId="{9B5EB736-E58D-42A3-9267-3AF2E5669002}" srcOrd="1" destOrd="0" presId="urn:microsoft.com/office/officeart/2008/layout/HorizontalMultiLevelHierarchy"/>
    <dgm:cxn modelId="{20701F42-3082-4AC3-9391-BFCDD69DB5D4}" type="presOf" srcId="{A0559AFC-F7C9-40A3-85C8-C1718708DC40}" destId="{5C94A537-F670-4876-9327-9280C8C56023}" srcOrd="0" destOrd="0" presId="urn:microsoft.com/office/officeart/2008/layout/HorizontalMultiLevelHierarchy"/>
    <dgm:cxn modelId="{4876E1E6-C8FE-4CB7-9BDB-78BB40A4BF62}" type="presOf" srcId="{124830B7-D66F-4E70-A22D-04D9E06AB472}" destId="{048D6D15-9846-44C3-9CCB-663C86C86465}" srcOrd="0" destOrd="0" presId="urn:microsoft.com/office/officeart/2008/layout/HorizontalMultiLevelHierarchy"/>
    <dgm:cxn modelId="{002F42B3-40E8-4280-9557-8BE87AECB138}" type="presOf" srcId="{124830B7-D66F-4E70-A22D-04D9E06AB472}" destId="{BA072A05-6120-4845-8F2D-A6D90D1BECB8}" srcOrd="1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90D0F8C1-8D0C-4883-A306-FCAE726554E2}" type="presOf" srcId="{129AA29F-A958-46F2-B74F-1427BE8052EA}" destId="{0953D620-6695-42B6-BD58-86B865F665DF}" srcOrd="1" destOrd="0" presId="urn:microsoft.com/office/officeart/2008/layout/HorizontalMultiLevelHierarchy"/>
    <dgm:cxn modelId="{56140380-B9E2-429E-A78E-28C2262DFF78}" type="presOf" srcId="{420A7C68-5D43-4EB6-AFB7-75822302A846}" destId="{B1A8CFDC-B7E6-4059-86E3-411E6B63764B}" srcOrd="0" destOrd="0" presId="urn:microsoft.com/office/officeart/2008/layout/HorizontalMultiLevelHierarchy"/>
    <dgm:cxn modelId="{9162D5AE-8B02-4FA2-8046-5074436A082C}" type="presOf" srcId="{CA6F8972-6CD8-448C-A84D-8256297787F7}" destId="{3AA81311-4EAD-4E7A-8B3C-7384A0FA7427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05420ED0-9DAF-46D2-A489-E38A9D37FEF2}" type="presOf" srcId="{861A0A6C-614C-41EF-9F6F-F22C7A389D43}" destId="{6A39B87F-4922-41EF-AD26-6C2FA2F01021}" srcOrd="1" destOrd="0" presId="urn:microsoft.com/office/officeart/2008/layout/HorizontalMultiLevelHierarchy"/>
    <dgm:cxn modelId="{512F7175-D1DC-4A98-8705-1F9D78F217E4}" type="presOf" srcId="{376B09F4-2D5B-4689-8EC4-FB34E6F5B1E9}" destId="{FD4D22A1-EA69-46E1-AD42-248DA7FF3945}" srcOrd="0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401894A6-3515-433E-B28F-50C90B2D9720}" srcId="{33878004-7D2A-4F72-BEDB-5D0AB58F15AC}" destId="{01604493-B99B-4814-ACAE-EF4534CEEECF}" srcOrd="2" destOrd="0" parTransId="{42AACD0A-5BFC-48B7-BF2F-7EFEB20806CE}" sibTransId="{B323BEF6-400C-4BB2-8275-C521625AA9DA}"/>
    <dgm:cxn modelId="{D2CB7E7E-3292-42A0-834B-2F9B6991FB5F}" srcId="{33878004-7D2A-4F72-BEDB-5D0AB58F15AC}" destId="{376B09F4-2D5B-4689-8EC4-FB34E6F5B1E9}" srcOrd="0" destOrd="0" parTransId="{420A7C68-5D43-4EB6-AFB7-75822302A846}" sibTransId="{7EBA06D7-F455-4841-8F6A-A8B032555400}"/>
    <dgm:cxn modelId="{FE85A76F-99DB-419B-B477-E171F6EE5640}" type="presOf" srcId="{42AACD0A-5BFC-48B7-BF2F-7EFEB20806CE}" destId="{C9BB74AF-030F-4CA5-8A14-E9B74F3B9177}" srcOrd="0" destOrd="0" presId="urn:microsoft.com/office/officeart/2008/layout/HorizontalMultiLevelHierarchy"/>
    <dgm:cxn modelId="{B3A32162-95B4-4665-9E76-C632FE8A0833}" type="presOf" srcId="{129AA29F-A958-46F2-B74F-1427BE8052EA}" destId="{C9B6AA4F-3B14-43B1-86AC-5C1E9D1ED055}" srcOrd="0" destOrd="0" presId="urn:microsoft.com/office/officeart/2008/layout/HorizontalMultiLevelHierarchy"/>
    <dgm:cxn modelId="{BC25CCFD-1A50-4152-BFF0-E6B0A65BFCE0}" srcId="{33878004-7D2A-4F72-BEDB-5D0AB58F15AC}" destId="{6ED63BC7-73D7-42AA-8C32-20FAF112464A}" srcOrd="1" destOrd="0" parTransId="{129AA29F-A958-46F2-B74F-1427BE8052EA}" sibTransId="{229F1C12-4DAE-4999-8B03-81254F138021}"/>
    <dgm:cxn modelId="{EBAF8EFB-7609-487B-8495-5FA616576FAB}" type="presOf" srcId="{B2B57D14-083A-441F-A384-0BCFD5F8F362}" destId="{C95A9754-DAC1-48F0-8209-571BF7CDC85A}" srcOrd="0" destOrd="0" presId="urn:microsoft.com/office/officeart/2008/layout/HorizontalMultiLevelHierarchy"/>
    <dgm:cxn modelId="{2715B030-961B-4BE2-A685-1A89A52335BA}" type="presOf" srcId="{861A0A6C-614C-41EF-9F6F-F22C7A389D43}" destId="{67736FBD-3205-474D-9F0D-327B7F4057C8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56E5624C-6F25-4427-9751-9763F6B44168}" type="presOf" srcId="{01604493-B99B-4814-ACAE-EF4534CEEECF}" destId="{F1E4F070-4D42-4CFC-BB13-F40CB6117610}" srcOrd="0" destOrd="0" presId="urn:microsoft.com/office/officeart/2008/layout/HorizontalMultiLevelHierarchy"/>
    <dgm:cxn modelId="{4C212073-535B-40F3-8D36-1B9221ED7666}" srcId="{6ED63BC7-73D7-42AA-8C32-20FAF112464A}" destId="{B2B57D14-083A-441F-A384-0BCFD5F8F362}" srcOrd="0" destOrd="0" parTransId="{124830B7-D66F-4E70-A22D-04D9E06AB472}" sibTransId="{7105C9A8-8219-4B2C-982F-DE81C9325974}"/>
    <dgm:cxn modelId="{27AF6F20-3E27-41AC-B190-64EB22B664A3}" type="presOf" srcId="{6ED63BC7-73D7-42AA-8C32-20FAF112464A}" destId="{321BE020-EB98-4638-9EBB-B2C3D28F7A9D}" srcOrd="0" destOrd="0" presId="urn:microsoft.com/office/officeart/2008/layout/HorizontalMultiLevelHierarchy"/>
    <dgm:cxn modelId="{31A524A3-39E1-4B52-9DC5-85497E165E88}" type="presOf" srcId="{1C096A7E-8FF6-4205-B81F-37441528B91E}" destId="{9E124E1E-0161-4AC1-87EC-B09B2F219B0F}" srcOrd="0" destOrd="0" presId="urn:microsoft.com/office/officeart/2008/layout/HorizontalMultiLevelHierarchy"/>
    <dgm:cxn modelId="{410D5110-AB10-4AEC-89C3-4EB4BCEA65A8}" type="presOf" srcId="{33878004-7D2A-4F72-BEDB-5D0AB58F15AC}" destId="{BA2C46D1-49F2-4416-B0F1-25FE16F65916}" srcOrd="0" destOrd="0" presId="urn:microsoft.com/office/officeart/2008/layout/HorizontalMultiLevelHierarchy"/>
    <dgm:cxn modelId="{63931952-34A4-4B73-A46F-8038887656B4}" type="presParOf" srcId="{8A5D712F-6AF2-4319-A6F5-A30D601300D8}" destId="{3120E5FA-F315-4B50-9CBE-10143E5DFFB8}" srcOrd="0" destOrd="0" presId="urn:microsoft.com/office/officeart/2008/layout/HorizontalMultiLevelHierarchy"/>
    <dgm:cxn modelId="{4785C271-6DF4-4B0F-B178-7C13A9E1039A}" type="presParOf" srcId="{3120E5FA-F315-4B50-9CBE-10143E5DFFB8}" destId="{22A722A9-2815-423D-8C37-5E5F7385B8FB}" srcOrd="0" destOrd="0" presId="urn:microsoft.com/office/officeart/2008/layout/HorizontalMultiLevelHierarchy"/>
    <dgm:cxn modelId="{9F7F4500-58C6-44B8-BF4F-157A5BBD583B}" type="presParOf" srcId="{3120E5FA-F315-4B50-9CBE-10143E5DFFB8}" destId="{5D597C0F-2237-4F12-950C-D26B8F09A573}" srcOrd="1" destOrd="0" presId="urn:microsoft.com/office/officeart/2008/layout/HorizontalMultiLevelHierarchy"/>
    <dgm:cxn modelId="{454A38B3-C122-4B96-83F7-019A5AE44783}" type="presParOf" srcId="{5D597C0F-2237-4F12-950C-D26B8F09A573}" destId="{5C94A537-F670-4876-9327-9280C8C56023}" srcOrd="0" destOrd="0" presId="urn:microsoft.com/office/officeart/2008/layout/HorizontalMultiLevelHierarchy"/>
    <dgm:cxn modelId="{031B6EC5-7545-4477-AE3A-A157D82F8194}" type="presParOf" srcId="{5C94A537-F670-4876-9327-9280C8C56023}" destId="{75F5CFBF-8828-4BF9-816E-859BC8ED4F44}" srcOrd="0" destOrd="0" presId="urn:microsoft.com/office/officeart/2008/layout/HorizontalMultiLevelHierarchy"/>
    <dgm:cxn modelId="{F4A99CCC-5E10-406F-BF43-8E411DCDF2ED}" type="presParOf" srcId="{5D597C0F-2237-4F12-950C-D26B8F09A573}" destId="{CC0B07CC-6EFB-4554-9B13-41EC108C832E}" srcOrd="1" destOrd="0" presId="urn:microsoft.com/office/officeart/2008/layout/HorizontalMultiLevelHierarchy"/>
    <dgm:cxn modelId="{DD00445D-A013-4C71-9153-997F36269D59}" type="presParOf" srcId="{CC0B07CC-6EFB-4554-9B13-41EC108C832E}" destId="{BA2C46D1-49F2-4416-B0F1-25FE16F65916}" srcOrd="0" destOrd="0" presId="urn:microsoft.com/office/officeart/2008/layout/HorizontalMultiLevelHierarchy"/>
    <dgm:cxn modelId="{0870D446-9A6E-4E70-8CCC-93B24B96DD0C}" type="presParOf" srcId="{CC0B07CC-6EFB-4554-9B13-41EC108C832E}" destId="{E74F55B6-9477-45DF-AC5A-F4A1CB999028}" srcOrd="1" destOrd="0" presId="urn:microsoft.com/office/officeart/2008/layout/HorizontalMultiLevelHierarchy"/>
    <dgm:cxn modelId="{1378D465-A647-42E3-8657-F8BCB103114B}" type="presParOf" srcId="{E74F55B6-9477-45DF-AC5A-F4A1CB999028}" destId="{B1A8CFDC-B7E6-4059-86E3-411E6B63764B}" srcOrd="0" destOrd="0" presId="urn:microsoft.com/office/officeart/2008/layout/HorizontalMultiLevelHierarchy"/>
    <dgm:cxn modelId="{51E9D5BE-05D2-4E9E-9B2B-40B81FE87BA2}" type="presParOf" srcId="{B1A8CFDC-B7E6-4059-86E3-411E6B63764B}" destId="{2783DBF3-317F-4536-8771-9AD6DFDD1314}" srcOrd="0" destOrd="0" presId="urn:microsoft.com/office/officeart/2008/layout/HorizontalMultiLevelHierarchy"/>
    <dgm:cxn modelId="{85A97645-080A-4279-9B97-9396BDAFBAF7}" type="presParOf" srcId="{E74F55B6-9477-45DF-AC5A-F4A1CB999028}" destId="{31830C5C-B709-4E82-AF62-EC1CA2A6A4F7}" srcOrd="1" destOrd="0" presId="urn:microsoft.com/office/officeart/2008/layout/HorizontalMultiLevelHierarchy"/>
    <dgm:cxn modelId="{FA1303F6-1E9B-44A3-AD13-89EAC0BAD0CB}" type="presParOf" srcId="{31830C5C-B709-4E82-AF62-EC1CA2A6A4F7}" destId="{FD4D22A1-EA69-46E1-AD42-248DA7FF3945}" srcOrd="0" destOrd="0" presId="urn:microsoft.com/office/officeart/2008/layout/HorizontalMultiLevelHierarchy"/>
    <dgm:cxn modelId="{C4C00712-C354-4C82-AF6F-7F754AB1AC74}" type="presParOf" srcId="{31830C5C-B709-4E82-AF62-EC1CA2A6A4F7}" destId="{C4FEABA7-2F24-4312-BD76-4C20CF02764E}" srcOrd="1" destOrd="0" presId="urn:microsoft.com/office/officeart/2008/layout/HorizontalMultiLevelHierarchy"/>
    <dgm:cxn modelId="{8B6295D9-E65C-458E-A0D2-1E0C50E47641}" type="presParOf" srcId="{E74F55B6-9477-45DF-AC5A-F4A1CB999028}" destId="{C9B6AA4F-3B14-43B1-86AC-5C1E9D1ED055}" srcOrd="2" destOrd="0" presId="urn:microsoft.com/office/officeart/2008/layout/HorizontalMultiLevelHierarchy"/>
    <dgm:cxn modelId="{12B800B3-1455-4543-AC60-8E54C54E7096}" type="presParOf" srcId="{C9B6AA4F-3B14-43B1-86AC-5C1E9D1ED055}" destId="{0953D620-6695-42B6-BD58-86B865F665DF}" srcOrd="0" destOrd="0" presId="urn:microsoft.com/office/officeart/2008/layout/HorizontalMultiLevelHierarchy"/>
    <dgm:cxn modelId="{0085E28B-A29F-4443-828B-64F08A4BDAAE}" type="presParOf" srcId="{E74F55B6-9477-45DF-AC5A-F4A1CB999028}" destId="{35E58DC5-40D7-417F-A1AA-D5E17A4CAA40}" srcOrd="3" destOrd="0" presId="urn:microsoft.com/office/officeart/2008/layout/HorizontalMultiLevelHierarchy"/>
    <dgm:cxn modelId="{1C42E147-C6CE-4856-AA7E-E97CA946AE5E}" type="presParOf" srcId="{35E58DC5-40D7-417F-A1AA-D5E17A4CAA40}" destId="{321BE020-EB98-4638-9EBB-B2C3D28F7A9D}" srcOrd="0" destOrd="0" presId="urn:microsoft.com/office/officeart/2008/layout/HorizontalMultiLevelHierarchy"/>
    <dgm:cxn modelId="{78083DB8-7865-4A30-9BA2-B1323C39AE12}" type="presParOf" srcId="{35E58DC5-40D7-417F-A1AA-D5E17A4CAA40}" destId="{BE36C690-A0CB-45C5-85E0-4071BF29ABD1}" srcOrd="1" destOrd="0" presId="urn:microsoft.com/office/officeart/2008/layout/HorizontalMultiLevelHierarchy"/>
    <dgm:cxn modelId="{FD17B884-F724-4B3B-A92B-1C0CFE8396ED}" type="presParOf" srcId="{BE36C690-A0CB-45C5-85E0-4071BF29ABD1}" destId="{048D6D15-9846-44C3-9CCB-663C86C86465}" srcOrd="0" destOrd="0" presId="urn:microsoft.com/office/officeart/2008/layout/HorizontalMultiLevelHierarchy"/>
    <dgm:cxn modelId="{125D4E95-C1E9-4DA3-9E01-C5760A71BE17}" type="presParOf" srcId="{048D6D15-9846-44C3-9CCB-663C86C86465}" destId="{BA072A05-6120-4845-8F2D-A6D90D1BECB8}" srcOrd="0" destOrd="0" presId="urn:microsoft.com/office/officeart/2008/layout/HorizontalMultiLevelHierarchy"/>
    <dgm:cxn modelId="{D3DC580A-7B72-4246-953B-9CFFCBAE229F}" type="presParOf" srcId="{BE36C690-A0CB-45C5-85E0-4071BF29ABD1}" destId="{55F7C349-1922-4139-A1D0-C0BD4ED2A46C}" srcOrd="1" destOrd="0" presId="urn:microsoft.com/office/officeart/2008/layout/HorizontalMultiLevelHierarchy"/>
    <dgm:cxn modelId="{E8A96472-926A-43A6-9013-DAEB16AE6924}" type="presParOf" srcId="{55F7C349-1922-4139-A1D0-C0BD4ED2A46C}" destId="{C95A9754-DAC1-48F0-8209-571BF7CDC85A}" srcOrd="0" destOrd="0" presId="urn:microsoft.com/office/officeart/2008/layout/HorizontalMultiLevelHierarchy"/>
    <dgm:cxn modelId="{53F18A98-5572-4136-B160-5E0A62AB2CFE}" type="presParOf" srcId="{55F7C349-1922-4139-A1D0-C0BD4ED2A46C}" destId="{6071EC61-12FE-46DB-95CE-4E58AC650342}" srcOrd="1" destOrd="0" presId="urn:microsoft.com/office/officeart/2008/layout/HorizontalMultiLevelHierarchy"/>
    <dgm:cxn modelId="{DB36E08F-A091-4A1B-A1B8-E9DA11A6E265}" type="presParOf" srcId="{BE36C690-A0CB-45C5-85E0-4071BF29ABD1}" destId="{67736FBD-3205-474D-9F0D-327B7F4057C8}" srcOrd="2" destOrd="0" presId="urn:microsoft.com/office/officeart/2008/layout/HorizontalMultiLevelHierarchy"/>
    <dgm:cxn modelId="{DF513AEE-46B8-4DCF-88C2-FF5C9998B2B6}" type="presParOf" srcId="{67736FBD-3205-474D-9F0D-327B7F4057C8}" destId="{6A39B87F-4922-41EF-AD26-6C2FA2F01021}" srcOrd="0" destOrd="0" presId="urn:microsoft.com/office/officeart/2008/layout/HorizontalMultiLevelHierarchy"/>
    <dgm:cxn modelId="{6EF30A15-1711-43AB-82D1-579C954D5961}" type="presParOf" srcId="{BE36C690-A0CB-45C5-85E0-4071BF29ABD1}" destId="{7B337599-FC70-409B-8F80-706EC2889499}" srcOrd="3" destOrd="0" presId="urn:microsoft.com/office/officeart/2008/layout/HorizontalMultiLevelHierarchy"/>
    <dgm:cxn modelId="{468CA864-8DAC-4CC1-AB9E-FF49BC3718F2}" type="presParOf" srcId="{7B337599-FC70-409B-8F80-706EC2889499}" destId="{D5585635-B468-46BF-923C-FB387A71F527}" srcOrd="0" destOrd="0" presId="urn:microsoft.com/office/officeart/2008/layout/HorizontalMultiLevelHierarchy"/>
    <dgm:cxn modelId="{8C1748E7-39D2-4CD5-AD0E-C9A9E883246E}" type="presParOf" srcId="{7B337599-FC70-409B-8F80-706EC2889499}" destId="{3138A12A-969D-4F09-996F-928F613D9500}" srcOrd="1" destOrd="0" presId="urn:microsoft.com/office/officeart/2008/layout/HorizontalMultiLevelHierarchy"/>
    <dgm:cxn modelId="{08D9F125-61D7-467E-8AB6-A48308EF42F0}" type="presParOf" srcId="{E74F55B6-9477-45DF-AC5A-F4A1CB999028}" destId="{C9BB74AF-030F-4CA5-8A14-E9B74F3B9177}" srcOrd="4" destOrd="0" presId="urn:microsoft.com/office/officeart/2008/layout/HorizontalMultiLevelHierarchy"/>
    <dgm:cxn modelId="{E3795232-0E52-46B8-84DD-7DDE3E3CA088}" type="presParOf" srcId="{C9BB74AF-030F-4CA5-8A14-E9B74F3B9177}" destId="{3AB2966F-51C8-4712-9488-E33308A531C6}" srcOrd="0" destOrd="0" presId="urn:microsoft.com/office/officeart/2008/layout/HorizontalMultiLevelHierarchy"/>
    <dgm:cxn modelId="{82A27FD4-6591-4591-9DAE-BD9D81604ACF}" type="presParOf" srcId="{E74F55B6-9477-45DF-AC5A-F4A1CB999028}" destId="{E18B62C8-24DA-4D9D-AF22-02027BDC5F2A}" srcOrd="5" destOrd="0" presId="urn:microsoft.com/office/officeart/2008/layout/HorizontalMultiLevelHierarchy"/>
    <dgm:cxn modelId="{C7417FDA-4A09-4E51-99A5-51A6FD579099}" type="presParOf" srcId="{E18B62C8-24DA-4D9D-AF22-02027BDC5F2A}" destId="{F1E4F070-4D42-4CFC-BB13-F40CB6117610}" srcOrd="0" destOrd="0" presId="urn:microsoft.com/office/officeart/2008/layout/HorizontalMultiLevelHierarchy"/>
    <dgm:cxn modelId="{674A000A-99D3-45EB-A351-42CEC1F7DC4E}" type="presParOf" srcId="{E18B62C8-24DA-4D9D-AF22-02027BDC5F2A}" destId="{198F3445-A549-4F4A-973D-E3AAAA07CC9B}" srcOrd="1" destOrd="0" presId="urn:microsoft.com/office/officeart/2008/layout/HorizontalMultiLevelHierarchy"/>
    <dgm:cxn modelId="{494C3EDA-BB31-4A13-9A13-5FA0977CA68E}" type="presParOf" srcId="{198F3445-A549-4F4A-973D-E3AAAA07CC9B}" destId="{9E124E1E-0161-4AC1-87EC-B09B2F219B0F}" srcOrd="0" destOrd="0" presId="urn:microsoft.com/office/officeart/2008/layout/HorizontalMultiLevelHierarchy"/>
    <dgm:cxn modelId="{B35EA933-8DC1-44DE-9E52-ACA1D0C3A599}" type="presParOf" srcId="{9E124E1E-0161-4AC1-87EC-B09B2F219B0F}" destId="{795F2234-8ADC-4001-BDDB-49D4CDD506ED}" srcOrd="0" destOrd="0" presId="urn:microsoft.com/office/officeart/2008/layout/HorizontalMultiLevelHierarchy"/>
    <dgm:cxn modelId="{976586F6-A26F-41BD-9DDD-F0D2B7BFC744}" type="presParOf" srcId="{198F3445-A549-4F4A-973D-E3AAAA07CC9B}" destId="{2ACDFCF3-997A-4F81-8EA7-BC85025ED7E1}" srcOrd="1" destOrd="0" presId="urn:microsoft.com/office/officeart/2008/layout/HorizontalMultiLevelHierarchy"/>
    <dgm:cxn modelId="{91F18EAC-FFBA-4BD8-B01F-92391BC9C80B}" type="presParOf" srcId="{2ACDFCF3-997A-4F81-8EA7-BC85025ED7E1}" destId="{AAE69731-215B-45BC-8E15-2A6F1103ED7E}" srcOrd="0" destOrd="0" presId="urn:microsoft.com/office/officeart/2008/layout/HorizontalMultiLevelHierarchy"/>
    <dgm:cxn modelId="{53FFBF35-E7E2-4E68-9157-AEF4FF38896A}" type="presParOf" srcId="{2ACDFCF3-997A-4F81-8EA7-BC85025ED7E1}" destId="{5987BB51-F580-4222-BA09-A0C31F2A05FE}" srcOrd="1" destOrd="0" presId="urn:microsoft.com/office/officeart/2008/layout/HorizontalMultiLevelHierarchy"/>
    <dgm:cxn modelId="{D8D32B28-7BDE-43D8-BF44-3D13E7B59F96}" type="presParOf" srcId="{198F3445-A549-4F4A-973D-E3AAAA07CC9B}" destId="{3AA81311-4EAD-4E7A-8B3C-7384A0FA7427}" srcOrd="2" destOrd="0" presId="urn:microsoft.com/office/officeart/2008/layout/HorizontalMultiLevelHierarchy"/>
    <dgm:cxn modelId="{209B79AF-2E76-4388-BBAA-58C76AAF5943}" type="presParOf" srcId="{3AA81311-4EAD-4E7A-8B3C-7384A0FA7427}" destId="{9B5EB736-E58D-42A3-9267-3AF2E5669002}" srcOrd="0" destOrd="0" presId="urn:microsoft.com/office/officeart/2008/layout/HorizontalMultiLevelHierarchy"/>
    <dgm:cxn modelId="{20C758BF-65EA-4E75-B093-432662EB5641}" type="presParOf" srcId="{198F3445-A549-4F4A-973D-E3AAAA07CC9B}" destId="{D4EA5CC4-2527-40D0-9D98-C46C8ED3AFEA}" srcOrd="3" destOrd="0" presId="urn:microsoft.com/office/officeart/2008/layout/HorizontalMultiLevelHierarchy"/>
    <dgm:cxn modelId="{77FFE411-11FB-406A-8BD0-980CDC046E97}" type="presParOf" srcId="{D4EA5CC4-2527-40D0-9D98-C46C8ED3AFEA}" destId="{0C332281-900B-440A-A110-24393A013274}" srcOrd="0" destOrd="0" presId="urn:microsoft.com/office/officeart/2008/layout/HorizontalMultiLevelHierarchy"/>
    <dgm:cxn modelId="{FB9430DF-7CC3-47C9-8370-979910AFD729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3648758"/>
          <a:ext cx="408926" cy="46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66463"/>
              </a:lnTo>
              <a:lnTo>
                <a:pt x="408926" y="46646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862" y="3866482"/>
        <a:ext cx="31016" cy="31016"/>
      </dsp:txXfrm>
    </dsp:sp>
    <dsp:sp modelId="{9E124E1E-0161-4AC1-87EC-B09B2F219B0F}">
      <dsp:nvSpPr>
        <dsp:cNvPr id="0" name=""/>
        <dsp:cNvSpPr/>
      </dsp:nvSpPr>
      <dsp:spPr>
        <a:xfrm>
          <a:off x="5534906" y="3336017"/>
          <a:ext cx="408926" cy="312741"/>
        </a:xfrm>
        <a:custGeom>
          <a:avLst/>
          <a:gdLst/>
          <a:ahLst/>
          <a:cxnLst/>
          <a:rect l="0" t="0" r="0" b="0"/>
          <a:pathLst>
            <a:path>
              <a:moveTo>
                <a:pt x="0" y="312741"/>
              </a:moveTo>
              <a:lnTo>
                <a:pt x="204463" y="312741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6500" y="3479517"/>
        <a:ext cx="25740" cy="25740"/>
      </dsp:txXfrm>
    </dsp:sp>
    <dsp:sp modelId="{C9BB74AF-030F-4CA5-8A14-E9B74F3B9177}">
      <dsp:nvSpPr>
        <dsp:cNvPr id="0" name=""/>
        <dsp:cNvSpPr/>
      </dsp:nvSpPr>
      <dsp:spPr>
        <a:xfrm>
          <a:off x="3081345" y="2189425"/>
          <a:ext cx="408926" cy="1459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459333"/>
              </a:lnTo>
              <a:lnTo>
                <a:pt x="408926" y="145933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47920" y="2881203"/>
        <a:ext cx="75777" cy="75777"/>
      </dsp:txXfrm>
    </dsp:sp>
    <dsp:sp modelId="{67736FBD-3205-474D-9F0D-327B7F4057C8}">
      <dsp:nvSpPr>
        <dsp:cNvPr id="0" name=""/>
        <dsp:cNvSpPr/>
      </dsp:nvSpPr>
      <dsp:spPr>
        <a:xfrm>
          <a:off x="5534906" y="2111879"/>
          <a:ext cx="408926" cy="31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312741"/>
              </a:lnTo>
              <a:lnTo>
                <a:pt x="408926" y="31274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6500" y="2255379"/>
        <a:ext cx="25740" cy="25740"/>
      </dsp:txXfrm>
    </dsp:sp>
    <dsp:sp modelId="{048D6D15-9846-44C3-9CCB-663C86C86465}">
      <dsp:nvSpPr>
        <dsp:cNvPr id="0" name=""/>
        <dsp:cNvSpPr/>
      </dsp:nvSpPr>
      <dsp:spPr>
        <a:xfrm>
          <a:off x="5534906" y="1645415"/>
          <a:ext cx="408926" cy="466463"/>
        </a:xfrm>
        <a:custGeom>
          <a:avLst/>
          <a:gdLst/>
          <a:ahLst/>
          <a:cxnLst/>
          <a:rect l="0" t="0" r="0" b="0"/>
          <a:pathLst>
            <a:path>
              <a:moveTo>
                <a:pt x="0" y="466463"/>
              </a:moveTo>
              <a:lnTo>
                <a:pt x="204463" y="466463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862" y="1863139"/>
        <a:ext cx="31016" cy="31016"/>
      </dsp:txXfrm>
    </dsp:sp>
    <dsp:sp modelId="{C9B6AA4F-3B14-43B1-86AC-5C1E9D1ED055}">
      <dsp:nvSpPr>
        <dsp:cNvPr id="0" name=""/>
        <dsp:cNvSpPr/>
      </dsp:nvSpPr>
      <dsp:spPr>
        <a:xfrm>
          <a:off x="3081345" y="206615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3266"/>
              </a:moveTo>
              <a:lnTo>
                <a:pt x="204463" y="123266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403" y="2101473"/>
        <a:ext cx="20810" cy="20810"/>
      </dsp:txXfrm>
    </dsp:sp>
    <dsp:sp modelId="{B1A8CFDC-B7E6-4059-86E3-411E6B63764B}">
      <dsp:nvSpPr>
        <dsp:cNvPr id="0" name=""/>
        <dsp:cNvSpPr/>
      </dsp:nvSpPr>
      <dsp:spPr>
        <a:xfrm>
          <a:off x="3081345" y="740714"/>
          <a:ext cx="408926" cy="1448710"/>
        </a:xfrm>
        <a:custGeom>
          <a:avLst/>
          <a:gdLst/>
          <a:ahLst/>
          <a:cxnLst/>
          <a:rect l="0" t="0" r="0" b="0"/>
          <a:pathLst>
            <a:path>
              <a:moveTo>
                <a:pt x="0" y="1448710"/>
              </a:moveTo>
              <a:lnTo>
                <a:pt x="204463" y="1448710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48175" y="1427437"/>
        <a:ext cx="75265" cy="75265"/>
      </dsp:txXfrm>
    </dsp:sp>
    <dsp:sp modelId="{5C94A537-F670-4876-9327-9280C8C56023}">
      <dsp:nvSpPr>
        <dsp:cNvPr id="0" name=""/>
        <dsp:cNvSpPr/>
      </dsp:nvSpPr>
      <dsp:spPr>
        <a:xfrm>
          <a:off x="627783" y="2143705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17920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87774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ログイン</a:t>
          </a:r>
          <a:endParaRPr kumimoji="1" lang="ja-JP" altLang="en-US" sz="3200" kern="1200" dirty="0"/>
        </a:p>
      </dsp:txBody>
      <dsp:txXfrm>
        <a:off x="-1324330" y="187774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87774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メニュー</a:t>
          </a:r>
          <a:endParaRPr kumimoji="1" lang="ja-JP" altLang="en-US" sz="2100" kern="1200" dirty="0"/>
        </a:p>
      </dsp:txBody>
      <dsp:txXfrm>
        <a:off x="1036710" y="1877743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3490272" y="429032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月報一括承認</a:t>
          </a:r>
          <a:endParaRPr kumimoji="1" lang="ja-JP" altLang="en-US" sz="2100" kern="1200" dirty="0"/>
        </a:p>
      </dsp:txBody>
      <dsp:txXfrm>
        <a:off x="3490272" y="429032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80019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月報状況一覧</a:t>
          </a:r>
          <a:endParaRPr kumimoji="1" lang="ja-JP" altLang="en-US" sz="2100" kern="1200" dirty="0"/>
        </a:p>
      </dsp:txBody>
      <dsp:txXfrm>
        <a:off x="3490272" y="1800197"/>
        <a:ext cx="2044634" cy="623364"/>
      </dsp:txXfrm>
    </dsp:sp>
    <dsp:sp modelId="{C95A9754-DAC1-48F0-8209-571BF7CDC85A}">
      <dsp:nvSpPr>
        <dsp:cNvPr id="0" name=""/>
        <dsp:cNvSpPr/>
      </dsp:nvSpPr>
      <dsp:spPr>
        <a:xfrm>
          <a:off x="5943833" y="1333733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月報申請</a:t>
          </a:r>
          <a:endParaRPr kumimoji="1" lang="ja-JP" altLang="en-US" sz="2100" kern="1200" dirty="0"/>
        </a:p>
      </dsp:txBody>
      <dsp:txXfrm>
        <a:off x="5943833" y="1333733"/>
        <a:ext cx="2044634" cy="623364"/>
      </dsp:txXfrm>
    </dsp:sp>
    <dsp:sp modelId="{D5585635-B468-46BF-923C-FB387A71F527}">
      <dsp:nvSpPr>
        <dsp:cNvPr id="0" name=""/>
        <dsp:cNvSpPr/>
      </dsp:nvSpPr>
      <dsp:spPr>
        <a:xfrm>
          <a:off x="5943833" y="211293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月報承認・否認</a:t>
          </a:r>
          <a:endParaRPr kumimoji="1" lang="ja-JP" altLang="en-US" sz="2100" kern="1200" dirty="0"/>
        </a:p>
      </dsp:txBody>
      <dsp:txXfrm>
        <a:off x="5943833" y="2112938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333707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ユーザマスタ一覧</a:t>
          </a:r>
          <a:endParaRPr kumimoji="1" lang="ja-JP" altLang="en-US" sz="2100" kern="1200" dirty="0"/>
        </a:p>
      </dsp:txBody>
      <dsp:txXfrm>
        <a:off x="3490272" y="3337076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302433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ユーザ登録</a:t>
          </a:r>
          <a:endParaRPr kumimoji="1" lang="ja-JP" altLang="en-US" sz="2100" kern="1200" dirty="0"/>
        </a:p>
      </dsp:txBody>
      <dsp:txXfrm>
        <a:off x="5943833" y="3024334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80354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承認ルート設定</a:t>
          </a:r>
          <a:endParaRPr kumimoji="1" lang="ja-JP" altLang="en-US" sz="2100" kern="1200" dirty="0"/>
        </a:p>
      </dsp:txBody>
      <dsp:txXfrm>
        <a:off x="5943833" y="3803540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38591"/>
              </p:ext>
            </p:extLst>
          </p:nvPr>
        </p:nvGraphicFramePr>
        <p:xfrm>
          <a:off x="601215" y="1484785"/>
          <a:ext cx="7931225" cy="31316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0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機能名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画面機能概要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機能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ユーザマスタ一覧画面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・ユーザー検索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ユーザマスタ登録画面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ユーザーの登録を</a:t>
                      </a:r>
                      <a:r>
                        <a:rPr lang="ja-JP" altLang="en-US" sz="12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登録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承認フロー設定画面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月報の回覧ルートを設定する画面。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・回覧ルート設定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</a:t>
                      </a:r>
                      <a:r>
                        <a:rPr lang="ja-JP" altLang="en-US" sz="1200" u="none" strike="noStrike" dirty="0">
                          <a:effectLst/>
                        </a:rPr>
                        <a:t>選択ヘルプ画面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ユーザ選択ヘルプ画面。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・ユーザー選択ヘルプ機能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</a:t>
            </a:r>
            <a:r>
              <a:rPr kumimoji="1" lang="ja-JP" altLang="en-US" dirty="0" smtClean="0"/>
              <a:t>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936"/>
              </p:ext>
            </p:extLst>
          </p:nvPr>
        </p:nvGraphicFramePr>
        <p:xfrm>
          <a:off x="611560" y="1556792"/>
          <a:ext cx="7992888" cy="4032444"/>
        </p:xfrm>
        <a:graphic>
          <a:graphicData uri="http://schemas.openxmlformats.org/drawingml/2006/table">
            <a:tbl>
              <a:tblPr/>
              <a:tblGrid>
                <a:gridCol w="322520"/>
                <a:gridCol w="1570532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申請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承認と回覧は分けたほうがいいか？</a:t>
            </a:r>
            <a:endParaRPr kumimoji="1" lang="en-US" altLang="ja-JP" dirty="0" smtClean="0"/>
          </a:p>
          <a:p>
            <a:r>
              <a:rPr lang="ja-JP" altLang="en-US" dirty="0" smtClean="0"/>
              <a:t>一括</a:t>
            </a:r>
            <a:r>
              <a:rPr lang="en-US" altLang="ja-JP" dirty="0" smtClean="0"/>
              <a:t>UP</a:t>
            </a:r>
            <a:r>
              <a:rPr lang="ja-JP" altLang="en-US" dirty="0" smtClean="0"/>
              <a:t>機能の仕様をどうしよう・・・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3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29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62880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07454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448164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35699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448167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35581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517231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4842977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498452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7" y="159572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37488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11454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472514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007351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共通</a:t>
            </a:r>
            <a:endParaRPr lang="en-US" altLang="ja-JP" dirty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月報の一元管理が出来ない（個人依存）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最終</a:t>
            </a:r>
            <a:r>
              <a:rPr kumimoji="1" lang="ja-JP" altLang="en-US" dirty="0" smtClean="0"/>
              <a:t>承認されたものが現物しか残らない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特に</a:t>
            </a:r>
            <a:r>
              <a:rPr lang="ja-JP" altLang="en-US" dirty="0" err="1" smtClean="0"/>
              <a:t>無し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121246" y="1268761"/>
            <a:ext cx="4968552" cy="11521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５．システム構成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2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2319150339"/>
              </p:ext>
            </p:extLst>
          </p:nvPr>
        </p:nvGraphicFramePr>
        <p:xfrm>
          <a:off x="539552" y="1920320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５－１．画面／機能構成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7020272" y="1556792"/>
            <a:ext cx="1366630" cy="560032"/>
          </a:xfrm>
          <a:prstGeom prst="rect">
            <a:avLst/>
          </a:prstGeom>
          <a:ln w="1905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/>
              <a:t>ユーザ選択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ヘルプ画面</a:t>
            </a:r>
            <a:endParaRPr kumimoji="1" lang="en-US" altLang="ja-JP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508104" y="1556792"/>
            <a:ext cx="1366630" cy="560032"/>
          </a:xfrm>
          <a:prstGeom prst="rect">
            <a:avLst/>
          </a:prstGeom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/>
              <a:t>メール送信機能</a:t>
            </a:r>
            <a:endParaRPr kumimoji="1" lang="en-US" altLang="ja-JP" sz="12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211420"/>
              </p:ext>
            </p:extLst>
          </p:nvPr>
        </p:nvGraphicFramePr>
        <p:xfrm>
          <a:off x="601215" y="1484785"/>
          <a:ext cx="7931225" cy="42549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0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機能名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画面機能概要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機能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ログイン画面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ログイン画面</a:t>
                      </a:r>
                      <a:r>
                        <a:rPr lang="ja-JP" altLang="en-US" sz="1200" u="none" strike="noStrike" dirty="0">
                          <a:effectLst/>
                        </a:rPr>
                        <a:t>。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お知らせ情報も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表示。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機能</a:t>
                      </a:r>
                      <a:r>
                        <a:rPr lang="ja-JP" altLang="en-US" sz="1200" u="none" strike="noStrike" dirty="0"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・お知らせ機能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メニュー画面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2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200" u="none" strike="noStrike" dirty="0">
                          <a:effectLst/>
                        </a:rPr>
                        <a:t>DL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申請画面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月報をアップロードして申請を行う。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申請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・月報アップロード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承認・否認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画面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月報をアップロードして承認を行う。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月報承認・否認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u="none" strike="noStrike" dirty="0" smtClean="0">
                          <a:effectLst/>
                        </a:rPr>
                        <a:t>・月報アップロード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月報状況一覧画面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月報の状況一覧を検索し表示する画面。</a:t>
                      </a:r>
                      <a:b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月報の一括</a:t>
                      </a:r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DL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ダウンロード、否認も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可能。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検索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一括ダウンロード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月報一括承認画面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月報を一括で承認する画面。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・月報一括アップロード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4449</TotalTime>
  <Words>646</Words>
  <Application>Microsoft Office PowerPoint</Application>
  <PresentationFormat>画面に合わせる (4:3)</PresentationFormat>
  <Paragraphs>247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ビジネス</vt:lpstr>
      <vt:lpstr>月報管理システム</vt:lpstr>
      <vt:lpstr>目次</vt:lpstr>
      <vt:lpstr>１．現在の運用フロー</vt:lpstr>
      <vt:lpstr>２．現状課題</vt:lpstr>
      <vt:lpstr>３．システム化のメリット</vt:lpstr>
      <vt:lpstr>４．システム化イメージ</vt:lpstr>
      <vt:lpstr>５．システム構成</vt:lpstr>
      <vt:lpstr>５－１．画面／機能構成</vt:lpstr>
      <vt:lpstr>５－２．画面／機能一覧</vt:lpstr>
      <vt:lpstr>５－２．画面／機能一覧</vt:lpstr>
      <vt:lpstr>６．提案スケジュール</vt:lpstr>
      <vt:lpstr>メモ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54</cp:revision>
  <dcterms:created xsi:type="dcterms:W3CDTF">2016-06-02T03:19:43Z</dcterms:created>
  <dcterms:modified xsi:type="dcterms:W3CDTF">2016-06-29T01:18:06Z</dcterms:modified>
</cp:coreProperties>
</file>