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1FF1BB-48B5-45A0-8912-643B4C57C063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03B7-F187-4B8D-BBBD-302F2F8B175D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318D9-6788-4043-B1A3-81169199D2C3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2B793-AA49-4AE9-AF38-96BB8CAFB1D7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4AE8F-E7F1-4587-95B4-48E0C7D10816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4C179-D880-4013-8132-1BEE8E8C0A9A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F88FE-DF06-41B4-B299-42F735F420E9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38255-8816-4D6D-BA3E-553F188F5582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D8C05-108D-4FF1-B90B-D35DC3AA9CB0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5E52C1-27FF-4037-A27C-8C2EFCFB00FB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1BD30A-CDD6-447A-80C1-904F6F05D04E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BEE03A-BEC9-4C8F-906D-E05319DD9766}" type="datetime1">
              <a:rPr kumimoji="1" lang="ja-JP" altLang="en-US" smtClean="0"/>
              <a:t>2016/6/29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～画面デザイン～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pic>
        <p:nvPicPr>
          <p:cNvPr id="15" name="コンテンツ プレースホルダー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メニュー画面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ユーザ一覧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月報状況一覧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月報申請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エラーメッセージ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4" y="1481138"/>
            <a:ext cx="6109751" cy="45259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1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4472</TotalTime>
  <Words>31</Words>
  <Application>Microsoft Office PowerPoint</Application>
  <PresentationFormat>画面に合わせる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ビジネス</vt:lpstr>
      <vt:lpstr>月報管理システム</vt:lpstr>
      <vt:lpstr>ログイン画面</vt:lpstr>
      <vt:lpstr>メニュー画面</vt:lpstr>
      <vt:lpstr>ユーザ一覧画面</vt:lpstr>
      <vt:lpstr>ユーザ登録画面</vt:lpstr>
      <vt:lpstr>月報状況一覧画面</vt:lpstr>
      <vt:lpstr>月報申請画面</vt:lpstr>
      <vt:lpstr>エラーメッセージ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55</cp:revision>
  <dcterms:created xsi:type="dcterms:W3CDTF">2016-06-02T03:19:43Z</dcterms:created>
  <dcterms:modified xsi:type="dcterms:W3CDTF">2016-06-29T01:18:24Z</dcterms:modified>
</cp:coreProperties>
</file>