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70" r:id="rId8"/>
    <p:sldId id="273" r:id="rId9"/>
    <p:sldId id="274" r:id="rId10"/>
    <p:sldId id="266" r:id="rId11"/>
    <p:sldId id="272" r:id="rId12"/>
    <p:sldId id="275" r:id="rId13"/>
    <p:sldId id="263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ED608AA5-B0D5-4DEC-A70C-7F0A50E96B8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CF92BB08-C214-4E78-9799-5C7FA82D1BB1}" type="par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36124865-0612-4A05-9292-3BE82BB071E3}" type="sib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ACD35163-CB2A-493B-AA67-70B175490B51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5E9DEE14-C12E-437E-8A35-B1BB9E6B1311}" type="par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0C2C359B-CEC5-4256-9CD1-51D051D0DB71}" type="sib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322E98DA-FF01-4737-8F37-179BFB5461E7}">
      <dgm:prSet custT="1"/>
      <dgm:spPr/>
      <dgm:t>
        <a:bodyPr/>
        <a:lstStyle/>
        <a:p>
          <a:r>
            <a:rPr kumimoji="1" lang="ja-JP" altLang="en-US" sz="2000" dirty="0" smtClean="0"/>
            <a:t>月報申請修正</a:t>
          </a:r>
          <a:endParaRPr kumimoji="1" lang="ja-JP" altLang="en-US" sz="2000" dirty="0"/>
        </a:p>
      </dgm:t>
    </dgm:pt>
    <dgm:pt modelId="{6652EC44-21B9-40C5-AF7C-C1F6399A2F62}" type="par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3F1FD43C-9A50-4589-B1FF-5CE7324EBADA}" type="sib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F44B948E-6B8D-4933-A9BA-0DE12B5F79DC}" type="pres">
      <dgm:prSet presAssocID="{8D04A5F3-D044-42CC-A15E-FFDE1F1ED097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4" presStyleIdx="0" presStyleCnt="4" custLinFactNeighborY="-4732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75F7EA50-5461-4C5F-B3C1-E65EB6F9B1E6}" type="pres">
      <dgm:prSet presAssocID="{6652EC44-21B9-40C5-AF7C-C1F6399A2F62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712A7DB4-C081-416E-8B7B-E713F2B1976E}" type="pres">
      <dgm:prSet presAssocID="{6652EC44-21B9-40C5-AF7C-C1F6399A2F62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AF27D3D5-DA59-4699-B531-19D46D80FA56}" type="pres">
      <dgm:prSet presAssocID="{322E98DA-FF01-4737-8F37-179BFB5461E7}" presName="root2" presStyleCnt="0"/>
      <dgm:spPr/>
    </dgm:pt>
    <dgm:pt modelId="{CE7767F5-4DAA-4548-9712-A2BED33CD18E}" type="pres">
      <dgm:prSet presAssocID="{322E98DA-FF01-4737-8F37-179BFB5461E7}" presName="LevelTwoTextNode" presStyleLbl="node4" presStyleIdx="1" presStyleCnt="4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DD0FEEB-1182-4E99-AEDF-309587DFC3BC}" type="pres">
      <dgm:prSet presAssocID="{322E98DA-FF01-4737-8F37-179BFB5461E7}" presName="level3hierChild" presStyleCnt="0"/>
      <dgm:spPr/>
    </dgm:pt>
    <dgm:pt modelId="{9B45779C-50BD-4C77-BAF4-2333FF7055C2}" type="pres">
      <dgm:prSet presAssocID="{CF92BB08-C214-4E78-9799-5C7FA82D1BB1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8DBD3BE-FB5D-4D1A-9A92-E9BE11CCC033}" type="pres">
      <dgm:prSet presAssocID="{CF92BB08-C214-4E78-9799-5C7FA82D1BB1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9C011A38-F2BB-4CE4-B5E8-AE71B85B6ABF}" type="pres">
      <dgm:prSet presAssocID="{ED608AA5-B0D5-4DEC-A70C-7F0A50E96B89}" presName="root2" presStyleCnt="0"/>
      <dgm:spPr/>
    </dgm:pt>
    <dgm:pt modelId="{F6366B08-ABCF-4A2F-BE30-7D93361E845B}" type="pres">
      <dgm:prSet presAssocID="{ED608AA5-B0D5-4DEC-A70C-7F0A50E96B89}" presName="LevelTwoTextNode" presStyleLbl="node3" presStyleIdx="1" presStyleCnt="3" custLinFactNeighborY="193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EC64571-699C-4720-BC18-BD3964042886}" type="pres">
      <dgm:prSet presAssocID="{ED608AA5-B0D5-4DEC-A70C-7F0A50E96B89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6758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CAFDD6AC-A606-4FAE-8432-AB1EBCF58CDA}" type="pres">
      <dgm:prSet presAssocID="{5E9DEE14-C12E-437E-8A35-B1BB9E6B1311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97AC2B28-AD2A-492E-A549-C113680F4675}" type="pres">
      <dgm:prSet presAssocID="{5E9DEE14-C12E-437E-8A35-B1BB9E6B1311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793A41A-5580-4B39-ADFF-9F2EC5899790}" type="pres">
      <dgm:prSet presAssocID="{ACD35163-CB2A-493B-AA67-70B175490B51}" presName="root2" presStyleCnt="0"/>
      <dgm:spPr/>
    </dgm:pt>
    <dgm:pt modelId="{9668374C-339A-4CB7-9E78-1AAA20598985}" type="pres">
      <dgm:prSet presAssocID="{ACD35163-CB2A-493B-AA67-70B175490B51}" presName="LevelTwoTextNode" presStyleLbl="node4" presStyleIdx="2" presStyleCnt="4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762133-F9E4-4BF3-B1E6-EB96FE0C0613}" type="pres">
      <dgm:prSet presAssocID="{ACD35163-CB2A-493B-AA67-70B175490B51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935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3812A3F0-DD7D-457A-8B51-632514F037BE}" type="presOf" srcId="{6652EC44-21B9-40C5-AF7C-C1F6399A2F62}" destId="{75F7EA50-5461-4C5F-B3C1-E65EB6F9B1E6}" srcOrd="0" destOrd="0" presId="urn:microsoft.com/office/officeart/2008/layout/HorizontalMultiLevelHierarchy"/>
    <dgm:cxn modelId="{988437BE-1B69-4FA3-AD0A-CA4436DF4880}" type="presOf" srcId="{CA6F8972-6CD8-448C-A84D-8256297787F7}" destId="{3AA81311-4EAD-4E7A-8B3C-7384A0FA7427}" srcOrd="0" destOrd="0" presId="urn:microsoft.com/office/officeart/2008/layout/HorizontalMultiLevelHierarchy"/>
    <dgm:cxn modelId="{64B83AC0-C76C-4331-8EB6-070E80E69F79}" type="presOf" srcId="{8D04A5F3-D044-42CC-A15E-FFDE1F1ED097}" destId="{F44B948E-6B8D-4933-A9BA-0DE12B5F79DC}" srcOrd="0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E082306C-B068-4F52-A2BC-FAC831DCD9E5}" srcId="{550A381F-40F0-4E05-ACCB-D1C9F5A5043C}" destId="{ACD35163-CB2A-493B-AA67-70B175490B51}" srcOrd="0" destOrd="0" parTransId="{5E9DEE14-C12E-437E-8A35-B1BB9E6B1311}" sibTransId="{0C2C359B-CEC5-4256-9CD1-51D051D0DB71}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E77D710B-F8B8-45D7-BAB2-1342D44AC065}" srcId="{550A381F-40F0-4E05-ACCB-D1C9F5A5043C}" destId="{37D75798-C063-4D43-885C-5C2CC101A97D}" srcOrd="1" destOrd="0" parTransId="{CA6F8972-6CD8-448C-A84D-8256297787F7}" sibTransId="{CC1562F8-A737-4EE3-AC8F-5672D16E32A7}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9C897D4-BEA2-4692-8D3A-617DD8B90FAA}" srcId="{33878004-7D2A-4F72-BEDB-5D0AB58F15AC}" destId="{ED608AA5-B0D5-4DEC-A70C-7F0A50E96B89}" srcOrd="1" destOrd="0" parTransId="{CF92BB08-C214-4E78-9799-5C7FA82D1BB1}" sibTransId="{36124865-0612-4A05-9292-3BE82BB071E3}"/>
    <dgm:cxn modelId="{09FFCE5A-C01B-475B-827A-431E2CB4731A}" type="presOf" srcId="{05035769-5ED0-4C7F-9192-B43AC08FB283}" destId="{BAD0047E-DA1C-4857-B10D-B244CD2D3195}" srcOrd="0" destOrd="0" presId="urn:microsoft.com/office/officeart/2008/layout/HorizontalMultiLevelHierarchy"/>
    <dgm:cxn modelId="{E4428D15-66C5-4DF2-9F08-4AD3FC247146}" type="presOf" srcId="{6652EC44-21B9-40C5-AF7C-C1F6399A2F62}" destId="{712A7DB4-C081-416E-8B7B-E713F2B1976E}" srcOrd="1" destOrd="0" presId="urn:microsoft.com/office/officeart/2008/layout/HorizontalMultiLevelHierarchy"/>
    <dgm:cxn modelId="{4B189597-5B71-4E1D-A82A-7D1960A80988}" type="presOf" srcId="{37D75798-C063-4D43-885C-5C2CC101A97D}" destId="{0C332281-900B-440A-A110-24393A013274}" srcOrd="0" destOrd="0" presId="urn:microsoft.com/office/officeart/2008/layout/HorizontalMultiLevelHierarchy"/>
    <dgm:cxn modelId="{82F12309-2B6B-4AB4-B0CC-671D4B8F4EC4}" type="presOf" srcId="{5E9DEE14-C12E-437E-8A35-B1BB9E6B1311}" destId="{CAFDD6AC-A606-4FAE-8432-AB1EBCF58CDA}" srcOrd="0" destOrd="0" presId="urn:microsoft.com/office/officeart/2008/layout/HorizontalMultiLevelHierarchy"/>
    <dgm:cxn modelId="{3085B42A-1CB8-4908-BEA5-C5DFCE396A75}" srcId="{6ED63BC7-73D7-42AA-8C32-20FAF112464A}" destId="{322E98DA-FF01-4737-8F37-179BFB5461E7}" srcOrd="1" destOrd="0" parTransId="{6652EC44-21B9-40C5-AF7C-C1F6399A2F62}" sibTransId="{3F1FD43C-9A50-4589-B1FF-5CE7324EBAD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448D5DD-15D7-4320-94F2-3067C91FFC2D}" type="presOf" srcId="{CA6F8972-6CD8-448C-A84D-8256297787F7}" destId="{9B5EB736-E58D-42A3-9267-3AF2E5669002}" srcOrd="1" destOrd="0" presId="urn:microsoft.com/office/officeart/2008/layout/HorizontalMultiLevelHierarchy"/>
    <dgm:cxn modelId="{A5BC5A0B-FF88-41AD-A452-36F17C35CA8E}" type="presOf" srcId="{CF92BB08-C214-4E78-9799-5C7FA82D1BB1}" destId="{9B45779C-50BD-4C77-BAF4-2333FF7055C2}" srcOrd="0" destOrd="0" presId="urn:microsoft.com/office/officeart/2008/layout/HorizontalMultiLevelHierarchy"/>
    <dgm:cxn modelId="{8BA03997-CA21-428F-BB93-C5DCE9B5D612}" type="presOf" srcId="{ACD35163-CB2A-493B-AA67-70B175490B51}" destId="{9668374C-339A-4CB7-9E78-1AAA20598985}" srcOrd="0" destOrd="0" presId="urn:microsoft.com/office/officeart/2008/layout/HorizontalMultiLevelHierarchy"/>
    <dgm:cxn modelId="{3164E21C-C08D-4825-A649-E1CD7893BB8E}" type="presOf" srcId="{CF92BB08-C214-4E78-9799-5C7FA82D1BB1}" destId="{08DBD3BE-FB5D-4D1A-9A92-E9BE11CCC033}" srcOrd="1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20587BA5-E409-4EA4-B9A1-E6C4E0D35485}" type="presOf" srcId="{322E98DA-FF01-4737-8F37-179BFB5461E7}" destId="{CE7767F5-4DAA-4548-9712-A2BED33CD18E}" srcOrd="0" destOrd="0" presId="urn:microsoft.com/office/officeart/2008/layout/HorizontalMultiLevelHierarchy"/>
    <dgm:cxn modelId="{2EFD85B6-F48A-4DAA-A3B2-05FEE92E143F}" srcId="{6ED63BC7-73D7-42AA-8C32-20FAF112464A}" destId="{05035769-5ED0-4C7F-9192-B43AC08FB283}" srcOrd="0" destOrd="0" parTransId="{8D04A5F3-D044-42CC-A15E-FFDE1F1ED097}" sibTransId="{F6A46BCD-E28E-4203-9771-3C3D6B110843}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45E8733D-17C8-4E1E-9E9D-02F22939A349}" type="presOf" srcId="{ED608AA5-B0D5-4DEC-A70C-7F0A50E96B89}" destId="{F6366B08-ABCF-4A2F-BE30-7D93361E845B}" srcOrd="0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4373DEFC-6308-4AC1-B306-B9F80ECFD8D8}" type="presOf" srcId="{8D04A5F3-D044-42CC-A15E-FFDE1F1ED097}" destId="{F6498CD9-EB6F-4797-9DFC-8C68AB16AF39}" srcOrd="1" destOrd="0" presId="urn:microsoft.com/office/officeart/2008/layout/HorizontalMultiLevelHierarchy"/>
    <dgm:cxn modelId="{CBBA1196-72D1-4D9F-8A51-7BD818455927}" type="presOf" srcId="{5E9DEE14-C12E-437E-8A35-B1BB9E6B1311}" destId="{97AC2B28-AD2A-492E-A549-C113680F4675}" srcOrd="1" destOrd="0" presId="urn:microsoft.com/office/officeart/2008/layout/HorizontalMultiLevelHierarchy"/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1186BA70-3C33-4AB2-8AD7-7041781418BF}" type="presParOf" srcId="{BE36C690-A0CB-45C5-85E0-4071BF29ABD1}" destId="{F44B948E-6B8D-4933-A9BA-0DE12B5F79DC}" srcOrd="0" destOrd="0" presId="urn:microsoft.com/office/officeart/2008/layout/HorizontalMultiLevelHierarchy"/>
    <dgm:cxn modelId="{F5F1D14A-94C7-41DE-8686-74D1AF583DA0}" type="presParOf" srcId="{F44B948E-6B8D-4933-A9BA-0DE12B5F79DC}" destId="{F6498CD9-EB6F-4797-9DFC-8C68AB16AF39}" srcOrd="0" destOrd="0" presId="urn:microsoft.com/office/officeart/2008/layout/HorizontalMultiLevelHierarchy"/>
    <dgm:cxn modelId="{6620BB5E-9106-4860-8085-A15F9F0580D9}" type="presParOf" srcId="{BE36C690-A0CB-45C5-85E0-4071BF29ABD1}" destId="{2991626A-1617-4724-BC6A-D74C8E4FC694}" srcOrd="1" destOrd="0" presId="urn:microsoft.com/office/officeart/2008/layout/HorizontalMultiLevelHierarchy"/>
    <dgm:cxn modelId="{A8CDB1B6-CCD6-43C7-A458-C6F94ED5B68B}" type="presParOf" srcId="{2991626A-1617-4724-BC6A-D74C8E4FC694}" destId="{BAD0047E-DA1C-4857-B10D-B244CD2D3195}" srcOrd="0" destOrd="0" presId="urn:microsoft.com/office/officeart/2008/layout/HorizontalMultiLevelHierarchy"/>
    <dgm:cxn modelId="{9D310894-C9C2-479C-B193-93034A443972}" type="presParOf" srcId="{2991626A-1617-4724-BC6A-D74C8E4FC694}" destId="{F9B63F22-F629-4BC3-9CC4-D0C13B951B6D}" srcOrd="1" destOrd="0" presId="urn:microsoft.com/office/officeart/2008/layout/HorizontalMultiLevelHierarchy"/>
    <dgm:cxn modelId="{27B5E10A-057A-4F85-AB3F-76F4AF8F7AF9}" type="presParOf" srcId="{BE36C690-A0CB-45C5-85E0-4071BF29ABD1}" destId="{75F7EA50-5461-4C5F-B3C1-E65EB6F9B1E6}" srcOrd="2" destOrd="0" presId="urn:microsoft.com/office/officeart/2008/layout/HorizontalMultiLevelHierarchy"/>
    <dgm:cxn modelId="{0326F0DD-6B1F-4C1F-95D2-CDE13FD9E093}" type="presParOf" srcId="{75F7EA50-5461-4C5F-B3C1-E65EB6F9B1E6}" destId="{712A7DB4-C081-416E-8B7B-E713F2B1976E}" srcOrd="0" destOrd="0" presId="urn:microsoft.com/office/officeart/2008/layout/HorizontalMultiLevelHierarchy"/>
    <dgm:cxn modelId="{2DC6E0D5-4069-445E-AE80-293A55C82BE3}" type="presParOf" srcId="{BE36C690-A0CB-45C5-85E0-4071BF29ABD1}" destId="{AF27D3D5-DA59-4699-B531-19D46D80FA56}" srcOrd="3" destOrd="0" presId="urn:microsoft.com/office/officeart/2008/layout/HorizontalMultiLevelHierarchy"/>
    <dgm:cxn modelId="{EF1EB16B-618E-4436-A9D5-395CEFF92770}" type="presParOf" srcId="{AF27D3D5-DA59-4699-B531-19D46D80FA56}" destId="{CE7767F5-4DAA-4548-9712-A2BED33CD18E}" srcOrd="0" destOrd="0" presId="urn:microsoft.com/office/officeart/2008/layout/HorizontalMultiLevelHierarchy"/>
    <dgm:cxn modelId="{7F7ACF5C-8AB1-413B-BB3F-F0D8C124DAAD}" type="presParOf" srcId="{AF27D3D5-DA59-4699-B531-19D46D80FA56}" destId="{FDD0FEEB-1182-4E99-AEDF-309587DFC3BC}" srcOrd="1" destOrd="0" presId="urn:microsoft.com/office/officeart/2008/layout/HorizontalMultiLevelHierarchy"/>
    <dgm:cxn modelId="{6B347770-FA3A-4A96-8AA6-204AA147ABA2}" type="presParOf" srcId="{E74F55B6-9477-45DF-AC5A-F4A1CB999028}" destId="{9B45779C-50BD-4C77-BAF4-2333FF7055C2}" srcOrd="2" destOrd="0" presId="urn:microsoft.com/office/officeart/2008/layout/HorizontalMultiLevelHierarchy"/>
    <dgm:cxn modelId="{D1D59AF1-739B-4595-805A-F0338577E116}" type="presParOf" srcId="{9B45779C-50BD-4C77-BAF4-2333FF7055C2}" destId="{08DBD3BE-FB5D-4D1A-9A92-E9BE11CCC033}" srcOrd="0" destOrd="0" presId="urn:microsoft.com/office/officeart/2008/layout/HorizontalMultiLevelHierarchy"/>
    <dgm:cxn modelId="{C6D829B7-DFA1-4AE8-892E-64877B9BB7E6}" type="presParOf" srcId="{E74F55B6-9477-45DF-AC5A-F4A1CB999028}" destId="{9C011A38-F2BB-4CE4-B5E8-AE71B85B6ABF}" srcOrd="3" destOrd="0" presId="urn:microsoft.com/office/officeart/2008/layout/HorizontalMultiLevelHierarchy"/>
    <dgm:cxn modelId="{37CAC90A-CD02-489C-948F-F264152EF06A}" type="presParOf" srcId="{9C011A38-F2BB-4CE4-B5E8-AE71B85B6ABF}" destId="{F6366B08-ABCF-4A2F-BE30-7D93361E845B}" srcOrd="0" destOrd="0" presId="urn:microsoft.com/office/officeart/2008/layout/HorizontalMultiLevelHierarchy"/>
    <dgm:cxn modelId="{95D7D1D6-EB82-4C50-9754-B2D8EA64DE2F}" type="presParOf" srcId="{9C011A38-F2BB-4CE4-B5E8-AE71B85B6ABF}" destId="{8EC64571-699C-4720-BC18-BD3964042886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  <dgm:cxn modelId="{5FEA0936-5E49-40B0-8559-A7CE20261E47}" type="presParOf" srcId="{5987BB51-F580-4222-BA09-A0C31F2A05FE}" destId="{CAFDD6AC-A606-4FAE-8432-AB1EBCF58CDA}" srcOrd="0" destOrd="0" presId="urn:microsoft.com/office/officeart/2008/layout/HorizontalMultiLevelHierarchy"/>
    <dgm:cxn modelId="{3EEB2728-AF2B-4B4D-BF83-62CDD8382A36}" type="presParOf" srcId="{CAFDD6AC-A606-4FAE-8432-AB1EBCF58CDA}" destId="{97AC2B28-AD2A-492E-A549-C113680F4675}" srcOrd="0" destOrd="0" presId="urn:microsoft.com/office/officeart/2008/layout/HorizontalMultiLevelHierarchy"/>
    <dgm:cxn modelId="{F840860C-2E5E-45B5-AB94-95FC001CA060}" type="presParOf" srcId="{5987BB51-F580-4222-BA09-A0C31F2A05FE}" destId="{2793A41A-5580-4B39-ADFF-9F2EC5899790}" srcOrd="1" destOrd="0" presId="urn:microsoft.com/office/officeart/2008/layout/HorizontalMultiLevelHierarchy"/>
    <dgm:cxn modelId="{A173C5D2-548B-4CD3-B993-2A7F2FB61A4F}" type="presParOf" srcId="{2793A41A-5580-4B39-ADFF-9F2EC5899790}" destId="{9668374C-339A-4CB7-9E78-1AAA20598985}" srcOrd="0" destOrd="0" presId="urn:microsoft.com/office/officeart/2008/layout/HorizontalMultiLevelHierarchy"/>
    <dgm:cxn modelId="{2F96D2A3-0890-4D4A-BB4D-2BFB4AFE9723}" type="presParOf" srcId="{2793A41A-5580-4B39-ADFF-9F2EC5899790}" destId="{92762133-F9E4-4BF3-B1E6-EB96FE0C0613}" srcOrd="1" destOrd="0" presId="urn:microsoft.com/office/officeart/2008/layout/HorizontalMultiLevelHierarchy"/>
    <dgm:cxn modelId="{BA846C13-1C60-4120-96F0-01E535545964}" type="presParOf" srcId="{5987BB51-F580-4222-BA09-A0C31F2A05FE}" destId="{3AA81311-4EAD-4E7A-8B3C-7384A0FA7427}" srcOrd="2" destOrd="0" presId="urn:microsoft.com/office/officeart/2008/layout/HorizontalMultiLevelHierarchy"/>
    <dgm:cxn modelId="{35285326-2B05-4EF3-A59C-BA9371B11F7F}" type="presParOf" srcId="{3AA81311-4EAD-4E7A-8B3C-7384A0FA7427}" destId="{9B5EB736-E58D-42A3-9267-3AF2E5669002}" srcOrd="0" destOrd="0" presId="urn:microsoft.com/office/officeart/2008/layout/HorizontalMultiLevelHierarchy"/>
    <dgm:cxn modelId="{24D12DF3-2ED8-4D19-9664-11586E6A0373}" type="presParOf" srcId="{5987BB51-F580-4222-BA09-A0C31F2A05FE}" destId="{D4EA5CC4-2527-40D0-9D98-C46C8ED3AFEA}" srcOrd="3" destOrd="0" presId="urn:microsoft.com/office/officeart/2008/layout/HorizontalMultiLevelHierarchy"/>
    <dgm:cxn modelId="{3FCD9A2B-CE79-4807-8759-7F1595F5FDBB}" type="presParOf" srcId="{D4EA5CC4-2527-40D0-9D98-C46C8ED3AFEA}" destId="{0C332281-900B-440A-A110-24393A013274}" srcOrd="0" destOrd="0" presId="urn:microsoft.com/office/officeart/2008/layout/HorizontalMultiLevelHierarchy"/>
    <dgm:cxn modelId="{FC558D86-BAB4-49D1-BC17-12E1E095D30F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21147F39-0959-478D-99BA-881DBA3B8FF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74F296E6-1D22-4687-AF22-BD18E40C14FE}" type="par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17189784-D56A-4145-96EC-A36A1B400630}" type="sib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D80EA3D2-094E-4A03-A324-F2D406823EDB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110FCFB3-6AEC-44C2-9BEB-E1F852A45E36}" type="par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C15D4FE-F1FF-40F0-A5F1-C0EEB3021BE7}" type="sib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3" custLinFactNeighborY="-356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4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4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4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336D4672-E929-4040-BCBB-3EEE1BB5E724}" type="pres">
      <dgm:prSet presAssocID="{74F296E6-1D22-4687-AF22-BD18E40C14F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8E50FA4A-D0DB-40FE-A9CC-E0AF0A79B3FF}" type="pres">
      <dgm:prSet presAssocID="{74F296E6-1D22-4687-AF22-BD18E40C14F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7EAABEA-871C-472A-AB53-F4929BAEBD6A}" type="pres">
      <dgm:prSet presAssocID="{21147F39-0959-478D-99BA-881DBA3B8FFA}" presName="root2" presStyleCnt="0"/>
      <dgm:spPr/>
    </dgm:pt>
    <dgm:pt modelId="{8F5D037C-01D8-423E-A85F-FC216BA9F7CF}" type="pres">
      <dgm:prSet presAssocID="{21147F39-0959-478D-99BA-881DBA3B8FFA}" presName="LevelTwoTextNode" presStyleLbl="node3" presStyleIdx="1" presStyleCnt="3" custLinFactNeighborY="179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B099099-5EDF-40D2-9641-D767C4553795}" type="pres">
      <dgm:prSet presAssocID="{21147F39-0959-478D-99BA-881DBA3B8FFA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722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43215640-A70C-4D55-A6AA-6C225539B7F3}" type="pres">
      <dgm:prSet presAssocID="{110FCFB3-6AEC-44C2-9BEB-E1F852A45E36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06DBBCC5-E0B8-4C51-B651-7919BF69BAA3}" type="pres">
      <dgm:prSet presAssocID="{110FCFB3-6AEC-44C2-9BEB-E1F852A45E36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38C6F9E5-B8A9-4C00-B9EF-BA8C8C65ADAA}" type="pres">
      <dgm:prSet presAssocID="{D80EA3D2-094E-4A03-A324-F2D406823EDB}" presName="root2" presStyleCnt="0"/>
      <dgm:spPr/>
    </dgm:pt>
    <dgm:pt modelId="{C190F02C-F840-4400-BB63-3C287CAE70DD}" type="pres">
      <dgm:prSet presAssocID="{D80EA3D2-094E-4A03-A324-F2D406823EDB}" presName="LevelTwoTextNode" presStyleLbl="node4" presStyleIdx="3" presStyleCnt="4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62E3D7-8516-49EB-AB94-7C7E7324D128}" type="pres">
      <dgm:prSet presAssocID="{D80EA3D2-094E-4A03-A324-F2D406823EDB}" presName="level3hierChild" presStyleCnt="0"/>
      <dgm:spPr/>
    </dgm:pt>
  </dgm:ptLst>
  <dgm:cxnLst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E5A29B9D-9E65-4434-869E-7A909A9E5934}" type="presOf" srcId="{74F296E6-1D22-4687-AF22-BD18E40C14FE}" destId="{336D4672-E929-4040-BCBB-3EEE1BB5E724}" srcOrd="0" destOrd="0" presId="urn:microsoft.com/office/officeart/2008/layout/HorizontalMultiLevelHierarchy"/>
    <dgm:cxn modelId="{44AD3DF2-8FA8-4B3A-A349-748D7162E180}" srcId="{01604493-B99B-4814-ACAE-EF4534CEEECF}" destId="{D80EA3D2-094E-4A03-A324-F2D406823EDB}" srcOrd="0" destOrd="0" parTransId="{110FCFB3-6AEC-44C2-9BEB-E1F852A45E36}" sibTransId="{CC15D4FE-F1FF-40F0-A5F1-C0EEB3021BE7}"/>
    <dgm:cxn modelId="{5B1E744E-9673-42E1-A554-EAD9557A6A6B}" type="presOf" srcId="{D80EA3D2-094E-4A03-A324-F2D406823EDB}" destId="{C190F02C-F840-4400-BB63-3C287CAE70DD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DF819CBB-4068-4BCD-A50E-32FF303F67EA}" type="presOf" srcId="{110FCFB3-6AEC-44C2-9BEB-E1F852A45E36}" destId="{43215640-A70C-4D55-A6AA-6C225539B7F3}" srcOrd="0" destOrd="0" presId="urn:microsoft.com/office/officeart/2008/layout/HorizontalMultiLevelHierarchy"/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E71FF8EA-405C-4013-B027-6A03231BEEA1}" type="presOf" srcId="{74F296E6-1D22-4687-AF22-BD18E40C14FE}" destId="{8E50FA4A-D0DB-40FE-A9CC-E0AF0A79B3FF}" srcOrd="1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480C5340-BB14-4C70-9E1B-FCE13FDC4E9A}" type="presOf" srcId="{21147F39-0959-478D-99BA-881DBA3B8FFA}" destId="{8F5D037C-01D8-423E-A85F-FC216BA9F7CF}" srcOrd="0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8FA5B82F-9A25-4BEA-80CC-014B5994C993}" srcId="{33878004-7D2A-4F72-BEDB-5D0AB58F15AC}" destId="{21147F39-0959-478D-99BA-881DBA3B8FFA}" srcOrd="1" destOrd="0" parTransId="{74F296E6-1D22-4687-AF22-BD18E40C14FE}" sibTransId="{17189784-D56A-4145-96EC-A36A1B400630}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3852A296-0D52-4968-A67C-6E40E8664BD4}" type="presOf" srcId="{110FCFB3-6AEC-44C2-9BEB-E1F852A45E36}" destId="{06DBBCC5-E0B8-4C51-B651-7919BF69BAA3}" srcOrd="1" destOrd="0" presId="urn:microsoft.com/office/officeart/2008/layout/HorizontalMultiLevelHierarchy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95286D72-75A4-46E1-80F9-4B5E06A348C3}" type="presParOf" srcId="{E74F55B6-9477-45DF-AC5A-F4A1CB999028}" destId="{336D4672-E929-4040-BCBB-3EEE1BB5E724}" srcOrd="2" destOrd="0" presId="urn:microsoft.com/office/officeart/2008/layout/HorizontalMultiLevelHierarchy"/>
    <dgm:cxn modelId="{2F4D385A-21ED-47E3-8F5A-A236233C71A0}" type="presParOf" srcId="{336D4672-E929-4040-BCBB-3EEE1BB5E724}" destId="{8E50FA4A-D0DB-40FE-A9CC-E0AF0A79B3FF}" srcOrd="0" destOrd="0" presId="urn:microsoft.com/office/officeart/2008/layout/HorizontalMultiLevelHierarchy"/>
    <dgm:cxn modelId="{857FC433-C411-49D8-B6C4-2FCF83F35E4A}" type="presParOf" srcId="{E74F55B6-9477-45DF-AC5A-F4A1CB999028}" destId="{F7EAABEA-871C-472A-AB53-F4929BAEBD6A}" srcOrd="3" destOrd="0" presId="urn:microsoft.com/office/officeart/2008/layout/HorizontalMultiLevelHierarchy"/>
    <dgm:cxn modelId="{67A125C2-2A8D-441A-9F58-C5C78577767E}" type="presParOf" srcId="{F7EAABEA-871C-472A-AB53-F4929BAEBD6A}" destId="{8F5D037C-01D8-423E-A85F-FC216BA9F7CF}" srcOrd="0" destOrd="0" presId="urn:microsoft.com/office/officeart/2008/layout/HorizontalMultiLevelHierarchy"/>
    <dgm:cxn modelId="{3AE8AC51-D8F8-40E8-8FB1-DED8A5CF76CC}" type="presParOf" srcId="{F7EAABEA-871C-472A-AB53-F4929BAEBD6A}" destId="{DB099099-5EDF-40D2-9641-D767C4553795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4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5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  <dgm:cxn modelId="{0E587C79-6C5F-44FE-918A-3268E22682F3}" type="presParOf" srcId="{198F3445-A549-4F4A-973D-E3AAAA07CC9B}" destId="{43215640-A70C-4D55-A6AA-6C225539B7F3}" srcOrd="0" destOrd="0" presId="urn:microsoft.com/office/officeart/2008/layout/HorizontalMultiLevelHierarchy"/>
    <dgm:cxn modelId="{F88D4FD8-FED1-4885-B5DE-8448AFDD390C}" type="presParOf" srcId="{43215640-A70C-4D55-A6AA-6C225539B7F3}" destId="{06DBBCC5-E0B8-4C51-B651-7919BF69BAA3}" srcOrd="0" destOrd="0" presId="urn:microsoft.com/office/officeart/2008/layout/HorizontalMultiLevelHierarchy"/>
    <dgm:cxn modelId="{3EA90B69-C099-481A-9E2B-DFEA6FB7EF90}" type="presParOf" srcId="{198F3445-A549-4F4A-973D-E3AAAA07CC9B}" destId="{38C6F9E5-B8A9-4C00-B9EF-BA8C8C65ADAA}" srcOrd="1" destOrd="0" presId="urn:microsoft.com/office/officeart/2008/layout/HorizontalMultiLevelHierarchy"/>
    <dgm:cxn modelId="{E50EAF28-FCB2-4306-AC8B-045C4A74735B}" type="presParOf" srcId="{38C6F9E5-B8A9-4C00-B9EF-BA8C8C65ADAA}" destId="{C190F02C-F840-4400-BB63-3C287CAE70DD}" srcOrd="0" destOrd="0" presId="urn:microsoft.com/office/officeart/2008/layout/HorizontalMultiLevelHierarchy"/>
    <dgm:cxn modelId="{5C323B5B-B397-4BCF-A018-FB54658AFE5A}" type="presParOf" srcId="{38C6F9E5-B8A9-4C00-B9EF-BA8C8C65ADAA}" destId="{7162E3D7-8516-49EB-AB94-7C7E7324D1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 custT="1"/>
      <dgm:spPr/>
      <dgm:t>
        <a:bodyPr/>
        <a:lstStyle/>
        <a:p>
          <a:endParaRPr kumimoji="1" lang="ja-JP" altLang="en-US" sz="300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2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3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3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2" presStyleCnt="3" custLinFactNeighborY="670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77D710B-F8B8-45D7-BAB2-1342D44AC065}" srcId="{01604493-B99B-4814-ACAE-EF4534CEEECF}" destId="{37D75798-C063-4D43-885C-5C2CC101A97D}" srcOrd="2" destOrd="0" parTransId="{CA6F8972-6CD8-448C-A84D-8256297787F7}" sibTransId="{CC1562F8-A737-4EE3-AC8F-5672D16E32A7}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2EC4BC49-89C1-4350-A749-EA8783728A99}" type="presOf" srcId="{CA6F8972-6CD8-448C-A84D-8256297787F7}" destId="{3AA81311-4EAD-4E7A-8B3C-7384A0FA7427}" srcOrd="0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314A8241-8AF8-420B-BA0C-F12EE16D6B88}" type="presOf" srcId="{37D75798-C063-4D43-885C-5C2CC101A97D}" destId="{0C332281-900B-440A-A110-24393A013274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0631BD22-E350-44B5-8438-40140401DB35}" type="presOf" srcId="{CA6F8972-6CD8-448C-A84D-8256297787F7}" destId="{9B5EB736-E58D-42A3-9267-3AF2E5669002}" srcOrd="1" destOrd="0" presId="urn:microsoft.com/office/officeart/2008/layout/HorizontalMultiLevelHierarchy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799877FF-9E22-4B0A-A0C2-33AED953E646}" type="presParOf" srcId="{198F3445-A549-4F4A-973D-E3AAAA07CC9B}" destId="{3AA81311-4EAD-4E7A-8B3C-7384A0FA7427}" srcOrd="4" destOrd="0" presId="urn:microsoft.com/office/officeart/2008/layout/HorizontalMultiLevelHierarchy"/>
    <dgm:cxn modelId="{7CD6AB66-13DC-49D4-AF00-9DCFA3EE3ABB}" type="presParOf" srcId="{3AA81311-4EAD-4E7A-8B3C-7384A0FA7427}" destId="{9B5EB736-E58D-42A3-9267-3AF2E5669002}" srcOrd="0" destOrd="0" presId="urn:microsoft.com/office/officeart/2008/layout/HorizontalMultiLevelHierarchy"/>
    <dgm:cxn modelId="{8A014A88-7CF2-419C-864B-8BDDCCF4D993}" type="presParOf" srcId="{198F3445-A549-4F4A-973D-E3AAAA07CC9B}" destId="{D4EA5CC4-2527-40D0-9D98-C46C8ED3AFEA}" srcOrd="5" destOrd="0" presId="urn:microsoft.com/office/officeart/2008/layout/HorizontalMultiLevelHierarchy"/>
    <dgm:cxn modelId="{75BFEA11-6EB9-47A7-BDA6-12ACEFC79071}" type="presParOf" srcId="{D4EA5CC4-2527-40D0-9D98-C46C8ED3AFEA}" destId="{0C332281-900B-440A-A110-24393A013274}" srcOrd="0" destOrd="0" presId="urn:microsoft.com/office/officeart/2008/layout/HorizontalMultiLevelHierarchy"/>
    <dgm:cxn modelId="{AB505495-9274-4DB1-AED3-495DF496B267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504743"/>
          <a:ext cx="408926" cy="55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551353"/>
              </a:lnTo>
              <a:lnTo>
                <a:pt x="408926" y="5513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2209" y="3763258"/>
        <a:ext cx="34322" cy="34322"/>
      </dsp:txXfrm>
    </dsp:sp>
    <dsp:sp modelId="{CAFDD6AC-A606-4FAE-8432-AB1EBCF58CDA}">
      <dsp:nvSpPr>
        <dsp:cNvPr id="0" name=""/>
        <dsp:cNvSpPr/>
      </dsp:nvSpPr>
      <dsp:spPr>
        <a:xfrm>
          <a:off x="5534906" y="3000684"/>
          <a:ext cx="408926" cy="504058"/>
        </a:xfrm>
        <a:custGeom>
          <a:avLst/>
          <a:gdLst/>
          <a:ahLst/>
          <a:cxnLst/>
          <a:rect l="0" t="0" r="0" b="0"/>
          <a:pathLst>
            <a:path>
              <a:moveTo>
                <a:pt x="0" y="504058"/>
              </a:moveTo>
              <a:lnTo>
                <a:pt x="204463" y="504058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143" y="3236487"/>
        <a:ext cx="32453" cy="32453"/>
      </dsp:txXfrm>
    </dsp:sp>
    <dsp:sp modelId="{9E124E1E-0161-4AC1-87EC-B09B2F219B0F}">
      <dsp:nvSpPr>
        <dsp:cNvPr id="0" name=""/>
        <dsp:cNvSpPr/>
      </dsp:nvSpPr>
      <dsp:spPr>
        <a:xfrm>
          <a:off x="3081345" y="2304256"/>
          <a:ext cx="408926" cy="120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0487"/>
              </a:lnTo>
              <a:lnTo>
                <a:pt x="408926" y="12004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4103" y="2872794"/>
        <a:ext cx="63411" cy="63411"/>
      </dsp:txXfrm>
    </dsp:sp>
    <dsp:sp modelId="{9B45779C-50BD-4C77-BAF4-2333FF7055C2}">
      <dsp:nvSpPr>
        <dsp:cNvPr id="0" name=""/>
        <dsp:cNvSpPr/>
      </dsp:nvSpPr>
      <dsp:spPr>
        <a:xfrm>
          <a:off x="3081345" y="2304256"/>
          <a:ext cx="408926" cy="1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365"/>
              </a:lnTo>
              <a:lnTo>
                <a:pt x="408926" y="12036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51" y="2353781"/>
        <a:ext cx="21313" cy="21313"/>
      </dsp:txXfrm>
    </dsp:sp>
    <dsp:sp modelId="{75F7EA50-5461-4C5F-B3C1-E65EB6F9B1E6}">
      <dsp:nvSpPr>
        <dsp:cNvPr id="0" name=""/>
        <dsp:cNvSpPr/>
      </dsp:nvSpPr>
      <dsp:spPr>
        <a:xfrm>
          <a:off x="5534906" y="1319789"/>
          <a:ext cx="408926" cy="43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32053"/>
              </a:lnTo>
              <a:lnTo>
                <a:pt x="408926" y="432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498" y="1520943"/>
        <a:ext cx="29744" cy="29744"/>
      </dsp:txXfrm>
    </dsp:sp>
    <dsp:sp modelId="{F44B948E-6B8D-4933-A9BA-0DE12B5F79DC}">
      <dsp:nvSpPr>
        <dsp:cNvPr id="0" name=""/>
        <dsp:cNvSpPr/>
      </dsp:nvSpPr>
      <dsp:spPr>
        <a:xfrm>
          <a:off x="5534906" y="840447"/>
          <a:ext cx="408926" cy="479342"/>
        </a:xfrm>
        <a:custGeom>
          <a:avLst/>
          <a:gdLst/>
          <a:ahLst/>
          <a:cxnLst/>
          <a:rect l="0" t="0" r="0" b="0"/>
          <a:pathLst>
            <a:path>
              <a:moveTo>
                <a:pt x="0" y="479342"/>
              </a:moveTo>
              <a:lnTo>
                <a:pt x="204463" y="4793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618" y="1064366"/>
        <a:ext cx="31503" cy="31503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5943833" y="52876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5943833" y="528764"/>
        <a:ext cx="2044634" cy="623364"/>
      </dsp:txXfrm>
    </dsp:sp>
    <dsp:sp modelId="{CE7767F5-4DAA-4548-9712-A2BED33CD18E}">
      <dsp:nvSpPr>
        <dsp:cNvPr id="0" name=""/>
        <dsp:cNvSpPr/>
      </dsp:nvSpPr>
      <dsp:spPr>
        <a:xfrm>
          <a:off x="5943833" y="144016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月報申請修正</a:t>
          </a:r>
          <a:endParaRPr kumimoji="1" lang="ja-JP" altLang="en-US" sz="2000" kern="1200" dirty="0"/>
        </a:p>
      </dsp:txBody>
      <dsp:txXfrm>
        <a:off x="5943833" y="1440160"/>
        <a:ext cx="2044634" cy="623364"/>
      </dsp:txXfrm>
    </dsp:sp>
    <dsp:sp modelId="{F6366B08-ABCF-4A2F-BE30-7D93361E845B}">
      <dsp:nvSpPr>
        <dsp:cNvPr id="0" name=""/>
        <dsp:cNvSpPr/>
      </dsp:nvSpPr>
      <dsp:spPr>
        <a:xfrm>
          <a:off x="3490272" y="211293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11293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319306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193061"/>
        <a:ext cx="2044634" cy="623364"/>
      </dsp:txXfrm>
    </dsp:sp>
    <dsp:sp modelId="{9668374C-339A-4CB7-9E78-1AAA20598985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74441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承認ルート設定</a:t>
          </a:r>
          <a:endParaRPr kumimoji="1" lang="ja-JP" altLang="en-US" sz="1800" kern="1200" dirty="0"/>
        </a:p>
      </dsp:txBody>
      <dsp:txXfrm>
        <a:off x="5943833" y="3744414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15640-A70C-4D55-A6AA-6C225539B7F3}">
      <dsp:nvSpPr>
        <dsp:cNvPr id="0" name=""/>
        <dsp:cNvSpPr/>
      </dsp:nvSpPr>
      <dsp:spPr>
        <a:xfrm>
          <a:off x="5534906" y="3488816"/>
          <a:ext cx="408926" cy="159942"/>
        </a:xfrm>
        <a:custGeom>
          <a:avLst/>
          <a:gdLst/>
          <a:ahLst/>
          <a:cxnLst/>
          <a:rect l="0" t="0" r="0" b="0"/>
          <a:pathLst>
            <a:path>
              <a:moveTo>
                <a:pt x="0" y="159942"/>
              </a:moveTo>
              <a:lnTo>
                <a:pt x="204463" y="1599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393" y="3557810"/>
        <a:ext cx="21954" cy="21954"/>
      </dsp:txXfrm>
    </dsp:sp>
    <dsp:sp modelId="{C9BB74AF-030F-4CA5-8A14-E9B74F3B9177}">
      <dsp:nvSpPr>
        <dsp:cNvPr id="0" name=""/>
        <dsp:cNvSpPr/>
      </dsp:nvSpPr>
      <dsp:spPr>
        <a:xfrm>
          <a:off x="3081345" y="2419086"/>
          <a:ext cx="408926" cy="122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29673"/>
              </a:lnTo>
              <a:lnTo>
                <a:pt x="408926" y="122967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3411" y="3001525"/>
        <a:ext cx="64794" cy="64794"/>
      </dsp:txXfrm>
    </dsp:sp>
    <dsp:sp modelId="{336D4672-E929-4040-BCBB-3EEE1BB5E724}">
      <dsp:nvSpPr>
        <dsp:cNvPr id="0" name=""/>
        <dsp:cNvSpPr/>
      </dsp:nvSpPr>
      <dsp:spPr>
        <a:xfrm>
          <a:off x="3081345" y="2419086"/>
          <a:ext cx="408926" cy="111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11582"/>
              </a:lnTo>
              <a:lnTo>
                <a:pt x="408926" y="11158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211" y="2464280"/>
        <a:ext cx="21193" cy="21193"/>
      </dsp:txXfrm>
    </dsp:sp>
    <dsp:sp modelId="{B1A8CFDC-B7E6-4059-86E3-411E6B63764B}">
      <dsp:nvSpPr>
        <dsp:cNvPr id="0" name=""/>
        <dsp:cNvSpPr/>
      </dsp:nvSpPr>
      <dsp:spPr>
        <a:xfrm>
          <a:off x="5534906" y="1417501"/>
          <a:ext cx="408926" cy="93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35108"/>
              </a:lnTo>
              <a:lnTo>
                <a:pt x="408926" y="9351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3855" y="1859541"/>
        <a:ext cx="51030" cy="51030"/>
      </dsp:txXfrm>
    </dsp:sp>
    <dsp:sp modelId="{13141A38-E980-4BA7-B959-FE095171D90C}">
      <dsp:nvSpPr>
        <dsp:cNvPr id="0" name=""/>
        <dsp:cNvSpPr/>
      </dsp:nvSpPr>
      <dsp:spPr>
        <a:xfrm>
          <a:off x="5534906" y="1417501"/>
          <a:ext cx="408926" cy="1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07804"/>
              </a:lnTo>
              <a:lnTo>
                <a:pt x="408926" y="10780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797" y="1460831"/>
        <a:ext cx="21144" cy="21144"/>
      </dsp:txXfrm>
    </dsp:sp>
    <dsp:sp modelId="{9CE9F315-076C-4A91-86FC-F479E1B271B6}">
      <dsp:nvSpPr>
        <dsp:cNvPr id="0" name=""/>
        <dsp:cNvSpPr/>
      </dsp:nvSpPr>
      <dsp:spPr>
        <a:xfrm>
          <a:off x="5534906" y="662009"/>
          <a:ext cx="408926" cy="755492"/>
        </a:xfrm>
        <a:custGeom>
          <a:avLst/>
          <a:gdLst/>
          <a:ahLst/>
          <a:cxnLst/>
          <a:rect l="0" t="0" r="0" b="0"/>
          <a:pathLst>
            <a:path>
              <a:moveTo>
                <a:pt x="0" y="755492"/>
              </a:moveTo>
              <a:lnTo>
                <a:pt x="204463" y="75549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7893" y="1018279"/>
        <a:ext cx="42953" cy="42953"/>
      </dsp:txXfrm>
    </dsp:sp>
    <dsp:sp modelId="{D6E049C7-86D3-494A-A553-3C85D9198E74}">
      <dsp:nvSpPr>
        <dsp:cNvPr id="0" name=""/>
        <dsp:cNvSpPr/>
      </dsp:nvSpPr>
      <dsp:spPr>
        <a:xfrm>
          <a:off x="3081345" y="1417501"/>
          <a:ext cx="408926" cy="1001584"/>
        </a:xfrm>
        <a:custGeom>
          <a:avLst/>
          <a:gdLst/>
          <a:ahLst/>
          <a:cxnLst/>
          <a:rect l="0" t="0" r="0" b="0"/>
          <a:pathLst>
            <a:path>
              <a:moveTo>
                <a:pt x="0" y="1001584"/>
              </a:moveTo>
              <a:lnTo>
                <a:pt x="204463" y="100158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8762" y="1891247"/>
        <a:ext cx="54092" cy="54092"/>
      </dsp:txXfrm>
    </dsp:sp>
    <dsp:sp modelId="{5C94A537-F670-4876-9327-9280C8C56023}">
      <dsp:nvSpPr>
        <dsp:cNvPr id="0" name=""/>
        <dsp:cNvSpPr/>
      </dsp:nvSpPr>
      <dsp:spPr>
        <a:xfrm>
          <a:off x="627783" y="237336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08863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07404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07404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07404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07404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10581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105819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350327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350327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21362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213624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04092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040928"/>
        <a:ext cx="2044634" cy="623364"/>
      </dsp:txXfrm>
    </dsp:sp>
    <dsp:sp modelId="{8F5D037C-01D8-423E-A85F-FC216BA9F7CF}">
      <dsp:nvSpPr>
        <dsp:cNvPr id="0" name=""/>
        <dsp:cNvSpPr/>
      </dsp:nvSpPr>
      <dsp:spPr>
        <a:xfrm>
          <a:off x="3490272" y="221898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21898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337077"/>
        <a:ext cx="2044634" cy="623364"/>
      </dsp:txXfrm>
    </dsp:sp>
    <dsp:sp modelId="{C190F02C-F840-4400-BB63-3C287CAE70DD}">
      <dsp:nvSpPr>
        <dsp:cNvPr id="0" name=""/>
        <dsp:cNvSpPr/>
      </dsp:nvSpPr>
      <dsp:spPr>
        <a:xfrm>
          <a:off x="5943833" y="317713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3177134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2984383"/>
          <a:ext cx="408926" cy="90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06471"/>
              </a:lnTo>
              <a:lnTo>
                <a:pt x="408926" y="9064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09" y="3412758"/>
        <a:ext cx="49722" cy="49722"/>
      </dsp:txXfrm>
    </dsp:sp>
    <dsp:sp modelId="{355642E0-09D0-42DF-923C-1B3F590DAE0E}">
      <dsp:nvSpPr>
        <dsp:cNvPr id="0" name=""/>
        <dsp:cNvSpPr/>
      </dsp:nvSpPr>
      <dsp:spPr>
        <a:xfrm>
          <a:off x="5534906" y="2938663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62020"/>
              </a:lnTo>
              <a:lnTo>
                <a:pt x="408926" y="620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139" y="2974152"/>
        <a:ext cx="20462" cy="20462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905555"/>
        </a:xfrm>
        <a:custGeom>
          <a:avLst/>
          <a:gdLst/>
          <a:ahLst/>
          <a:cxnLst/>
          <a:rect l="0" t="0" r="0" b="0"/>
          <a:pathLst>
            <a:path>
              <a:moveTo>
                <a:pt x="0" y="905555"/>
              </a:moveTo>
              <a:lnTo>
                <a:pt x="204463" y="905555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30" y="2506766"/>
        <a:ext cx="49680" cy="49680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68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680127"/>
              </a:lnTo>
              <a:lnTo>
                <a:pt x="408926" y="6801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5968" y="2624479"/>
        <a:ext cx="39679" cy="39679"/>
      </dsp:txXfrm>
    </dsp:sp>
    <dsp:sp modelId="{EC6322D2-0008-4174-9FD3-2486AA11F710}">
      <dsp:nvSpPr>
        <dsp:cNvPr id="0" name=""/>
        <dsp:cNvSpPr/>
      </dsp:nvSpPr>
      <dsp:spPr>
        <a:xfrm>
          <a:off x="3081345" y="1532331"/>
          <a:ext cx="408926" cy="771924"/>
        </a:xfrm>
        <a:custGeom>
          <a:avLst/>
          <a:gdLst/>
          <a:ahLst/>
          <a:cxnLst/>
          <a:rect l="0" t="0" r="0" b="0"/>
          <a:pathLst>
            <a:path>
              <a:moveTo>
                <a:pt x="0" y="771924"/>
              </a:moveTo>
              <a:lnTo>
                <a:pt x="204463" y="77192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3970" y="1896455"/>
        <a:ext cx="43677" cy="43677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122064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1220649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67270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672701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579173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承認ルート設定</a:t>
          </a:r>
          <a:endParaRPr kumimoji="1" lang="ja-JP" altLang="en-US" sz="1800" kern="1200" dirty="0"/>
        </a:p>
      </dsp:txBody>
      <dsp:txXfrm>
        <a:off x="5943833" y="3579173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2016/8/30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81162"/>
              </p:ext>
            </p:extLst>
          </p:nvPr>
        </p:nvGraphicFramePr>
        <p:xfrm>
          <a:off x="601215" y="1484785"/>
          <a:ext cx="7931225" cy="2304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51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40360"/>
              </p:ext>
            </p:extLst>
          </p:nvPr>
        </p:nvGraphicFramePr>
        <p:xfrm>
          <a:off x="601215" y="1484785"/>
          <a:ext cx="7931225" cy="26216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ユーザ修正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ユーザの修正を行う画面。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承認フロー設定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月報の承認フローを設定する画面。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97778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自身に関連する月報、又は、公開されている月報を一覧表示する画面。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036722166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3550459339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21590064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210357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4591</TotalTime>
  <Words>757</Words>
  <Application>Microsoft Office PowerPoint</Application>
  <PresentationFormat>画面に合わせる (4:3)</PresentationFormat>
  <Paragraphs>272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５－１．画面構成（申請者）</vt:lpstr>
      <vt:lpstr>５－１．画面構成（承認者）</vt:lpstr>
      <vt:lpstr>５－１．画面構成（管理者）</vt:lpstr>
      <vt:lpstr>５－２．画面／機能一覧（共通）</vt:lpstr>
      <vt:lpstr>５－２．画面／機能一覧（マスタ）</vt:lpstr>
      <vt:lpstr>５－２．画面／機能一覧（業務）</vt:lpstr>
      <vt:lpstr>６．提案スケジュール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74</cp:revision>
  <dcterms:created xsi:type="dcterms:W3CDTF">2016-06-02T03:19:43Z</dcterms:created>
  <dcterms:modified xsi:type="dcterms:W3CDTF">2016-08-30T05:13:32Z</dcterms:modified>
</cp:coreProperties>
</file>