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56" r:id="rId1"/>
  </p:sldMasterIdLst>
  <p:notesMasterIdLst>
    <p:notesMasterId r:id="rId8"/>
  </p:notesMasterIdLst>
  <p:sldIdLst>
    <p:sldId id="256" r:id="rId2"/>
    <p:sldId id="258" r:id="rId3"/>
    <p:sldId id="259" r:id="rId4"/>
    <p:sldId id="264" r:id="rId5"/>
    <p:sldId id="260" r:id="rId6"/>
    <p:sldId id="265" r:id="rId7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712" autoAdjust="0"/>
  </p:normalViewPr>
  <p:slideViewPr>
    <p:cSldViewPr>
      <p:cViewPr>
        <p:scale>
          <a:sx n="75" d="100"/>
          <a:sy n="75" d="100"/>
        </p:scale>
        <p:origin x="-1291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46893-8822-4FA2-A2B8-91473AE42B8F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5BD84-FD75-4342-8FF3-BFEC93E3B1A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93834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0BD83A-35B7-42CA-89A5-E0C5F89E23EE}" type="datetime1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5DB6CD-4B75-4B51-94FC-83DA607B11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2C5B0E-001B-4217-8BB9-635E5F210DE4}" type="datetime1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75ADB5-9CF9-41E6-8213-3D6AE49BF022}" type="datetime1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8060B5-E7A6-47D8-94B1-46A1CDA697DE}" type="datetime1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2EFE2B-4E6B-4579-94A9-7B5FE5DD6DAD}" type="datetime1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E79A5-7A8D-4F9A-9CD5-A2BB2871BD09}" type="datetime1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FC9A27-03C8-453D-9CB4-3D8E10128EF9}" type="datetime1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87B9CE-B1FD-4CB7-8483-CFED1DBB1D40}" type="datetime1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6AD7DC-4358-463A-A9C8-3203D8C2E204}" type="datetime1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AC8798-03BD-44DD-A79B-5936AE5684BB}" type="datetime1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B087EE-5E25-4766-8E24-F7D841D6A0E4}" type="datetime1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5DB6CD-4B75-4B51-94FC-83DA607B11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C4DFBA-F188-430A-B10F-E6DE8D9ABF69}" type="datetime1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5DB6CD-4B75-4B51-94FC-83DA607B11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Web</a:t>
            </a:r>
            <a:r>
              <a:rPr lang="ja-JP" altLang="en-US" dirty="0" smtClean="0"/>
              <a:t>アプリケーション開発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～理想～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6936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サーバ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OS</a:t>
            </a:r>
            <a:endParaRPr lang="en-US" altLang="ja-JP" dirty="0"/>
          </a:p>
          <a:p>
            <a:pPr lvl="2"/>
            <a:r>
              <a:rPr lang="en-US" altLang="ja-JP" dirty="0" smtClean="0"/>
              <a:t>Linux</a:t>
            </a:r>
          </a:p>
          <a:p>
            <a:pPr lvl="1"/>
            <a:r>
              <a:rPr lang="ja-JP" altLang="en-US" dirty="0" smtClean="0"/>
              <a:t>ミドルウェア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Web</a:t>
            </a:r>
            <a:r>
              <a:rPr lang="ja-JP" altLang="en-US" dirty="0"/>
              <a:t>サーバ</a:t>
            </a:r>
            <a:endParaRPr lang="en-US" altLang="ja-JP" dirty="0"/>
          </a:p>
          <a:p>
            <a:pPr lvl="3"/>
            <a:r>
              <a:rPr lang="en-US" altLang="ja-JP" dirty="0" err="1" smtClean="0"/>
              <a:t>nginx</a:t>
            </a:r>
            <a:r>
              <a:rPr lang="en-US" altLang="ja-JP" dirty="0" smtClean="0"/>
              <a:t> </a:t>
            </a:r>
            <a:r>
              <a:rPr lang="en-US" altLang="ja-JP" dirty="0"/>
              <a:t>or </a:t>
            </a:r>
            <a:r>
              <a:rPr lang="en-US" altLang="ja-JP" dirty="0" smtClean="0"/>
              <a:t>Apache</a:t>
            </a:r>
          </a:p>
          <a:p>
            <a:pPr lvl="3"/>
            <a:r>
              <a:rPr lang="en-US" altLang="ja-JP" dirty="0"/>
              <a:t>Jetty </a:t>
            </a:r>
            <a:r>
              <a:rPr lang="en-US" altLang="ja-JP" dirty="0" smtClean="0"/>
              <a:t>or Tomcat</a:t>
            </a:r>
          </a:p>
          <a:p>
            <a:pPr lvl="2"/>
            <a:r>
              <a:rPr lang="ja-JP" altLang="en-US" dirty="0"/>
              <a:t>データベース</a:t>
            </a:r>
            <a:endParaRPr lang="en-US" altLang="ja-JP" dirty="0"/>
          </a:p>
          <a:p>
            <a:pPr lvl="3"/>
            <a:r>
              <a:rPr lang="en-US" altLang="ja-JP" dirty="0"/>
              <a:t>MySQL </a:t>
            </a:r>
            <a:r>
              <a:rPr lang="en-US" altLang="ja-JP" dirty="0" smtClean="0"/>
              <a:t>or </a:t>
            </a:r>
            <a:r>
              <a:rPr lang="en-US" altLang="ja-JP" dirty="0" err="1"/>
              <a:t>PosgreSQL</a:t>
            </a:r>
            <a:r>
              <a:rPr lang="en-US" altLang="ja-JP" dirty="0"/>
              <a:t> </a:t>
            </a:r>
            <a:r>
              <a:rPr lang="en-US" altLang="ja-JP" dirty="0" smtClean="0"/>
              <a:t> or Oracle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63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開発（サーバサイド）</a:t>
            </a:r>
            <a:endParaRPr lang="en-US" altLang="ja-JP" dirty="0"/>
          </a:p>
          <a:p>
            <a:pPr lvl="1"/>
            <a:r>
              <a:rPr lang="ja-JP" altLang="en-US" dirty="0"/>
              <a:t>言語</a:t>
            </a:r>
            <a:endParaRPr lang="en-US" altLang="ja-JP" dirty="0"/>
          </a:p>
          <a:p>
            <a:pPr lvl="2"/>
            <a:r>
              <a:rPr lang="en-US" altLang="ja-JP" dirty="0"/>
              <a:t>Java</a:t>
            </a:r>
          </a:p>
          <a:p>
            <a:pPr lvl="1"/>
            <a:r>
              <a:rPr lang="ja-JP" altLang="en-US" dirty="0" smtClean="0"/>
              <a:t>フレームワーク</a:t>
            </a:r>
            <a:endParaRPr lang="en-US" altLang="ja-JP" dirty="0" smtClean="0"/>
          </a:p>
          <a:p>
            <a:pPr lvl="2"/>
            <a:r>
              <a:rPr lang="ja-JP" altLang="en-US" dirty="0"/>
              <a:t>基盤</a:t>
            </a:r>
            <a:endParaRPr lang="en-US" altLang="ja-JP" dirty="0"/>
          </a:p>
          <a:p>
            <a:pPr lvl="3"/>
            <a:r>
              <a:rPr lang="en-US" altLang="ja-JP" dirty="0" smtClean="0"/>
              <a:t>Spring </a:t>
            </a:r>
            <a:r>
              <a:rPr lang="en-US" altLang="ja-JP" dirty="0" smtClean="0"/>
              <a:t>Framework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Spring Boot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DB</a:t>
            </a:r>
            <a:r>
              <a:rPr lang="ja-JP" altLang="en-US" dirty="0" smtClean="0"/>
              <a:t>アクセス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Doma2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en-US" altLang="ja-JP" dirty="0" err="1" smtClean="0">
                <a:solidFill>
                  <a:schemeClr val="bg1">
                    <a:lumMod val="85000"/>
                  </a:schemeClr>
                </a:solidFill>
              </a:rPr>
              <a:t>MyBatis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 or JPA</a:t>
            </a:r>
            <a:endParaRPr lang="en-US" altLang="ja-JP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121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開発（フロントエンド）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HTML5 + CSS3</a:t>
            </a:r>
            <a:r>
              <a:rPr lang="ja-JP" altLang="en-US" dirty="0"/>
              <a:t> </a:t>
            </a:r>
            <a:r>
              <a:rPr lang="en-US" altLang="ja-JP" dirty="0" smtClean="0"/>
              <a:t>+ </a:t>
            </a:r>
            <a:r>
              <a:rPr lang="en-US" altLang="ja-JP" dirty="0" err="1" smtClean="0"/>
              <a:t>javascript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フレームワーク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Javascript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JQuery</a:t>
            </a:r>
            <a:endParaRPr lang="en-US" altLang="ja-JP" dirty="0"/>
          </a:p>
          <a:p>
            <a:pPr lvl="2"/>
            <a:r>
              <a:rPr lang="en-US" altLang="ja-JP" dirty="0" smtClean="0"/>
              <a:t>CSS</a:t>
            </a:r>
          </a:p>
          <a:p>
            <a:pPr lvl="3"/>
            <a:r>
              <a:rPr lang="en-US" altLang="ja-JP" dirty="0" smtClean="0"/>
              <a:t>Bootstrap</a:t>
            </a:r>
            <a:endParaRPr lang="en-US" altLang="ja-JP" dirty="0"/>
          </a:p>
          <a:p>
            <a:pPr lvl="2"/>
            <a:r>
              <a:rPr lang="ja-JP" altLang="en-US" dirty="0" smtClean="0"/>
              <a:t>テンプレートエンジン</a:t>
            </a:r>
            <a:endParaRPr lang="en-US" altLang="ja-JP" dirty="0" smtClean="0"/>
          </a:p>
          <a:p>
            <a:pPr lvl="3"/>
            <a:r>
              <a:rPr lang="en-US" altLang="ja-JP" dirty="0" err="1"/>
              <a:t>Thymeleaf</a:t>
            </a:r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 or 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JSP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4257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開発補助ツール</a:t>
            </a:r>
            <a:endParaRPr lang="en-US" altLang="ja-JP" dirty="0"/>
          </a:p>
          <a:p>
            <a:pPr lvl="1"/>
            <a:r>
              <a:rPr lang="ja-JP" altLang="en-US" dirty="0"/>
              <a:t>テスト自動化</a:t>
            </a:r>
            <a:endParaRPr lang="en-US" altLang="ja-JP" dirty="0"/>
          </a:p>
          <a:p>
            <a:pPr lvl="2"/>
            <a:r>
              <a:rPr lang="en-US" altLang="ja-JP" dirty="0"/>
              <a:t>JUnit + </a:t>
            </a:r>
            <a:r>
              <a:rPr lang="en-US" altLang="ja-JP" dirty="0" smtClean="0"/>
              <a:t>Selenium</a:t>
            </a:r>
          </a:p>
          <a:p>
            <a:pPr lvl="1"/>
            <a:r>
              <a:rPr lang="ja-JP" altLang="en-US" dirty="0"/>
              <a:t>ビルドツール</a:t>
            </a:r>
            <a:endParaRPr lang="en-US" altLang="ja-JP" dirty="0"/>
          </a:p>
          <a:p>
            <a:pPr lvl="2"/>
            <a:r>
              <a:rPr lang="en-US" altLang="ja-JP" dirty="0" err="1"/>
              <a:t>Gradle</a:t>
            </a:r>
            <a:r>
              <a:rPr lang="ja-JP" altLang="en-US" dirty="0"/>
              <a:t> </a:t>
            </a:r>
            <a:r>
              <a:rPr lang="en-US" altLang="ja-JP" dirty="0"/>
              <a:t>or Maven</a:t>
            </a:r>
          </a:p>
          <a:p>
            <a:pPr lvl="1"/>
            <a:r>
              <a:rPr lang="ja-JP" altLang="en-US" dirty="0"/>
              <a:t>モジュール管理</a:t>
            </a:r>
            <a:endParaRPr lang="en-US" altLang="ja-JP" dirty="0"/>
          </a:p>
          <a:p>
            <a:pPr lvl="2"/>
            <a:r>
              <a:rPr lang="en-US" altLang="ja-JP" dirty="0" err="1"/>
              <a:t>Git</a:t>
            </a:r>
            <a:r>
              <a:rPr lang="en-US" altLang="ja-JP" dirty="0"/>
              <a:t> or SVN</a:t>
            </a:r>
          </a:p>
          <a:p>
            <a:pPr lvl="1"/>
            <a:r>
              <a:rPr lang="en-US" altLang="ja-JP" dirty="0"/>
              <a:t>CI</a:t>
            </a:r>
            <a:r>
              <a:rPr lang="ja-JP" altLang="en-US" dirty="0"/>
              <a:t>ツール</a:t>
            </a:r>
            <a:endParaRPr lang="en-US" altLang="ja-JP" dirty="0"/>
          </a:p>
          <a:p>
            <a:pPr lvl="2"/>
            <a:r>
              <a:rPr lang="en-US" altLang="ja-JP" dirty="0" smtClean="0"/>
              <a:t>Jenkins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533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統合開発環境</a:t>
            </a:r>
            <a:endParaRPr lang="en-US" altLang="ja-JP" dirty="0"/>
          </a:p>
          <a:p>
            <a:pPr lvl="1"/>
            <a:r>
              <a:rPr lang="en-US" altLang="ja-JP" dirty="0"/>
              <a:t>Spring Tool Suite</a:t>
            </a:r>
            <a:r>
              <a:rPr lang="ja-JP" altLang="en-US" dirty="0"/>
              <a:t>（</a:t>
            </a:r>
            <a:r>
              <a:rPr lang="en-US" altLang="ja-JP" dirty="0"/>
              <a:t>eclipse</a:t>
            </a:r>
            <a:r>
              <a:rPr lang="ja-JP" altLang="en-US" dirty="0"/>
              <a:t>ベース）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管理</a:t>
            </a:r>
            <a:r>
              <a:rPr lang="ja-JP" altLang="en-US" dirty="0"/>
              <a:t>ツール</a:t>
            </a:r>
          </a:p>
          <a:p>
            <a:pPr lvl="1"/>
            <a:r>
              <a:rPr lang="ja-JP" altLang="en-US" dirty="0"/>
              <a:t>プロジェクト管理</a:t>
            </a:r>
          </a:p>
          <a:p>
            <a:pPr lvl="1"/>
            <a:r>
              <a:rPr lang="en-US" altLang="ja-JP" dirty="0" err="1"/>
              <a:t>ALMinium</a:t>
            </a:r>
            <a:r>
              <a:rPr lang="ja-JP" altLang="en-US" dirty="0"/>
              <a:t>（</a:t>
            </a:r>
            <a:r>
              <a:rPr lang="en-US" altLang="ja-JP" dirty="0" err="1"/>
              <a:t>Redmine</a:t>
            </a:r>
            <a:r>
              <a:rPr lang="ja-JP" altLang="en-US" dirty="0"/>
              <a:t>ベース）</a:t>
            </a:r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908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1">
      <a:majorFont>
        <a:latin typeface="Lucida Sans Unicode"/>
        <a:ea typeface="Meiryo UI"/>
        <a:cs typeface=""/>
      </a:majorFont>
      <a:minorFont>
        <a:latin typeface="Lucida Sans Unicode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1116</TotalTime>
  <Words>123</Words>
  <Application>Microsoft Office PowerPoint</Application>
  <PresentationFormat>画面に合わせる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ビジネス</vt:lpstr>
      <vt:lpstr>Webアプリケーション開発</vt:lpstr>
      <vt:lpstr>Webアプリケーション構成</vt:lpstr>
      <vt:lpstr>Webアプリケーション構成</vt:lpstr>
      <vt:lpstr>Webアプリケーション構成</vt:lpstr>
      <vt:lpstr>Webアプリケーション構成</vt:lpstr>
      <vt:lpstr>Webアプリケーション構成</vt:lpstr>
    </vt:vector>
  </TitlesOfParts>
  <Company>**********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フレームワーク</dc:title>
  <dc:creator>fst-kabetani</dc:creator>
  <cp:lastModifiedBy>7days</cp:lastModifiedBy>
  <cp:revision>50</cp:revision>
  <cp:lastPrinted>2016-04-28T06:05:15Z</cp:lastPrinted>
  <dcterms:created xsi:type="dcterms:W3CDTF">2016-04-26T01:15:36Z</dcterms:created>
  <dcterms:modified xsi:type="dcterms:W3CDTF">2016-06-28T15:28:49Z</dcterms:modified>
</cp:coreProperties>
</file>