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3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3" autoAdjust="0"/>
    <p:restoredTop sz="94635" autoAdjust="0"/>
  </p:normalViewPr>
  <p:slideViewPr>
    <p:cSldViewPr>
      <p:cViewPr varScale="1">
        <p:scale>
          <a:sx n="91" d="100"/>
          <a:sy n="91" d="100"/>
        </p:scale>
        <p:origin x="-9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124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AA5EE-A947-4495-AD3A-0037BFB73522}" type="datetimeFigureOut">
              <a:rPr kumimoji="1" lang="ja-JP" altLang="en-US" smtClean="0"/>
              <a:pPr/>
              <a:t>2016/10/6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83612-9275-4DC1-A944-3BFEC8BF768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53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5EC08-ADE3-4A7C-8117-50520C10DDF4}" type="datetimeFigureOut">
              <a:rPr kumimoji="1" lang="ja-JP" altLang="en-US" smtClean="0"/>
              <a:pPr/>
              <a:t>2016/10/6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D8F48-DEFC-4A68-B774-8C3AE0822D5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0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1FF1BB-48B5-45A0-8912-643B4C57C063}" type="datetime1">
              <a:rPr kumimoji="1" lang="ja-JP" altLang="en-US" smtClean="0"/>
              <a:t>2016/10/6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D103B7-F187-4B8D-BBBD-302F2F8B175D}" type="datetime1">
              <a:rPr kumimoji="1" lang="ja-JP" altLang="en-US" smtClean="0"/>
              <a:t>2016/10/6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6318D9-6788-4043-B1A3-81169199D2C3}" type="datetime1">
              <a:rPr kumimoji="1" lang="ja-JP" altLang="en-US" smtClean="0"/>
              <a:t>2016/10/6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B2B793-AA49-4AE9-AF38-96BB8CAFB1D7}" type="datetime1">
              <a:rPr kumimoji="1" lang="ja-JP" altLang="en-US" smtClean="0"/>
              <a:t>2016/10/6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54AE8F-E7F1-4587-95B4-48E0C7D10816}" type="datetime1">
              <a:rPr kumimoji="1" lang="ja-JP" altLang="en-US" smtClean="0"/>
              <a:t>2016/10/6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54C179-D880-4013-8132-1BEE8E8C0A9A}" type="datetime1">
              <a:rPr kumimoji="1" lang="ja-JP" altLang="en-US" smtClean="0"/>
              <a:t>2016/10/6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7F88FE-DF06-41B4-B299-42F735F420E9}" type="datetime1">
              <a:rPr kumimoji="1" lang="ja-JP" altLang="en-US" smtClean="0"/>
              <a:t>2016/10/6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038255-8816-4D6D-BA3E-553F188F5582}" type="datetime1">
              <a:rPr kumimoji="1" lang="ja-JP" altLang="en-US" smtClean="0"/>
              <a:t>2016/10/6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3D8C05-108D-4FF1-B90B-D35DC3AA9CB0}" type="datetime1">
              <a:rPr kumimoji="1" lang="ja-JP" altLang="en-US" smtClean="0"/>
              <a:t>2016/10/6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15E52C1-27FF-4037-A27C-8C2EFCFB00FB}" type="datetime1">
              <a:rPr kumimoji="1" lang="ja-JP" altLang="en-US" smtClean="0"/>
              <a:t>2016/10/6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1BD30A-CDD6-447A-80C1-904F6F05D04E}" type="datetime1">
              <a:rPr kumimoji="1" lang="ja-JP" altLang="en-US" smtClean="0"/>
              <a:t>2016/10/6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BEE03A-BEC9-4C8F-906D-E05319DD9766}" type="datetime1">
              <a:rPr kumimoji="1" lang="ja-JP" altLang="en-US" smtClean="0"/>
              <a:t>2016/10/6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月報</a:t>
            </a:r>
            <a:r>
              <a:rPr lang="ja-JP" altLang="en-US" dirty="0"/>
              <a:t>管理</a:t>
            </a:r>
            <a:r>
              <a:rPr kumimoji="1" lang="ja-JP" altLang="en-US" dirty="0" smtClean="0"/>
              <a:t>システム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～画面デザイン～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09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月報一括承認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922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59" y="1481138"/>
            <a:ext cx="6229281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5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月報一覧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122" y="1481138"/>
            <a:ext cx="6101755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2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エラーメッセージ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24" y="1481138"/>
            <a:ext cx="6109751" cy="452596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51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ログイン画面</a:t>
            </a:r>
            <a:endParaRPr kumimoji="1" lang="ja-JP" altLang="en-US" dirty="0"/>
          </a:p>
        </p:txBody>
      </p:sp>
      <p:pic>
        <p:nvPicPr>
          <p:cNvPr id="15" name="コンテンツ プレースホルダー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24" y="1481138"/>
            <a:ext cx="6109751" cy="452596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224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74633"/>
            <a:ext cx="6229281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メニュー画面</a:t>
            </a:r>
            <a:endParaRPr kumimoji="1" lang="ja-JP" altLang="en-US" dirty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6047232" cy="43936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256" y="1988840"/>
            <a:ext cx="6047232" cy="43936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09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ユーザ一覧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122" y="1481138"/>
            <a:ext cx="6101755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7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ユーザ</a:t>
            </a:r>
            <a:r>
              <a:rPr lang="ja-JP" altLang="en-US" dirty="0"/>
              <a:t>登録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122" y="1481138"/>
            <a:ext cx="6101755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1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月報申請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122" y="1481138"/>
            <a:ext cx="6101755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1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月報申請状況一覧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59" y="1481138"/>
            <a:ext cx="6229281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1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月報承認状況一覧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122" y="1481138"/>
            <a:ext cx="6101755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2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月報承認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59" y="1481138"/>
            <a:ext cx="6229281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クール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ユーザー定義 2">
      <a:majorFont>
        <a:latin typeface="Cambria"/>
        <a:ea typeface="Meiryo UI"/>
        <a:cs typeface=""/>
      </a:majorFont>
      <a:minorFont>
        <a:latin typeface="Calibri"/>
        <a:ea typeface="Meiryo UI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4560</TotalTime>
  <Words>51</Words>
  <Application>Microsoft Office PowerPoint</Application>
  <PresentationFormat>画面に合わせる 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ビジネス</vt:lpstr>
      <vt:lpstr>月報管理システム</vt:lpstr>
      <vt:lpstr>ログイン画面</vt:lpstr>
      <vt:lpstr>メニュー画面</vt:lpstr>
      <vt:lpstr>ユーザ一覧画面</vt:lpstr>
      <vt:lpstr>ユーザ登録画面</vt:lpstr>
      <vt:lpstr>月報申請画面</vt:lpstr>
      <vt:lpstr>月報申請状況一覧画面</vt:lpstr>
      <vt:lpstr>月報承認状況一覧画面</vt:lpstr>
      <vt:lpstr>月報承認画面</vt:lpstr>
      <vt:lpstr>月報一括承認画面</vt:lpstr>
      <vt:lpstr>月報一覧画面</vt:lpstr>
      <vt:lpstr>エラーメッセージ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月報管理システム</dc:title>
  <dc:creator>**********</dc:creator>
  <cp:lastModifiedBy>panasonic</cp:lastModifiedBy>
  <cp:revision>62</cp:revision>
  <dcterms:created xsi:type="dcterms:W3CDTF">2016-06-02T03:19:43Z</dcterms:created>
  <dcterms:modified xsi:type="dcterms:W3CDTF">2016-10-06T03:36:28Z</dcterms:modified>
</cp:coreProperties>
</file>