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0" r:id="rId6"/>
    <p:sldId id="268" r:id="rId7"/>
    <p:sldId id="261" r:id="rId8"/>
    <p:sldId id="264" r:id="rId9"/>
    <p:sldId id="265" r:id="rId10"/>
    <p:sldId id="266" r:id="rId11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12" autoAdjust="0"/>
  </p:normalViewPr>
  <p:slideViewPr>
    <p:cSldViewPr>
      <p:cViewPr>
        <p:scale>
          <a:sx n="75" d="100"/>
          <a:sy n="75" d="100"/>
        </p:scale>
        <p:origin x="-780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D83A-35B7-42CA-89A5-E0C5F89E23EE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B0E-001B-4217-8BB9-635E5F210DE4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ADB5-9CF9-41E6-8213-3D6AE49BF022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0B5-E7A6-47D8-94B1-46A1CDA697DE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E2B-4E6B-4579-94A9-7B5FE5DD6DAD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79A5-7A8D-4F9A-9CD5-A2BB2871BD09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9A27-03C8-453D-9CB4-3D8E10128EF9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B9CE-B1FD-4CB7-8483-CFED1DBB1D40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D7DC-4358-463A-A9C8-3203D8C2E204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8798-03BD-44DD-A79B-5936AE5684BB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87EE-5E25-4766-8E24-F7D841D6A0E4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C4DFBA-F188-430A-B10F-E6DE8D9ABF69}" type="datetime1">
              <a:rPr kumimoji="1" lang="ja-JP" altLang="en-US" smtClean="0"/>
              <a:t>2016/5/12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○○開発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Spring Framework</a:t>
            </a:r>
            <a:r>
              <a:rPr lang="ja-JP" altLang="en-US" dirty="0" smtClean="0"/>
              <a:t>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画面（メモ一覧）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0869"/>
            <a:ext cx="7620000" cy="409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9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</a:t>
            </a:r>
            <a:endParaRPr lang="en-US" altLang="ja-JP" dirty="0"/>
          </a:p>
          <a:p>
            <a:pPr lvl="2"/>
            <a:r>
              <a:rPr lang="en-US" altLang="ja-JP" dirty="0" smtClean="0"/>
              <a:t>Linux</a:t>
            </a:r>
          </a:p>
          <a:p>
            <a:pPr lvl="1"/>
            <a:r>
              <a:rPr lang="ja-JP" altLang="en-US" dirty="0" smtClean="0"/>
              <a:t>ミドルウェア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3"/>
            <a:r>
              <a:rPr lang="en-US" altLang="ja-JP" dirty="0" err="1" smtClean="0"/>
              <a:t>nginx</a:t>
            </a:r>
            <a:r>
              <a:rPr lang="en-US" altLang="ja-JP" dirty="0" smtClean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3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</a:p>
          <a:p>
            <a:pPr lvl="2"/>
            <a:r>
              <a:rPr lang="ja-JP" altLang="en-US" dirty="0"/>
              <a:t>データベース</a:t>
            </a:r>
            <a:endParaRPr lang="en-US" altLang="ja-JP" dirty="0"/>
          </a:p>
          <a:p>
            <a:pPr lvl="3"/>
            <a:r>
              <a:rPr lang="en-US" altLang="ja-JP" dirty="0"/>
              <a:t>Oracle or </a:t>
            </a:r>
            <a:r>
              <a:rPr lang="en-US" altLang="ja-JP" dirty="0" err="1"/>
              <a:t>PosgreSQL</a:t>
            </a:r>
            <a:r>
              <a:rPr lang="en-US" altLang="ja-JP" dirty="0"/>
              <a:t> or </a:t>
            </a:r>
            <a:r>
              <a:rPr lang="en-US" altLang="ja-JP" dirty="0" smtClean="0"/>
              <a:t>MySQL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ja-JP" altLang="en-US" dirty="0"/>
              <a:t>開発（サーバサイド）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2"/>
            <a:r>
              <a:rPr lang="en-US" altLang="ja-JP" dirty="0"/>
              <a:t>Java</a:t>
            </a:r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ja-JP" altLang="en-US" dirty="0"/>
              <a:t>基盤</a:t>
            </a:r>
            <a:endParaRPr lang="en-US" altLang="ja-JP" dirty="0"/>
          </a:p>
          <a:p>
            <a:pPr lvl="3"/>
            <a:r>
              <a:rPr lang="en-US" altLang="ja-JP" dirty="0" smtClean="0"/>
              <a:t>Spring </a:t>
            </a:r>
            <a:r>
              <a:rPr lang="en-US" altLang="ja-JP" dirty="0" smtClean="0"/>
              <a:t>Framework</a:t>
            </a:r>
          </a:p>
          <a:p>
            <a:pPr lvl="2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Doma2 </a:t>
            </a:r>
            <a:r>
              <a:rPr lang="en-US" altLang="ja-JP" dirty="0"/>
              <a:t>or </a:t>
            </a:r>
            <a:r>
              <a:rPr lang="en-US" altLang="ja-JP" dirty="0" err="1"/>
              <a:t>MyBatis</a:t>
            </a:r>
            <a:endParaRPr lang="en-US" altLang="ja-JP" dirty="0"/>
          </a:p>
          <a:p>
            <a:pPr lvl="2"/>
            <a:r>
              <a:rPr lang="ja-JP" altLang="en-US" dirty="0" smtClean="0"/>
              <a:t>ログ出力</a:t>
            </a:r>
            <a:endParaRPr lang="en-US" altLang="ja-JP" dirty="0" smtClean="0"/>
          </a:p>
          <a:p>
            <a:pPr lvl="3"/>
            <a:r>
              <a:rPr lang="en-US" altLang="ja-JP" dirty="0" err="1" smtClean="0"/>
              <a:t>Logback</a:t>
            </a:r>
            <a:r>
              <a:rPr lang="en-US" altLang="ja-JP" dirty="0" smtClean="0"/>
              <a:t> </a:t>
            </a:r>
            <a:r>
              <a:rPr lang="en-US" altLang="ja-JP" dirty="0"/>
              <a:t>+ </a:t>
            </a:r>
            <a:r>
              <a:rPr lang="en-US" altLang="ja-JP" dirty="0" smtClean="0"/>
              <a:t>SLF4J</a:t>
            </a:r>
          </a:p>
        </p:txBody>
      </p:sp>
    </p:spTree>
    <p:extLst>
      <p:ext uri="{BB962C8B-B14F-4D97-AF65-F5344CB8AC3E}">
        <p14:creationId xmlns:p14="http://schemas.microsoft.com/office/powerpoint/2010/main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開発（フロントエンド）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HTML5 + CSS3</a:t>
            </a:r>
            <a:r>
              <a:rPr lang="ja-JP" altLang="en-US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フレームワーク＋テンプレートエンジン</a:t>
            </a:r>
            <a:endParaRPr lang="en-US" altLang="ja-JP" dirty="0" smtClean="0"/>
          </a:p>
          <a:p>
            <a:pPr lvl="2"/>
            <a:r>
              <a:rPr lang="en-US" altLang="ja-JP" dirty="0" err="1"/>
              <a:t>Thymeleaf</a:t>
            </a:r>
            <a:r>
              <a:rPr lang="en-US" altLang="ja-JP" dirty="0"/>
              <a:t> or </a:t>
            </a:r>
            <a:r>
              <a:rPr lang="en-US" altLang="ja-JP" dirty="0" smtClean="0"/>
              <a:t>JSP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JQuery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Bootstrap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開発補助ツール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テスト自動化</a:t>
            </a:r>
            <a:endParaRPr lang="en-US" altLang="ja-JP" dirty="0"/>
          </a:p>
          <a:p>
            <a:pPr lvl="2"/>
            <a:r>
              <a:rPr lang="en-US" altLang="ja-JP" dirty="0" err="1" smtClean="0"/>
              <a:t>JUnit</a:t>
            </a:r>
            <a:r>
              <a:rPr lang="en-US" altLang="ja-JP" dirty="0" smtClean="0"/>
              <a:t> </a:t>
            </a:r>
            <a:r>
              <a:rPr lang="en-US" altLang="ja-JP" dirty="0"/>
              <a:t>+ </a:t>
            </a:r>
            <a:r>
              <a:rPr lang="en-US" altLang="ja-JP" dirty="0" smtClean="0"/>
              <a:t>Selenium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44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統合</a:t>
            </a:r>
            <a:r>
              <a:rPr lang="ja-JP" altLang="en-US" dirty="0"/>
              <a:t>開発環境</a:t>
            </a:r>
            <a:endParaRPr lang="en-US" altLang="ja-JP" dirty="0"/>
          </a:p>
          <a:p>
            <a:pPr lvl="1"/>
            <a:r>
              <a:rPr lang="en-US" altLang="ja-JP" dirty="0"/>
              <a:t>Spring Tool Suite</a:t>
            </a:r>
            <a:r>
              <a:rPr lang="ja-JP" altLang="en-US" dirty="0"/>
              <a:t>（</a:t>
            </a:r>
            <a:r>
              <a:rPr lang="en-US" altLang="ja-JP" dirty="0"/>
              <a:t>eclipse</a:t>
            </a:r>
            <a:r>
              <a:rPr lang="ja-JP" altLang="en-US" dirty="0"/>
              <a:t>ベース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管理ツール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</a:t>
            </a:r>
            <a:r>
              <a:rPr lang="ja-JP" altLang="en-US" dirty="0"/>
              <a:t>管理</a:t>
            </a:r>
            <a:endParaRPr lang="en-US" altLang="ja-JP" dirty="0"/>
          </a:p>
          <a:p>
            <a:pPr lvl="2"/>
            <a:r>
              <a:rPr lang="en-US" altLang="ja-JP" dirty="0" err="1" smtClean="0"/>
              <a:t>ALMinium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Redmine</a:t>
            </a:r>
            <a:r>
              <a:rPr lang="ja-JP" altLang="en-US" dirty="0" smtClean="0"/>
              <a:t>ベース）</a:t>
            </a:r>
            <a:endParaRPr lang="ja-JP" altLang="en-US" dirty="0"/>
          </a:p>
          <a:p>
            <a:pPr lvl="1"/>
            <a:r>
              <a:rPr lang="ja-JP" altLang="en-US" dirty="0"/>
              <a:t>モジュール管理</a:t>
            </a:r>
            <a:endParaRPr lang="en-US" altLang="ja-JP" dirty="0"/>
          </a:p>
          <a:p>
            <a:pPr lvl="2"/>
            <a:r>
              <a:rPr lang="en-US" altLang="ja-JP" dirty="0" err="1" smtClean="0"/>
              <a:t>Git</a:t>
            </a:r>
            <a:r>
              <a:rPr lang="en-US" altLang="ja-JP" dirty="0" smtClean="0"/>
              <a:t> or SVN</a:t>
            </a:r>
            <a:endParaRPr lang="en-US" altLang="ja-JP" dirty="0"/>
          </a:p>
          <a:p>
            <a:pPr lvl="1"/>
            <a:r>
              <a:rPr lang="ja-JP" altLang="en-US" i="1" dirty="0"/>
              <a:t>ビルドツール</a:t>
            </a:r>
            <a:endParaRPr lang="en-US" altLang="ja-JP" i="1" dirty="0"/>
          </a:p>
          <a:p>
            <a:pPr lvl="2"/>
            <a:r>
              <a:rPr lang="en-US" altLang="ja-JP" i="1" dirty="0" err="1"/>
              <a:t>Gradle</a:t>
            </a:r>
            <a:r>
              <a:rPr lang="ja-JP" altLang="en-US" i="1" dirty="0"/>
              <a:t> </a:t>
            </a:r>
            <a:r>
              <a:rPr lang="en-US" altLang="ja-JP" i="1" dirty="0"/>
              <a:t>or </a:t>
            </a:r>
            <a:r>
              <a:rPr lang="en-US" altLang="ja-JP" i="1" dirty="0" smtClean="0"/>
              <a:t>Maven</a:t>
            </a:r>
          </a:p>
          <a:p>
            <a:pPr lvl="1"/>
            <a:r>
              <a:rPr lang="en-US" altLang="ja-JP" i="1" dirty="0" smtClean="0"/>
              <a:t>CI</a:t>
            </a:r>
            <a:r>
              <a:rPr lang="ja-JP" altLang="en-US" i="1" dirty="0" smtClean="0"/>
              <a:t>ツール</a:t>
            </a:r>
            <a:endParaRPr lang="en-US" altLang="ja-JP" i="1" dirty="0"/>
          </a:p>
          <a:p>
            <a:pPr lvl="2"/>
            <a:r>
              <a:rPr lang="en-US" altLang="ja-JP" dirty="0" smtClean="0"/>
              <a:t>Jenkins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アーキテクチャ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9" b="2402"/>
          <a:stretch/>
        </p:blipFill>
        <p:spPr>
          <a:xfrm>
            <a:off x="865312" y="1451248"/>
            <a:ext cx="7056784" cy="45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画面構成図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755576" y="1811268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ログイン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755576" y="2071937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ログイン</a:t>
            </a:r>
            <a:endParaRPr kumimoji="1" lang="ja-JP" altLang="en-US" sz="11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338812" y="1811267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メニュー</a:t>
            </a:r>
            <a:endParaRPr kumimoji="1"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338812" y="2073915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メモ一覧</a:t>
            </a:r>
            <a:endParaRPr kumimoji="1" lang="ja-JP" altLang="en-US" sz="1100" dirty="0"/>
          </a:p>
        </p:txBody>
      </p:sp>
      <p:sp>
        <p:nvSpPr>
          <p:cNvPr id="68" name="正方形/長方形 67"/>
          <p:cNvSpPr/>
          <p:nvPr/>
        </p:nvSpPr>
        <p:spPr>
          <a:xfrm>
            <a:off x="4055244" y="1805111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メモ一覧</a:t>
            </a:r>
            <a:endParaRPr kumimoji="1" lang="ja-JP" altLang="en-US" sz="1100" dirty="0"/>
          </a:p>
        </p:txBody>
      </p:sp>
      <p:sp>
        <p:nvSpPr>
          <p:cNvPr id="69" name="正方形/長方形 68"/>
          <p:cNvSpPr/>
          <p:nvPr/>
        </p:nvSpPr>
        <p:spPr>
          <a:xfrm>
            <a:off x="4055244" y="2067166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新規</a:t>
            </a:r>
            <a:endParaRPr kumimoji="1" lang="ja-JP" altLang="en-US" sz="1100" dirty="0"/>
          </a:p>
        </p:txBody>
      </p:sp>
      <p:sp>
        <p:nvSpPr>
          <p:cNvPr id="70" name="正方形/長方形 69"/>
          <p:cNvSpPr/>
          <p:nvPr/>
        </p:nvSpPr>
        <p:spPr>
          <a:xfrm>
            <a:off x="4055244" y="2566548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検索</a:t>
            </a:r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4055244" y="2814669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[</a:t>
            </a:r>
            <a:r>
              <a:rPr kumimoji="1" lang="ja-JP" altLang="en-US" sz="1100" dirty="0" smtClean="0"/>
              <a:t>一覧</a:t>
            </a:r>
            <a:r>
              <a:rPr kumimoji="1" lang="en-US" altLang="ja-JP" sz="1100" dirty="0" smtClean="0"/>
              <a:t>]</a:t>
            </a:r>
            <a:r>
              <a:rPr kumimoji="1" lang="ja-JP" altLang="en-US" sz="1100" dirty="0" smtClean="0"/>
              <a:t>選択</a:t>
            </a:r>
            <a:endParaRPr kumimoji="1" lang="ja-JP" altLang="en-US" sz="1100" dirty="0"/>
          </a:p>
        </p:txBody>
      </p:sp>
      <p:sp>
        <p:nvSpPr>
          <p:cNvPr id="73" name="正方形/長方形 72"/>
          <p:cNvSpPr/>
          <p:nvPr/>
        </p:nvSpPr>
        <p:spPr>
          <a:xfrm>
            <a:off x="4055244" y="3061782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[</a:t>
            </a:r>
            <a:r>
              <a:rPr kumimoji="1" lang="ja-JP" altLang="en-US" sz="1100" dirty="0" smtClean="0"/>
              <a:t>一覧</a:t>
            </a:r>
            <a:r>
              <a:rPr kumimoji="1" lang="en-US" altLang="ja-JP" sz="1100" dirty="0" smtClean="0"/>
              <a:t>]</a:t>
            </a:r>
            <a:r>
              <a:rPr kumimoji="1" lang="ja-JP" altLang="en-US" sz="1100" dirty="0" smtClean="0"/>
              <a:t>添付</a:t>
            </a:r>
            <a:endParaRPr kumimoji="1" lang="ja-JP" altLang="en-US" sz="1100" dirty="0"/>
          </a:p>
        </p:txBody>
      </p:sp>
      <p:sp>
        <p:nvSpPr>
          <p:cNvPr id="74" name="正方形/長方形 73"/>
          <p:cNvSpPr/>
          <p:nvPr/>
        </p:nvSpPr>
        <p:spPr>
          <a:xfrm>
            <a:off x="4055244" y="2319435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削除</a:t>
            </a:r>
            <a:endParaRPr kumimoji="1" lang="ja-JP" altLang="en-US" sz="1100" dirty="0"/>
          </a:p>
        </p:txBody>
      </p:sp>
      <p:sp>
        <p:nvSpPr>
          <p:cNvPr id="76" name="正方形/長方形 75"/>
          <p:cNvSpPr/>
          <p:nvPr/>
        </p:nvSpPr>
        <p:spPr>
          <a:xfrm>
            <a:off x="5940152" y="1773299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メモ登録</a:t>
            </a:r>
            <a:endParaRPr kumimoji="1" lang="ja-JP" altLang="en-US" sz="1100" dirty="0"/>
          </a:p>
        </p:txBody>
      </p:sp>
      <p:sp>
        <p:nvSpPr>
          <p:cNvPr id="77" name="正方形/長方形 76"/>
          <p:cNvSpPr/>
          <p:nvPr/>
        </p:nvSpPr>
        <p:spPr>
          <a:xfrm>
            <a:off x="5940152" y="2035354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登録</a:t>
            </a:r>
            <a:endParaRPr kumimoji="1" lang="ja-JP" altLang="en-US" sz="1100" dirty="0"/>
          </a:p>
        </p:txBody>
      </p:sp>
      <p:sp>
        <p:nvSpPr>
          <p:cNvPr id="78" name="正方形/長方形 77"/>
          <p:cNvSpPr/>
          <p:nvPr/>
        </p:nvSpPr>
        <p:spPr>
          <a:xfrm>
            <a:off x="5940152" y="2534736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戻る</a:t>
            </a:r>
            <a:endParaRPr kumimoji="1" lang="ja-JP" altLang="en-US" sz="1100" dirty="0"/>
          </a:p>
        </p:txBody>
      </p:sp>
      <p:sp>
        <p:nvSpPr>
          <p:cNvPr id="82" name="正方形/長方形 81"/>
          <p:cNvSpPr/>
          <p:nvPr/>
        </p:nvSpPr>
        <p:spPr>
          <a:xfrm>
            <a:off x="5940152" y="2287623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削除</a:t>
            </a:r>
            <a:endParaRPr kumimoji="1" lang="ja-JP" altLang="en-US" sz="1100" dirty="0"/>
          </a:p>
        </p:txBody>
      </p:sp>
      <p:sp>
        <p:nvSpPr>
          <p:cNvPr id="83" name="正方形/長方形 82"/>
          <p:cNvSpPr/>
          <p:nvPr/>
        </p:nvSpPr>
        <p:spPr>
          <a:xfrm>
            <a:off x="5957901" y="3573016"/>
            <a:ext cx="1152128" cy="2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メモ添付登録</a:t>
            </a:r>
            <a:endParaRPr kumimoji="1" lang="ja-JP" altLang="en-US" sz="1100" dirty="0"/>
          </a:p>
        </p:txBody>
      </p:sp>
      <p:sp>
        <p:nvSpPr>
          <p:cNvPr id="84" name="正方形/長方形 83"/>
          <p:cNvSpPr/>
          <p:nvPr/>
        </p:nvSpPr>
        <p:spPr>
          <a:xfrm>
            <a:off x="5957901" y="3835071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登録</a:t>
            </a:r>
            <a:endParaRPr kumimoji="1" lang="ja-JP" altLang="en-US" sz="1100" dirty="0"/>
          </a:p>
        </p:txBody>
      </p:sp>
      <p:sp>
        <p:nvSpPr>
          <p:cNvPr id="85" name="正方形/長方形 84"/>
          <p:cNvSpPr/>
          <p:nvPr/>
        </p:nvSpPr>
        <p:spPr>
          <a:xfrm>
            <a:off x="5957901" y="4334453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戻る</a:t>
            </a:r>
            <a:endParaRPr kumimoji="1" lang="ja-JP" altLang="en-US" sz="1100" dirty="0"/>
          </a:p>
        </p:txBody>
      </p:sp>
      <p:sp>
        <p:nvSpPr>
          <p:cNvPr id="86" name="正方形/長方形 85"/>
          <p:cNvSpPr/>
          <p:nvPr/>
        </p:nvSpPr>
        <p:spPr>
          <a:xfrm>
            <a:off x="5957901" y="4087340"/>
            <a:ext cx="1152128" cy="24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削除</a:t>
            </a:r>
            <a:endParaRPr kumimoji="1" lang="ja-JP" altLang="en-US" sz="1100" dirty="0"/>
          </a:p>
        </p:txBody>
      </p:sp>
      <p:cxnSp>
        <p:nvCxnSpPr>
          <p:cNvPr id="112" name="曲線コネクタ 111"/>
          <p:cNvCxnSpPr>
            <a:stCxn id="61" idx="3"/>
            <a:endCxn id="63" idx="1"/>
          </p:cNvCxnSpPr>
          <p:nvPr/>
        </p:nvCxnSpPr>
        <p:spPr>
          <a:xfrm flipV="1">
            <a:off x="1907704" y="1934824"/>
            <a:ext cx="431108" cy="260670"/>
          </a:xfrm>
          <a:prstGeom prst="curvedConnector3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曲線コネクタ 112"/>
          <p:cNvCxnSpPr>
            <a:stCxn id="65" idx="3"/>
            <a:endCxn id="68" idx="1"/>
          </p:cNvCxnSpPr>
          <p:nvPr/>
        </p:nvCxnSpPr>
        <p:spPr>
          <a:xfrm flipV="1">
            <a:off x="3490940" y="1928668"/>
            <a:ext cx="564304" cy="268804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曲線コネクタ 115"/>
          <p:cNvCxnSpPr>
            <a:stCxn id="69" idx="3"/>
            <a:endCxn id="76" idx="1"/>
          </p:cNvCxnSpPr>
          <p:nvPr/>
        </p:nvCxnSpPr>
        <p:spPr>
          <a:xfrm flipV="1">
            <a:off x="5207372" y="1896856"/>
            <a:ext cx="732780" cy="293867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曲線コネクタ 118"/>
          <p:cNvCxnSpPr>
            <a:stCxn id="72" idx="3"/>
            <a:endCxn id="76" idx="1"/>
          </p:cNvCxnSpPr>
          <p:nvPr/>
        </p:nvCxnSpPr>
        <p:spPr>
          <a:xfrm flipV="1">
            <a:off x="5207372" y="1896856"/>
            <a:ext cx="732780" cy="1041370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曲線コネクタ 121"/>
          <p:cNvCxnSpPr>
            <a:stCxn id="73" idx="3"/>
            <a:endCxn id="83" idx="1"/>
          </p:cNvCxnSpPr>
          <p:nvPr/>
        </p:nvCxnSpPr>
        <p:spPr>
          <a:xfrm>
            <a:off x="5207372" y="3185339"/>
            <a:ext cx="750529" cy="511234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曲線コネクタ 124"/>
          <p:cNvCxnSpPr>
            <a:stCxn id="70" idx="3"/>
            <a:endCxn id="68" idx="3"/>
          </p:cNvCxnSpPr>
          <p:nvPr/>
        </p:nvCxnSpPr>
        <p:spPr>
          <a:xfrm flipV="1">
            <a:off x="5207372" y="1928668"/>
            <a:ext cx="12700" cy="761437"/>
          </a:xfrm>
          <a:prstGeom prst="curvedConnector3">
            <a:avLst>
              <a:gd name="adj1" fmla="val 180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曲線コネクタ 128"/>
          <p:cNvCxnSpPr>
            <a:stCxn id="74" idx="3"/>
            <a:endCxn id="68" idx="3"/>
          </p:cNvCxnSpPr>
          <p:nvPr/>
        </p:nvCxnSpPr>
        <p:spPr>
          <a:xfrm flipV="1">
            <a:off x="5207372" y="1928668"/>
            <a:ext cx="12700" cy="514324"/>
          </a:xfrm>
          <a:prstGeom prst="curvedConnector3">
            <a:avLst>
              <a:gd name="adj1" fmla="val 180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曲線コネクタ 133"/>
          <p:cNvCxnSpPr>
            <a:stCxn id="77" idx="3"/>
            <a:endCxn id="174" idx="1"/>
          </p:cNvCxnSpPr>
          <p:nvPr/>
        </p:nvCxnSpPr>
        <p:spPr>
          <a:xfrm>
            <a:off x="7092280" y="2158911"/>
            <a:ext cx="381131" cy="201198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曲線コネクタ 136"/>
          <p:cNvCxnSpPr>
            <a:stCxn id="82" idx="3"/>
            <a:endCxn id="174" idx="2"/>
          </p:cNvCxnSpPr>
          <p:nvPr/>
        </p:nvCxnSpPr>
        <p:spPr>
          <a:xfrm flipV="1">
            <a:off x="7092280" y="2411026"/>
            <a:ext cx="360040" cy="154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8" idx="3"/>
            <a:endCxn id="174" idx="3"/>
          </p:cNvCxnSpPr>
          <p:nvPr/>
        </p:nvCxnSpPr>
        <p:spPr>
          <a:xfrm flipV="1">
            <a:off x="7092280" y="2461943"/>
            <a:ext cx="381131" cy="196350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曲線コネクタ 146"/>
          <p:cNvCxnSpPr>
            <a:stCxn id="84" idx="3"/>
            <a:endCxn id="165" idx="1"/>
          </p:cNvCxnSpPr>
          <p:nvPr/>
        </p:nvCxnSpPr>
        <p:spPr>
          <a:xfrm>
            <a:off x="7110029" y="3958628"/>
            <a:ext cx="363382" cy="197915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曲線コネクタ 152"/>
          <p:cNvCxnSpPr>
            <a:stCxn id="86" idx="3"/>
            <a:endCxn id="165" idx="2"/>
          </p:cNvCxnSpPr>
          <p:nvPr/>
        </p:nvCxnSpPr>
        <p:spPr>
          <a:xfrm flipV="1">
            <a:off x="7110029" y="4207460"/>
            <a:ext cx="342291" cy="3437"/>
          </a:xfrm>
          <a:prstGeom prst="curvedConnector3">
            <a:avLst>
              <a:gd name="adj1" fmla="val 50000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曲線コネクタ 158"/>
          <p:cNvCxnSpPr>
            <a:stCxn id="85" idx="3"/>
            <a:endCxn id="165" idx="3"/>
          </p:cNvCxnSpPr>
          <p:nvPr/>
        </p:nvCxnSpPr>
        <p:spPr>
          <a:xfrm flipV="1">
            <a:off x="7110029" y="4258377"/>
            <a:ext cx="363382" cy="199633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円/楕円 164"/>
          <p:cNvSpPr/>
          <p:nvPr/>
        </p:nvSpPr>
        <p:spPr>
          <a:xfrm>
            <a:off x="7452320" y="4135452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0" name="曲線コネクタ 169"/>
          <p:cNvCxnSpPr>
            <a:stCxn id="165" idx="6"/>
            <a:endCxn id="55" idx="3"/>
          </p:cNvCxnSpPr>
          <p:nvPr/>
        </p:nvCxnSpPr>
        <p:spPr>
          <a:xfrm flipV="1">
            <a:off x="7596336" y="3112699"/>
            <a:ext cx="381131" cy="1094761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円/楕円 173"/>
          <p:cNvSpPr/>
          <p:nvPr/>
        </p:nvSpPr>
        <p:spPr>
          <a:xfrm>
            <a:off x="7452320" y="2339018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7" name="曲線コネクタ 186"/>
          <p:cNvCxnSpPr>
            <a:stCxn id="174" idx="6"/>
            <a:endCxn id="55" idx="1"/>
          </p:cNvCxnSpPr>
          <p:nvPr/>
        </p:nvCxnSpPr>
        <p:spPr>
          <a:xfrm>
            <a:off x="7596336" y="2411026"/>
            <a:ext cx="381131" cy="599839"/>
          </a:xfrm>
          <a:prstGeom prst="curvedConnector2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7956376" y="2989774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曲線コネクタ 57"/>
          <p:cNvCxnSpPr>
            <a:stCxn id="55" idx="6"/>
            <a:endCxn id="68" idx="0"/>
          </p:cNvCxnSpPr>
          <p:nvPr/>
        </p:nvCxnSpPr>
        <p:spPr>
          <a:xfrm flipH="1" flipV="1">
            <a:off x="4631308" y="1805111"/>
            <a:ext cx="3469084" cy="1256671"/>
          </a:xfrm>
          <a:prstGeom prst="curvedConnector4">
            <a:avLst>
              <a:gd name="adj1" fmla="val -6590"/>
              <a:gd name="adj2" fmla="val 118191"/>
            </a:avLst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画面（ログイン）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638300"/>
            <a:ext cx="75914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6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画面（メニュー）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638300"/>
            <a:ext cx="75914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0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1070</TotalTime>
  <Words>168</Words>
  <Application>Microsoft Office PowerPoint</Application>
  <PresentationFormat>画面に合わせる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ナチュラル</vt:lpstr>
      <vt:lpstr>○○開発</vt:lpstr>
      <vt:lpstr>Webアプリケーション構成</vt:lpstr>
      <vt:lpstr>Webアプリケーション構成</vt:lpstr>
      <vt:lpstr>Webアプリケーション構成</vt:lpstr>
      <vt:lpstr>Webアプリケーション構成</vt:lpstr>
      <vt:lpstr>アーキテクチャ</vt:lpstr>
      <vt:lpstr>画面構成図</vt:lpstr>
      <vt:lpstr>画面（ログイン）</vt:lpstr>
      <vt:lpstr>画面（メニュー）</vt:lpstr>
      <vt:lpstr>画面（メモ一覧）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フレームワーク</dc:title>
  <dc:creator>fst-kabetani</dc:creator>
  <cp:lastModifiedBy>fst-kabetani</cp:lastModifiedBy>
  <cp:revision>42</cp:revision>
  <cp:lastPrinted>2016-04-28T06:05:15Z</cp:lastPrinted>
  <dcterms:created xsi:type="dcterms:W3CDTF">2016-04-26T01:15:36Z</dcterms:created>
  <dcterms:modified xsi:type="dcterms:W3CDTF">2016-05-12T08:55:10Z</dcterms:modified>
</cp:coreProperties>
</file>