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188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4488</TotalTime>
  <Words>46</Words>
  <Application>Microsoft Office PowerPoint</Application>
  <PresentationFormat>画面に合わせる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57</cp:revision>
  <dcterms:created xsi:type="dcterms:W3CDTF">2016-06-02T03:19:43Z</dcterms:created>
  <dcterms:modified xsi:type="dcterms:W3CDTF">2016-08-10T07:52:41Z</dcterms:modified>
</cp:coreProperties>
</file>