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7" r:id="rId4"/>
    <p:sldId id="260" r:id="rId5"/>
    <p:sldId id="278" r:id="rId6"/>
    <p:sldId id="265" r:id="rId7"/>
    <p:sldId id="261" r:id="rId8"/>
    <p:sldId id="270" r:id="rId9"/>
    <p:sldId id="273" r:id="rId10"/>
    <p:sldId id="274" r:id="rId11"/>
    <p:sldId id="266" r:id="rId12"/>
    <p:sldId id="272" r:id="rId13"/>
    <p:sldId id="275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83" d="100"/>
          <a:sy n="83" d="100"/>
        </p:scale>
        <p:origin x="-10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dirty="0" smtClean="0"/>
            <a:t>月報再申請</a:t>
          </a:r>
          <a:endParaRPr kumimoji="1" lang="ja-JP" altLang="en-US" sz="1800" dirty="0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2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1" presStyleCnt="2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D2CB7E7E-3292-42A0-834B-2F9B6991FB5F}" srcId="{93C747BF-5C60-4B4E-BC94-D52651C13DE4}" destId="{376B09F4-2D5B-4689-8EC4-FB34E6F5B1E9}" srcOrd="1" destOrd="0" parTransId="{420A7C68-5D43-4EB6-AFB7-75822302A846}" sibTransId="{7EBA06D7-F455-4841-8F6A-A8B032555400}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2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3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 rot="16200000"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月報再申請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50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503092"/>
              </a:lnTo>
              <a:lnTo>
                <a:pt x="408926" y="50309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162" y="1970026"/>
        <a:ext cx="32416" cy="32416"/>
      </dsp:txXfrm>
    </dsp:sp>
    <dsp:sp modelId="{9CE9F315-076C-4A91-86FC-F479E1B271B6}">
      <dsp:nvSpPr>
        <dsp:cNvPr id="0" name=""/>
        <dsp:cNvSpPr/>
      </dsp:nvSpPr>
      <dsp:spPr>
        <a:xfrm>
          <a:off x="5534906" y="1326384"/>
          <a:ext cx="408926" cy="408303"/>
        </a:xfrm>
        <a:custGeom>
          <a:avLst/>
          <a:gdLst/>
          <a:ahLst/>
          <a:cxnLst/>
          <a:rect l="0" t="0" r="0" b="0"/>
          <a:pathLst>
            <a:path>
              <a:moveTo>
                <a:pt x="0" y="408303"/>
              </a:moveTo>
              <a:lnTo>
                <a:pt x="204463" y="408303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23" y="1516089"/>
        <a:ext cx="28893" cy="28893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 rot="16200000"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10147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1014702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192609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1926098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 rot="16200000"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pPr/>
              <a:t>2016/10/26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xmlns="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38917784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表示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をメール</a:t>
                      </a:r>
                      <a:r>
                        <a:rPr lang="ja-JP" altLang="en-US" sz="1400" u="none" strike="noStrike" dirty="0">
                          <a:effectLst/>
                        </a:rPr>
                        <a:t>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04796365"/>
              </p:ext>
            </p:extLst>
          </p:nvPr>
        </p:nvGraphicFramePr>
        <p:xfrm>
          <a:off x="601215" y="1484785"/>
          <a:ext cx="7931225" cy="3995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・月報再申請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・月報一括承認（一括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）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、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提出一覧表の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・提出一覧表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5776" y="2420888"/>
            <a:ext cx="5976664" cy="3024336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見直し中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148180" y="4235069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750" y="451064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5390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612648" indent="-457200">
              <a:buFont typeface="+mj-lt"/>
              <a:buAutoNum type="arabicPeriod"/>
            </a:pPr>
            <a:endParaRPr lang="en-US" altLang="ja-JP" dirty="0"/>
          </a:p>
          <a:p>
            <a:pPr marL="612648" indent="-457200">
              <a:buFont typeface="+mj-lt"/>
              <a:buAutoNum type="arabicPeriod"/>
            </a:pPr>
            <a:r>
              <a:rPr lang="ja-JP" altLang="en-US" dirty="0" smtClean="0"/>
              <a:t>管理者（大阪総務）視点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手作業</a:t>
            </a:r>
            <a:r>
              <a:rPr lang="ja-JP" altLang="en-US" dirty="0" smtClean="0"/>
              <a:t>で提出物一覧を作成する必要がある。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76172" y="3933056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742" y="4208628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0104" y="1089764"/>
            <a:ext cx="8806534" cy="2643014"/>
          </a:xfrm>
          <a:custGeom>
            <a:avLst/>
            <a:gdLst>
              <a:gd name="connsiteX0" fmla="*/ 263047 w 8806534"/>
              <a:gd name="connsiteY0" fmla="*/ 162839 h 2643014"/>
              <a:gd name="connsiteX1" fmla="*/ 713984 w 8806534"/>
              <a:gd name="connsiteY1" fmla="*/ 162839 h 2643014"/>
              <a:gd name="connsiteX2" fmla="*/ 814192 w 8806534"/>
              <a:gd name="connsiteY2" fmla="*/ 200417 h 2643014"/>
              <a:gd name="connsiteX3" fmla="*/ 1215025 w 8806534"/>
              <a:gd name="connsiteY3" fmla="*/ 237995 h 2643014"/>
              <a:gd name="connsiteX4" fmla="*/ 1377863 w 8806534"/>
              <a:gd name="connsiteY4" fmla="*/ 263047 h 2643014"/>
              <a:gd name="connsiteX5" fmla="*/ 1553228 w 8806534"/>
              <a:gd name="connsiteY5" fmla="*/ 288099 h 2643014"/>
              <a:gd name="connsiteX6" fmla="*/ 1753644 w 8806534"/>
              <a:gd name="connsiteY6" fmla="*/ 300625 h 2643014"/>
              <a:gd name="connsiteX7" fmla="*/ 2066795 w 8806534"/>
              <a:gd name="connsiteY7" fmla="*/ 250521 h 2643014"/>
              <a:gd name="connsiteX8" fmla="*/ 2167003 w 8806534"/>
              <a:gd name="connsiteY8" fmla="*/ 212943 h 2643014"/>
              <a:gd name="connsiteX9" fmla="*/ 2267211 w 8806534"/>
              <a:gd name="connsiteY9" fmla="*/ 175365 h 2643014"/>
              <a:gd name="connsiteX10" fmla="*/ 2517732 w 8806534"/>
              <a:gd name="connsiteY10" fmla="*/ 150313 h 2643014"/>
              <a:gd name="connsiteX11" fmla="*/ 2743200 w 8806534"/>
              <a:gd name="connsiteY11" fmla="*/ 112735 h 2643014"/>
              <a:gd name="connsiteX12" fmla="*/ 2956143 w 8806534"/>
              <a:gd name="connsiteY12" fmla="*/ 87683 h 2643014"/>
              <a:gd name="connsiteX13" fmla="*/ 3006247 w 8806534"/>
              <a:gd name="connsiteY13" fmla="*/ 75157 h 2643014"/>
              <a:gd name="connsiteX14" fmla="*/ 3707704 w 8806534"/>
              <a:gd name="connsiteY14" fmla="*/ 25052 h 2643014"/>
              <a:gd name="connsiteX15" fmla="*/ 4258849 w 8806534"/>
              <a:gd name="connsiteY15" fmla="*/ 50104 h 2643014"/>
              <a:gd name="connsiteX16" fmla="*/ 4622104 w 8806534"/>
              <a:gd name="connsiteY16" fmla="*/ 87683 h 2643014"/>
              <a:gd name="connsiteX17" fmla="*/ 4722312 w 8806534"/>
              <a:gd name="connsiteY17" fmla="*/ 112735 h 2643014"/>
              <a:gd name="connsiteX18" fmla="*/ 5035463 w 8806534"/>
              <a:gd name="connsiteY18" fmla="*/ 225469 h 2643014"/>
              <a:gd name="connsiteX19" fmla="*/ 5336088 w 8806534"/>
              <a:gd name="connsiteY19" fmla="*/ 250521 h 2643014"/>
              <a:gd name="connsiteX20" fmla="*/ 5686817 w 8806534"/>
              <a:gd name="connsiteY20" fmla="*/ 200417 h 2643014"/>
              <a:gd name="connsiteX21" fmla="*/ 6012493 w 8806534"/>
              <a:gd name="connsiteY21" fmla="*/ 87683 h 2643014"/>
              <a:gd name="connsiteX22" fmla="*/ 6263014 w 8806534"/>
              <a:gd name="connsiteY22" fmla="*/ 12526 h 2643014"/>
              <a:gd name="connsiteX23" fmla="*/ 6475956 w 8806534"/>
              <a:gd name="connsiteY23" fmla="*/ 0 h 2643014"/>
              <a:gd name="connsiteX24" fmla="*/ 7240044 w 8806534"/>
              <a:gd name="connsiteY24" fmla="*/ 62631 h 2643014"/>
              <a:gd name="connsiteX25" fmla="*/ 8091814 w 8806534"/>
              <a:gd name="connsiteY25" fmla="*/ 50104 h 2643014"/>
              <a:gd name="connsiteX26" fmla="*/ 8254652 w 8806534"/>
              <a:gd name="connsiteY26" fmla="*/ 112735 h 2643014"/>
              <a:gd name="connsiteX27" fmla="*/ 8379912 w 8806534"/>
              <a:gd name="connsiteY27" fmla="*/ 450937 h 2643014"/>
              <a:gd name="connsiteX28" fmla="*/ 8392438 w 8806534"/>
              <a:gd name="connsiteY28" fmla="*/ 676406 h 2643014"/>
              <a:gd name="connsiteX29" fmla="*/ 8430017 w 8806534"/>
              <a:gd name="connsiteY29" fmla="*/ 776614 h 2643014"/>
              <a:gd name="connsiteX30" fmla="*/ 8505173 w 8806534"/>
              <a:gd name="connsiteY30" fmla="*/ 1064713 h 2643014"/>
              <a:gd name="connsiteX31" fmla="*/ 8668011 w 8806534"/>
              <a:gd name="connsiteY31" fmla="*/ 1528176 h 2643014"/>
              <a:gd name="connsiteX32" fmla="*/ 8718115 w 8806534"/>
              <a:gd name="connsiteY32" fmla="*/ 1691014 h 2643014"/>
              <a:gd name="connsiteX33" fmla="*/ 8743167 w 8806534"/>
              <a:gd name="connsiteY33" fmla="*/ 1741118 h 2643014"/>
              <a:gd name="connsiteX34" fmla="*/ 8805797 w 8806534"/>
              <a:gd name="connsiteY34" fmla="*/ 2004165 h 2643014"/>
              <a:gd name="connsiteX35" fmla="*/ 8793271 w 8806534"/>
              <a:gd name="connsiteY35" fmla="*/ 2129425 h 2643014"/>
              <a:gd name="connsiteX36" fmla="*/ 8605381 w 8806534"/>
              <a:gd name="connsiteY36" fmla="*/ 2242159 h 2643014"/>
              <a:gd name="connsiteX37" fmla="*/ 8442543 w 8806534"/>
              <a:gd name="connsiteY37" fmla="*/ 2254685 h 2643014"/>
              <a:gd name="connsiteX38" fmla="*/ 8129392 w 8806534"/>
              <a:gd name="connsiteY38" fmla="*/ 2292263 h 2643014"/>
              <a:gd name="connsiteX39" fmla="*/ 7653403 w 8806534"/>
              <a:gd name="connsiteY39" fmla="*/ 2317315 h 2643014"/>
              <a:gd name="connsiteX40" fmla="*/ 7340252 w 8806534"/>
              <a:gd name="connsiteY40" fmla="*/ 2304789 h 2643014"/>
              <a:gd name="connsiteX41" fmla="*/ 7189940 w 8806534"/>
              <a:gd name="connsiteY41" fmla="*/ 2254685 h 2643014"/>
              <a:gd name="connsiteX42" fmla="*/ 7039628 w 8806534"/>
              <a:gd name="connsiteY42" fmla="*/ 2229633 h 2643014"/>
              <a:gd name="connsiteX43" fmla="*/ 6613743 w 8806534"/>
              <a:gd name="connsiteY43" fmla="*/ 2279737 h 2643014"/>
              <a:gd name="connsiteX44" fmla="*/ 6488482 w 8806534"/>
              <a:gd name="connsiteY44" fmla="*/ 2317315 h 2643014"/>
              <a:gd name="connsiteX45" fmla="*/ 6325644 w 8806534"/>
              <a:gd name="connsiteY45" fmla="*/ 2354894 h 2643014"/>
              <a:gd name="connsiteX46" fmla="*/ 5949863 w 8806534"/>
              <a:gd name="connsiteY46" fmla="*/ 2354894 h 2643014"/>
              <a:gd name="connsiteX47" fmla="*/ 5386192 w 8806534"/>
              <a:gd name="connsiteY47" fmla="*/ 2567836 h 2643014"/>
              <a:gd name="connsiteX48" fmla="*/ 5123145 w 8806534"/>
              <a:gd name="connsiteY48" fmla="*/ 2580362 h 2643014"/>
              <a:gd name="connsiteX49" fmla="*/ 3832964 w 8806534"/>
              <a:gd name="connsiteY49" fmla="*/ 2617940 h 2643014"/>
              <a:gd name="connsiteX50" fmla="*/ 3670126 w 8806534"/>
              <a:gd name="connsiteY50" fmla="*/ 2630466 h 2643014"/>
              <a:gd name="connsiteX51" fmla="*/ 3594970 w 8806534"/>
              <a:gd name="connsiteY51" fmla="*/ 2642992 h 2643014"/>
              <a:gd name="connsiteX52" fmla="*/ 3106455 w 8806534"/>
              <a:gd name="connsiteY52" fmla="*/ 2617940 h 2643014"/>
              <a:gd name="connsiteX53" fmla="*/ 2693096 w 8806534"/>
              <a:gd name="connsiteY53" fmla="*/ 2492680 h 2643014"/>
              <a:gd name="connsiteX54" fmla="*/ 2404997 w 8806534"/>
              <a:gd name="connsiteY54" fmla="*/ 2455102 h 2643014"/>
              <a:gd name="connsiteX55" fmla="*/ 2054269 w 8806534"/>
              <a:gd name="connsiteY55" fmla="*/ 2392472 h 2643014"/>
              <a:gd name="connsiteX56" fmla="*/ 1753644 w 8806534"/>
              <a:gd name="connsiteY56" fmla="*/ 2379946 h 2643014"/>
              <a:gd name="connsiteX57" fmla="*/ 1402915 w 8806534"/>
              <a:gd name="connsiteY57" fmla="*/ 2455102 h 2643014"/>
              <a:gd name="connsiteX58" fmla="*/ 1340285 w 8806534"/>
              <a:gd name="connsiteY58" fmla="*/ 2467628 h 2643014"/>
              <a:gd name="connsiteX59" fmla="*/ 1014608 w 8806534"/>
              <a:gd name="connsiteY59" fmla="*/ 2580362 h 2643014"/>
              <a:gd name="connsiteX60" fmla="*/ 751562 w 8806534"/>
              <a:gd name="connsiteY60" fmla="*/ 2605414 h 2643014"/>
              <a:gd name="connsiteX61" fmla="*/ 513567 w 8806534"/>
              <a:gd name="connsiteY61" fmla="*/ 2580362 h 2643014"/>
              <a:gd name="connsiteX62" fmla="*/ 413359 w 8806534"/>
              <a:gd name="connsiteY62" fmla="*/ 2417524 h 2643014"/>
              <a:gd name="connsiteX63" fmla="*/ 375781 w 8806534"/>
              <a:gd name="connsiteY63" fmla="*/ 2329841 h 2643014"/>
              <a:gd name="connsiteX64" fmla="*/ 313151 w 8806534"/>
              <a:gd name="connsiteY64" fmla="*/ 2192055 h 2643014"/>
              <a:gd name="connsiteX65" fmla="*/ 288099 w 8806534"/>
              <a:gd name="connsiteY65" fmla="*/ 2104373 h 2643014"/>
              <a:gd name="connsiteX66" fmla="*/ 275573 w 8806534"/>
              <a:gd name="connsiteY66" fmla="*/ 2066795 h 2643014"/>
              <a:gd name="connsiteX67" fmla="*/ 288099 w 8806534"/>
              <a:gd name="connsiteY67" fmla="*/ 1741118 h 2643014"/>
              <a:gd name="connsiteX68" fmla="*/ 313151 w 8806534"/>
              <a:gd name="connsiteY68" fmla="*/ 1628384 h 2643014"/>
              <a:gd name="connsiteX69" fmla="*/ 275573 w 8806534"/>
              <a:gd name="connsiteY69" fmla="*/ 1202499 h 2643014"/>
              <a:gd name="connsiteX70" fmla="*/ 225469 w 8806534"/>
              <a:gd name="connsiteY70" fmla="*/ 1089765 h 2643014"/>
              <a:gd name="connsiteX71" fmla="*/ 125260 w 8806534"/>
              <a:gd name="connsiteY71" fmla="*/ 814192 h 2643014"/>
              <a:gd name="connsiteX72" fmla="*/ 87682 w 8806534"/>
              <a:gd name="connsiteY72" fmla="*/ 726510 h 2643014"/>
              <a:gd name="connsiteX73" fmla="*/ 37578 w 8806534"/>
              <a:gd name="connsiteY73" fmla="*/ 626302 h 2643014"/>
              <a:gd name="connsiteX74" fmla="*/ 0 w 8806534"/>
              <a:gd name="connsiteY74" fmla="*/ 463463 h 2643014"/>
              <a:gd name="connsiteX75" fmla="*/ 75156 w 8806534"/>
              <a:gd name="connsiteY75" fmla="*/ 313151 h 2643014"/>
              <a:gd name="connsiteX76" fmla="*/ 112734 w 8806534"/>
              <a:gd name="connsiteY76" fmla="*/ 288099 h 2643014"/>
              <a:gd name="connsiteX77" fmla="*/ 250521 w 8806534"/>
              <a:gd name="connsiteY77" fmla="*/ 225469 h 2643014"/>
              <a:gd name="connsiteX78" fmla="*/ 325677 w 8806534"/>
              <a:gd name="connsiteY78" fmla="*/ 175365 h 264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806534" h="2643014">
                <a:moveTo>
                  <a:pt x="263047" y="162839"/>
                </a:moveTo>
                <a:cubicBezTo>
                  <a:pt x="422562" y="153977"/>
                  <a:pt x="554469" y="138298"/>
                  <a:pt x="713984" y="162839"/>
                </a:cubicBezTo>
                <a:cubicBezTo>
                  <a:pt x="749243" y="168263"/>
                  <a:pt x="778913" y="195125"/>
                  <a:pt x="814192" y="200417"/>
                </a:cubicBezTo>
                <a:cubicBezTo>
                  <a:pt x="946904" y="220324"/>
                  <a:pt x="1082389" y="217589"/>
                  <a:pt x="1215025" y="237995"/>
                </a:cubicBezTo>
                <a:lnTo>
                  <a:pt x="1377863" y="263047"/>
                </a:lnTo>
                <a:cubicBezTo>
                  <a:pt x="1456387" y="289222"/>
                  <a:pt x="1412092" y="277645"/>
                  <a:pt x="1553228" y="288099"/>
                </a:cubicBezTo>
                <a:cubicBezTo>
                  <a:pt x="1619981" y="293044"/>
                  <a:pt x="1686839" y="296450"/>
                  <a:pt x="1753644" y="300625"/>
                </a:cubicBezTo>
                <a:cubicBezTo>
                  <a:pt x="1807691" y="292904"/>
                  <a:pt x="2003357" y="267215"/>
                  <a:pt x="2066795" y="250521"/>
                </a:cubicBezTo>
                <a:cubicBezTo>
                  <a:pt x="2101294" y="241442"/>
                  <a:pt x="2134073" y="226664"/>
                  <a:pt x="2167003" y="212943"/>
                </a:cubicBezTo>
                <a:cubicBezTo>
                  <a:pt x="2219508" y="191066"/>
                  <a:pt x="2210975" y="182395"/>
                  <a:pt x="2267211" y="175365"/>
                </a:cubicBezTo>
                <a:cubicBezTo>
                  <a:pt x="2350486" y="164956"/>
                  <a:pt x="2434225" y="158664"/>
                  <a:pt x="2517732" y="150313"/>
                </a:cubicBezTo>
                <a:cubicBezTo>
                  <a:pt x="2612279" y="131404"/>
                  <a:pt x="2615899" y="129708"/>
                  <a:pt x="2743200" y="112735"/>
                </a:cubicBezTo>
                <a:cubicBezTo>
                  <a:pt x="2814044" y="103289"/>
                  <a:pt x="2885162" y="96034"/>
                  <a:pt x="2956143" y="87683"/>
                </a:cubicBezTo>
                <a:cubicBezTo>
                  <a:pt x="2972844" y="83508"/>
                  <a:pt x="2989091" y="76587"/>
                  <a:pt x="3006247" y="75157"/>
                </a:cubicBezTo>
                <a:cubicBezTo>
                  <a:pt x="3239852" y="55690"/>
                  <a:pt x="3707704" y="25052"/>
                  <a:pt x="3707704" y="25052"/>
                </a:cubicBezTo>
                <a:cubicBezTo>
                  <a:pt x="3803249" y="28727"/>
                  <a:pt x="4136473" y="39689"/>
                  <a:pt x="4258849" y="50104"/>
                </a:cubicBezTo>
                <a:cubicBezTo>
                  <a:pt x="4380142" y="60427"/>
                  <a:pt x="4501019" y="75157"/>
                  <a:pt x="4622104" y="87683"/>
                </a:cubicBezTo>
                <a:cubicBezTo>
                  <a:pt x="4655507" y="96034"/>
                  <a:pt x="4689648" y="101847"/>
                  <a:pt x="4722312" y="112735"/>
                </a:cubicBezTo>
                <a:cubicBezTo>
                  <a:pt x="4827561" y="147818"/>
                  <a:pt x="4927215" y="201169"/>
                  <a:pt x="5035463" y="225469"/>
                </a:cubicBezTo>
                <a:cubicBezTo>
                  <a:pt x="5133577" y="247494"/>
                  <a:pt x="5235880" y="242170"/>
                  <a:pt x="5336088" y="250521"/>
                </a:cubicBezTo>
                <a:cubicBezTo>
                  <a:pt x="5452998" y="233820"/>
                  <a:pt x="5571306" y="224994"/>
                  <a:pt x="5686817" y="200417"/>
                </a:cubicBezTo>
                <a:cubicBezTo>
                  <a:pt x="6065083" y="119935"/>
                  <a:pt x="5806319" y="156408"/>
                  <a:pt x="6012493" y="87683"/>
                </a:cubicBezTo>
                <a:cubicBezTo>
                  <a:pt x="6095203" y="60113"/>
                  <a:pt x="6175981" y="17646"/>
                  <a:pt x="6263014" y="12526"/>
                </a:cubicBezTo>
                <a:lnTo>
                  <a:pt x="6475956" y="0"/>
                </a:lnTo>
                <a:cubicBezTo>
                  <a:pt x="6611219" y="12681"/>
                  <a:pt x="7092396" y="61109"/>
                  <a:pt x="7240044" y="62631"/>
                </a:cubicBezTo>
                <a:lnTo>
                  <a:pt x="8091814" y="50104"/>
                </a:lnTo>
                <a:cubicBezTo>
                  <a:pt x="8146093" y="70981"/>
                  <a:pt x="8212489" y="72680"/>
                  <a:pt x="8254652" y="112735"/>
                </a:cubicBezTo>
                <a:cubicBezTo>
                  <a:pt x="8332303" y="186504"/>
                  <a:pt x="8357423" y="353484"/>
                  <a:pt x="8379912" y="450937"/>
                </a:cubicBezTo>
                <a:cubicBezTo>
                  <a:pt x="8384087" y="526093"/>
                  <a:pt x="8380992" y="602009"/>
                  <a:pt x="8392438" y="676406"/>
                </a:cubicBezTo>
                <a:cubicBezTo>
                  <a:pt x="8397863" y="711665"/>
                  <a:pt x="8420071" y="742354"/>
                  <a:pt x="8430017" y="776614"/>
                </a:cubicBezTo>
                <a:cubicBezTo>
                  <a:pt x="8457688" y="871925"/>
                  <a:pt x="8475211" y="970097"/>
                  <a:pt x="8505173" y="1064713"/>
                </a:cubicBezTo>
                <a:cubicBezTo>
                  <a:pt x="8554606" y="1220819"/>
                  <a:pt x="8615301" y="1373146"/>
                  <a:pt x="8668011" y="1528176"/>
                </a:cubicBezTo>
                <a:cubicBezTo>
                  <a:pt x="8686292" y="1581944"/>
                  <a:pt x="8692717" y="1640219"/>
                  <a:pt x="8718115" y="1691014"/>
                </a:cubicBezTo>
                <a:cubicBezTo>
                  <a:pt x="8726466" y="1707715"/>
                  <a:pt x="8736887" y="1723533"/>
                  <a:pt x="8743167" y="1741118"/>
                </a:cubicBezTo>
                <a:cubicBezTo>
                  <a:pt x="8784087" y="1855693"/>
                  <a:pt x="8783733" y="1882815"/>
                  <a:pt x="8805797" y="2004165"/>
                </a:cubicBezTo>
                <a:cubicBezTo>
                  <a:pt x="8801622" y="2045918"/>
                  <a:pt x="8816067" y="2094195"/>
                  <a:pt x="8793271" y="2129425"/>
                </a:cubicBezTo>
                <a:cubicBezTo>
                  <a:pt x="8779870" y="2150135"/>
                  <a:pt x="8657857" y="2233413"/>
                  <a:pt x="8605381" y="2242159"/>
                </a:cubicBezTo>
                <a:cubicBezTo>
                  <a:pt x="8551682" y="2251109"/>
                  <a:pt x="8496684" y="2248986"/>
                  <a:pt x="8442543" y="2254685"/>
                </a:cubicBezTo>
                <a:cubicBezTo>
                  <a:pt x="8337988" y="2265691"/>
                  <a:pt x="8233916" y="2280963"/>
                  <a:pt x="8129392" y="2292263"/>
                </a:cubicBezTo>
                <a:cubicBezTo>
                  <a:pt x="7962796" y="2310273"/>
                  <a:pt x="7830571" y="2310501"/>
                  <a:pt x="7653403" y="2317315"/>
                </a:cubicBezTo>
                <a:cubicBezTo>
                  <a:pt x="7549019" y="2313140"/>
                  <a:pt x="7444488" y="2311738"/>
                  <a:pt x="7340252" y="2304789"/>
                </a:cubicBezTo>
                <a:cubicBezTo>
                  <a:pt x="7272859" y="2300296"/>
                  <a:pt x="7257734" y="2279337"/>
                  <a:pt x="7189940" y="2254685"/>
                </a:cubicBezTo>
                <a:cubicBezTo>
                  <a:pt x="7146589" y="2238921"/>
                  <a:pt x="7079856" y="2234662"/>
                  <a:pt x="7039628" y="2229633"/>
                </a:cubicBezTo>
                <a:cubicBezTo>
                  <a:pt x="6897666" y="2246334"/>
                  <a:pt x="6754908" y="2257279"/>
                  <a:pt x="6613743" y="2279737"/>
                </a:cubicBezTo>
                <a:cubicBezTo>
                  <a:pt x="6570692" y="2286586"/>
                  <a:pt x="6530484" y="2305648"/>
                  <a:pt x="6488482" y="2317315"/>
                </a:cubicBezTo>
                <a:cubicBezTo>
                  <a:pt x="6410772" y="2338901"/>
                  <a:pt x="6395353" y="2340952"/>
                  <a:pt x="6325644" y="2354894"/>
                </a:cubicBezTo>
                <a:cubicBezTo>
                  <a:pt x="6236926" y="2349349"/>
                  <a:pt x="6042990" y="2328286"/>
                  <a:pt x="5949863" y="2354894"/>
                </a:cubicBezTo>
                <a:cubicBezTo>
                  <a:pt x="5538972" y="2472291"/>
                  <a:pt x="5833519" y="2478371"/>
                  <a:pt x="5386192" y="2567836"/>
                </a:cubicBezTo>
                <a:cubicBezTo>
                  <a:pt x="5300115" y="2585051"/>
                  <a:pt x="5210881" y="2577532"/>
                  <a:pt x="5123145" y="2580362"/>
                </a:cubicBezTo>
                <a:lnTo>
                  <a:pt x="3832964" y="2617940"/>
                </a:lnTo>
                <a:cubicBezTo>
                  <a:pt x="3778685" y="2622115"/>
                  <a:pt x="3724267" y="2624767"/>
                  <a:pt x="3670126" y="2630466"/>
                </a:cubicBezTo>
                <a:cubicBezTo>
                  <a:pt x="3644868" y="2633125"/>
                  <a:pt x="3620361" y="2643556"/>
                  <a:pt x="3594970" y="2642992"/>
                </a:cubicBezTo>
                <a:cubicBezTo>
                  <a:pt x="3431958" y="2639370"/>
                  <a:pt x="3269293" y="2626291"/>
                  <a:pt x="3106455" y="2617940"/>
                </a:cubicBezTo>
                <a:cubicBezTo>
                  <a:pt x="2968669" y="2576187"/>
                  <a:pt x="2835860" y="2511301"/>
                  <a:pt x="2693096" y="2492680"/>
                </a:cubicBezTo>
                <a:cubicBezTo>
                  <a:pt x="2597063" y="2480154"/>
                  <a:pt x="2500674" y="2470110"/>
                  <a:pt x="2404997" y="2455102"/>
                </a:cubicBezTo>
                <a:cubicBezTo>
                  <a:pt x="2287673" y="2436698"/>
                  <a:pt x="2172245" y="2406085"/>
                  <a:pt x="2054269" y="2392472"/>
                </a:cubicBezTo>
                <a:cubicBezTo>
                  <a:pt x="1954635" y="2380976"/>
                  <a:pt x="1853852" y="2384121"/>
                  <a:pt x="1753644" y="2379946"/>
                </a:cubicBezTo>
                <a:cubicBezTo>
                  <a:pt x="1504710" y="2421435"/>
                  <a:pt x="1694226" y="2385743"/>
                  <a:pt x="1402915" y="2455102"/>
                </a:cubicBezTo>
                <a:cubicBezTo>
                  <a:pt x="1382204" y="2460033"/>
                  <a:pt x="1360393" y="2460634"/>
                  <a:pt x="1340285" y="2467628"/>
                </a:cubicBezTo>
                <a:cubicBezTo>
                  <a:pt x="1255473" y="2497128"/>
                  <a:pt x="1119290" y="2565923"/>
                  <a:pt x="1014608" y="2580362"/>
                </a:cubicBezTo>
                <a:cubicBezTo>
                  <a:pt x="927355" y="2592397"/>
                  <a:pt x="839244" y="2597063"/>
                  <a:pt x="751562" y="2605414"/>
                </a:cubicBezTo>
                <a:cubicBezTo>
                  <a:pt x="672230" y="2597063"/>
                  <a:pt x="583299" y="2619102"/>
                  <a:pt x="513567" y="2580362"/>
                </a:cubicBezTo>
                <a:cubicBezTo>
                  <a:pt x="457854" y="2549410"/>
                  <a:pt x="438465" y="2476105"/>
                  <a:pt x="413359" y="2417524"/>
                </a:cubicBezTo>
                <a:cubicBezTo>
                  <a:pt x="400833" y="2388296"/>
                  <a:pt x="389106" y="2358713"/>
                  <a:pt x="375781" y="2329841"/>
                </a:cubicBezTo>
                <a:cubicBezTo>
                  <a:pt x="345119" y="2263407"/>
                  <a:pt x="334981" y="2257545"/>
                  <a:pt x="313151" y="2192055"/>
                </a:cubicBezTo>
                <a:cubicBezTo>
                  <a:pt x="303539" y="2163218"/>
                  <a:pt x="296833" y="2133488"/>
                  <a:pt x="288099" y="2104373"/>
                </a:cubicBezTo>
                <a:cubicBezTo>
                  <a:pt x="284305" y="2091726"/>
                  <a:pt x="279748" y="2079321"/>
                  <a:pt x="275573" y="2066795"/>
                </a:cubicBezTo>
                <a:cubicBezTo>
                  <a:pt x="279748" y="1958236"/>
                  <a:pt x="278821" y="1849360"/>
                  <a:pt x="288099" y="1741118"/>
                </a:cubicBezTo>
                <a:cubicBezTo>
                  <a:pt x="291386" y="1702764"/>
                  <a:pt x="314046" y="1666868"/>
                  <a:pt x="313151" y="1628384"/>
                </a:cubicBezTo>
                <a:cubicBezTo>
                  <a:pt x="309838" y="1485909"/>
                  <a:pt x="298471" y="1343161"/>
                  <a:pt x="275573" y="1202499"/>
                </a:cubicBezTo>
                <a:cubicBezTo>
                  <a:pt x="268966" y="1161911"/>
                  <a:pt x="240314" y="1128114"/>
                  <a:pt x="225469" y="1089765"/>
                </a:cubicBezTo>
                <a:cubicBezTo>
                  <a:pt x="190184" y="998614"/>
                  <a:pt x="163763" y="904032"/>
                  <a:pt x="125260" y="814192"/>
                </a:cubicBezTo>
                <a:cubicBezTo>
                  <a:pt x="112734" y="784965"/>
                  <a:pt x="101129" y="755325"/>
                  <a:pt x="87682" y="726510"/>
                </a:cubicBezTo>
                <a:cubicBezTo>
                  <a:pt x="71889" y="692668"/>
                  <a:pt x="51448" y="660976"/>
                  <a:pt x="37578" y="626302"/>
                </a:cubicBezTo>
                <a:cubicBezTo>
                  <a:pt x="14700" y="569106"/>
                  <a:pt x="9877" y="522726"/>
                  <a:pt x="0" y="463463"/>
                </a:cubicBezTo>
                <a:cubicBezTo>
                  <a:pt x="25052" y="413359"/>
                  <a:pt x="44864" y="360272"/>
                  <a:pt x="75156" y="313151"/>
                </a:cubicBezTo>
                <a:cubicBezTo>
                  <a:pt x="83297" y="300488"/>
                  <a:pt x="100484" y="296849"/>
                  <a:pt x="112734" y="288099"/>
                </a:cubicBezTo>
                <a:cubicBezTo>
                  <a:pt x="193358" y="230511"/>
                  <a:pt x="133735" y="258836"/>
                  <a:pt x="250521" y="225469"/>
                </a:cubicBezTo>
                <a:cubicBezTo>
                  <a:pt x="318214" y="184853"/>
                  <a:pt x="295936" y="205106"/>
                  <a:pt x="325677" y="17536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996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xmlns="" val="170641096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xmlns="" val="772880857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4851</TotalTime>
  <Words>820</Words>
  <Application>Microsoft Office PowerPoint</Application>
  <PresentationFormat>画面に合わせる (4:3)</PresentationFormat>
  <Paragraphs>295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7days</cp:lastModifiedBy>
  <cp:revision>94</cp:revision>
  <dcterms:created xsi:type="dcterms:W3CDTF">2016-06-02T03:19:43Z</dcterms:created>
  <dcterms:modified xsi:type="dcterms:W3CDTF">2016-10-25T15:05:16Z</dcterms:modified>
</cp:coreProperties>
</file>