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1" r:id="rId6"/>
    <p:sldId id="265" r:id="rId7"/>
    <p:sldId id="270" r:id="rId8"/>
    <p:sldId id="273" r:id="rId9"/>
    <p:sldId id="274" r:id="rId10"/>
    <p:sldId id="266" r:id="rId11"/>
    <p:sldId id="272" r:id="rId12"/>
    <p:sldId id="275" r:id="rId13"/>
    <p:sldId id="263" r:id="rId14"/>
    <p:sldId id="276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 autoAdjust="0"/>
    <p:restoredTop sz="94635" autoAdjust="0"/>
  </p:normalViewPr>
  <p:slideViewPr>
    <p:cSldViewPr>
      <p:cViewPr varScale="1">
        <p:scale>
          <a:sx n="91" d="100"/>
          <a:sy n="91" d="100"/>
        </p:scale>
        <p:origin x="-97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24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6ED63BC7-73D7-42AA-8C32-20FAF112464A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月報申請状況一覧</a:t>
          </a:r>
          <a:endParaRPr kumimoji="1" lang="ja-JP" altLang="en-US" sz="1800" dirty="0"/>
        </a:p>
      </dgm:t>
    </dgm:pt>
    <dgm:pt modelId="{129AA29F-A958-46F2-B74F-1427BE8052EA}" type="par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229F1C12-4DAE-4999-8B03-81254F138021}" type="sibTrans" cxnId="{BC25CCFD-1A50-4152-BFF0-E6B0A65BFCE0}">
      <dgm:prSet/>
      <dgm:spPr/>
      <dgm:t>
        <a:bodyPr/>
        <a:lstStyle/>
        <a:p>
          <a:endParaRPr kumimoji="1" lang="ja-JP" altLang="en-US"/>
        </a:p>
      </dgm:t>
    </dgm:pt>
    <dgm:pt modelId="{37D75798-C063-4D43-885C-5C2CC101A97D}">
      <dgm:prSet custT="1"/>
      <dgm:spPr/>
      <dgm:t>
        <a:bodyPr/>
        <a:lstStyle/>
        <a:p>
          <a:r>
            <a:rPr kumimoji="1" lang="ja-JP" altLang="en-US" sz="1800" dirty="0" smtClean="0"/>
            <a:t>承認ルート設定</a:t>
          </a:r>
          <a:endParaRPr kumimoji="1" lang="ja-JP" altLang="en-US" sz="1800" dirty="0"/>
        </a:p>
      </dgm:t>
    </dgm:pt>
    <dgm:pt modelId="{CA6F8972-6CD8-448C-A84D-8256297787F7}" type="parTrans" cxnId="{E77D710B-F8B8-45D7-BAB2-1342D44AC065}">
      <dgm:prSet/>
      <dgm:spPr/>
      <dgm:t>
        <a:bodyPr/>
        <a:lstStyle/>
        <a:p>
          <a:endParaRPr kumimoji="1" lang="ja-JP" altLang="en-US"/>
        </a:p>
      </dgm:t>
    </dgm:pt>
    <dgm:pt modelId="{CC1562F8-A737-4EE3-AC8F-5672D16E32A7}" type="sibTrans" cxnId="{E77D710B-F8B8-45D7-BAB2-1342D44AC065}">
      <dgm:prSet/>
      <dgm:spPr/>
      <dgm:t>
        <a:bodyPr/>
        <a:lstStyle/>
        <a:p>
          <a:endParaRPr kumimoji="1" lang="ja-JP" altLang="en-US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ユーザ一覧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1C096A7E-8FF6-4205-B81F-37441528B91E}" type="parTrans" cxnId="{E65B95F2-C3FE-4676-AAA9-42230605C4A5}">
      <dgm:prSet/>
      <dgm:spPr/>
      <dgm:t>
        <a:bodyPr/>
        <a:lstStyle/>
        <a:p>
          <a:endParaRPr kumimoji="1" lang="ja-JP" altLang="en-US"/>
        </a:p>
      </dgm:t>
    </dgm:pt>
    <dgm:pt modelId="{05035769-5ED0-4C7F-9192-B43AC08FB283}">
      <dgm:prSet custT="1"/>
      <dgm:spPr/>
      <dgm:t>
        <a:bodyPr/>
        <a:lstStyle/>
        <a:p>
          <a:r>
            <a:rPr kumimoji="1" lang="ja-JP" altLang="en-US" sz="1800" dirty="0" smtClean="0"/>
            <a:t>月報申請</a:t>
          </a:r>
          <a:endParaRPr kumimoji="1" lang="ja-JP" altLang="en-US" sz="1800" dirty="0"/>
        </a:p>
      </dgm:t>
    </dgm:pt>
    <dgm:pt modelId="{8D04A5F3-D044-42CC-A15E-FFDE1F1ED097}" type="par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F6A46BCD-E28E-4203-9771-3C3D6B110843}" type="sibTrans" cxnId="{2EFD85B6-F48A-4DAA-A3B2-05FEE92E143F}">
      <dgm:prSet/>
      <dgm:spPr/>
      <dgm:t>
        <a:bodyPr/>
        <a:lstStyle/>
        <a:p>
          <a:endParaRPr kumimoji="1" lang="ja-JP" altLang="en-US"/>
        </a:p>
      </dgm:t>
    </dgm:pt>
    <dgm:pt modelId="{ED608AA5-B0D5-4DEC-A70C-7F0A50E96B8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月報一覧</a:t>
          </a:r>
          <a:endParaRPr kumimoji="1" lang="ja-JP" altLang="en-US" sz="1800" dirty="0"/>
        </a:p>
      </dgm:t>
    </dgm:pt>
    <dgm:pt modelId="{CF92BB08-C214-4E78-9799-5C7FA82D1BB1}" type="parTrans" cxnId="{29C897D4-BEA2-4692-8D3A-617DD8B90FAA}">
      <dgm:prSet/>
      <dgm:spPr/>
      <dgm:t>
        <a:bodyPr/>
        <a:lstStyle/>
        <a:p>
          <a:endParaRPr kumimoji="1" lang="ja-JP" altLang="en-US"/>
        </a:p>
      </dgm:t>
    </dgm:pt>
    <dgm:pt modelId="{36124865-0612-4A05-9292-3BE82BB071E3}" type="sibTrans" cxnId="{29C897D4-BEA2-4692-8D3A-617DD8B90FAA}">
      <dgm:prSet/>
      <dgm:spPr/>
      <dgm:t>
        <a:bodyPr/>
        <a:lstStyle/>
        <a:p>
          <a:endParaRPr kumimoji="1" lang="ja-JP" altLang="en-US"/>
        </a:p>
      </dgm:t>
    </dgm:pt>
    <dgm:pt modelId="{ACD35163-CB2A-493B-AA67-70B175490B51}">
      <dgm:prSet custT="1"/>
      <dgm:spPr/>
      <dgm:t>
        <a:bodyPr/>
        <a:lstStyle/>
        <a:p>
          <a:r>
            <a:rPr kumimoji="1" lang="ja-JP" altLang="en-US" sz="1800" dirty="0" smtClean="0"/>
            <a:t>ユーザ修正</a:t>
          </a:r>
          <a:endParaRPr kumimoji="1" lang="ja-JP" altLang="en-US" sz="1800" dirty="0"/>
        </a:p>
      </dgm:t>
    </dgm:pt>
    <dgm:pt modelId="{5E9DEE14-C12E-437E-8A35-B1BB9E6B1311}" type="parTrans" cxnId="{E082306C-B068-4F52-A2BC-FAC831DCD9E5}">
      <dgm:prSet/>
      <dgm:spPr/>
      <dgm:t>
        <a:bodyPr/>
        <a:lstStyle/>
        <a:p>
          <a:endParaRPr kumimoji="1" lang="ja-JP" altLang="en-US"/>
        </a:p>
      </dgm:t>
    </dgm:pt>
    <dgm:pt modelId="{0C2C359B-CEC5-4256-9CD1-51D051D0DB71}" type="sibTrans" cxnId="{E082306C-B068-4F52-A2BC-FAC831DCD9E5}">
      <dgm:prSet/>
      <dgm:spPr/>
      <dgm:t>
        <a:bodyPr/>
        <a:lstStyle/>
        <a:p>
          <a:endParaRPr kumimoji="1" lang="ja-JP" altLang="en-US"/>
        </a:p>
      </dgm:t>
    </dgm:pt>
    <dgm:pt modelId="{322E98DA-FF01-4737-8F37-179BFB5461E7}">
      <dgm:prSet custT="1"/>
      <dgm:spPr/>
      <dgm:t>
        <a:bodyPr/>
        <a:lstStyle/>
        <a:p>
          <a:r>
            <a:rPr kumimoji="1" lang="ja-JP" altLang="en-US" sz="2000" dirty="0" smtClean="0"/>
            <a:t>月報申請修正</a:t>
          </a:r>
          <a:endParaRPr kumimoji="1" lang="ja-JP" altLang="en-US" sz="2000" dirty="0"/>
        </a:p>
      </dgm:t>
    </dgm:pt>
    <dgm:pt modelId="{6652EC44-21B9-40C5-AF7C-C1F6399A2F62}" type="parTrans" cxnId="{3085B42A-1CB8-4908-BEA5-C5DFCE396A75}">
      <dgm:prSet/>
      <dgm:spPr/>
      <dgm:t>
        <a:bodyPr/>
        <a:lstStyle/>
        <a:p>
          <a:endParaRPr kumimoji="1" lang="ja-JP" altLang="en-US"/>
        </a:p>
      </dgm:t>
    </dgm:pt>
    <dgm:pt modelId="{3F1FD43C-9A50-4589-B1FF-5CE7324EBADA}" type="sibTrans" cxnId="{3085B42A-1CB8-4908-BEA5-C5DFCE396A75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C9B6AA4F-3B14-43B1-86AC-5C1E9D1ED055}" type="pres">
      <dgm:prSet presAssocID="{129AA29F-A958-46F2-B74F-1427BE8052EA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0953D620-6695-42B6-BD58-86B865F665DF}" type="pres">
      <dgm:prSet presAssocID="{129AA29F-A958-46F2-B74F-1427BE8052EA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35E58DC5-40D7-417F-A1AA-D5E17A4CAA40}" type="pres">
      <dgm:prSet presAssocID="{6ED63BC7-73D7-42AA-8C32-20FAF112464A}" presName="root2" presStyleCnt="0"/>
      <dgm:spPr/>
    </dgm:pt>
    <dgm:pt modelId="{321BE020-EB98-4638-9EBB-B2C3D28F7A9D}" type="pres">
      <dgm:prSet presAssocID="{6ED63BC7-73D7-42AA-8C32-20FAF112464A}" presName="LevelTwoTextNode" presStyleLbl="node3" presStyleIdx="0" presStyleCnt="3" custLinFactNeighborY="-3292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E36C690-A0CB-45C5-85E0-4071BF29ABD1}" type="pres">
      <dgm:prSet presAssocID="{6ED63BC7-73D7-42AA-8C32-20FAF112464A}" presName="level3hierChild" presStyleCnt="0"/>
      <dgm:spPr/>
    </dgm:pt>
    <dgm:pt modelId="{F44B948E-6B8D-4933-A9BA-0DE12B5F79DC}" type="pres">
      <dgm:prSet presAssocID="{8D04A5F3-D044-42CC-A15E-FFDE1F1ED097}" presName="conn2-1" presStyleLbl="parChTrans1D4" presStyleIdx="0" presStyleCnt="4"/>
      <dgm:spPr/>
      <dgm:t>
        <a:bodyPr/>
        <a:lstStyle/>
        <a:p>
          <a:endParaRPr kumimoji="1" lang="ja-JP" altLang="en-US"/>
        </a:p>
      </dgm:t>
    </dgm:pt>
    <dgm:pt modelId="{F6498CD9-EB6F-4797-9DFC-8C68AB16AF39}" type="pres">
      <dgm:prSet presAssocID="{8D04A5F3-D044-42CC-A15E-FFDE1F1ED097}" presName="connTx" presStyleLbl="parChTrans1D4" presStyleIdx="0" presStyleCnt="4"/>
      <dgm:spPr/>
      <dgm:t>
        <a:bodyPr/>
        <a:lstStyle/>
        <a:p>
          <a:endParaRPr kumimoji="1" lang="ja-JP" altLang="en-US"/>
        </a:p>
      </dgm:t>
    </dgm:pt>
    <dgm:pt modelId="{2991626A-1617-4724-BC6A-D74C8E4FC694}" type="pres">
      <dgm:prSet presAssocID="{05035769-5ED0-4C7F-9192-B43AC08FB283}" presName="root2" presStyleCnt="0"/>
      <dgm:spPr/>
    </dgm:pt>
    <dgm:pt modelId="{BAD0047E-DA1C-4857-B10D-B244CD2D3195}" type="pres">
      <dgm:prSet presAssocID="{05035769-5ED0-4C7F-9192-B43AC08FB283}" presName="LevelTwoTextNode" presStyleLbl="node4" presStyleIdx="0" presStyleCnt="4" custLinFactNeighborY="-4732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9B63F22-F629-4BC3-9CC4-D0C13B951B6D}" type="pres">
      <dgm:prSet presAssocID="{05035769-5ED0-4C7F-9192-B43AC08FB283}" presName="level3hierChild" presStyleCnt="0"/>
      <dgm:spPr/>
    </dgm:pt>
    <dgm:pt modelId="{75F7EA50-5461-4C5F-B3C1-E65EB6F9B1E6}" type="pres">
      <dgm:prSet presAssocID="{6652EC44-21B9-40C5-AF7C-C1F6399A2F62}" presName="conn2-1" presStyleLbl="parChTrans1D4" presStyleIdx="1" presStyleCnt="4"/>
      <dgm:spPr/>
      <dgm:t>
        <a:bodyPr/>
        <a:lstStyle/>
        <a:p>
          <a:endParaRPr kumimoji="1" lang="ja-JP" altLang="en-US"/>
        </a:p>
      </dgm:t>
    </dgm:pt>
    <dgm:pt modelId="{712A7DB4-C081-416E-8B7B-E713F2B1976E}" type="pres">
      <dgm:prSet presAssocID="{6652EC44-21B9-40C5-AF7C-C1F6399A2F62}" presName="connTx" presStyleLbl="parChTrans1D4" presStyleIdx="1" presStyleCnt="4"/>
      <dgm:spPr/>
      <dgm:t>
        <a:bodyPr/>
        <a:lstStyle/>
        <a:p>
          <a:endParaRPr kumimoji="1" lang="ja-JP" altLang="en-US"/>
        </a:p>
      </dgm:t>
    </dgm:pt>
    <dgm:pt modelId="{AF27D3D5-DA59-4699-B531-19D46D80FA56}" type="pres">
      <dgm:prSet presAssocID="{322E98DA-FF01-4737-8F37-179BFB5461E7}" presName="root2" presStyleCnt="0"/>
      <dgm:spPr/>
    </dgm:pt>
    <dgm:pt modelId="{CE7767F5-4DAA-4548-9712-A2BED33CD18E}" type="pres">
      <dgm:prSet presAssocID="{322E98DA-FF01-4737-8F37-179BFB5461E7}" presName="LevelTwoTextNode" presStyleLbl="node4" presStyleIdx="1" presStyleCnt="4" custLinFactNeighborY="-2611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DD0FEEB-1182-4E99-AEDF-309587DFC3BC}" type="pres">
      <dgm:prSet presAssocID="{322E98DA-FF01-4737-8F37-179BFB5461E7}" presName="level3hierChild" presStyleCnt="0"/>
      <dgm:spPr/>
    </dgm:pt>
    <dgm:pt modelId="{9B45779C-50BD-4C77-BAF4-2333FF7055C2}" type="pres">
      <dgm:prSet presAssocID="{CF92BB08-C214-4E78-9799-5C7FA82D1BB1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08DBD3BE-FB5D-4D1A-9A92-E9BE11CCC033}" type="pres">
      <dgm:prSet presAssocID="{CF92BB08-C214-4E78-9799-5C7FA82D1BB1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9C011A38-F2BB-4CE4-B5E8-AE71B85B6ABF}" type="pres">
      <dgm:prSet presAssocID="{ED608AA5-B0D5-4DEC-A70C-7F0A50E96B89}" presName="root2" presStyleCnt="0"/>
      <dgm:spPr/>
    </dgm:pt>
    <dgm:pt modelId="{F6366B08-ABCF-4A2F-BE30-7D93361E845B}" type="pres">
      <dgm:prSet presAssocID="{ED608AA5-B0D5-4DEC-A70C-7F0A50E96B89}" presName="LevelTwoTextNode" presStyleLbl="node3" presStyleIdx="1" presStyleCnt="3" custLinFactNeighborY="1930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EC64571-699C-4720-BC18-BD3964042886}" type="pres">
      <dgm:prSet presAssocID="{ED608AA5-B0D5-4DEC-A70C-7F0A50E96B89}" presName="level3hierChild" presStyleCnt="0"/>
      <dgm:spPr/>
    </dgm:pt>
    <dgm:pt modelId="{9E124E1E-0161-4AC1-87EC-B09B2F219B0F}" type="pres">
      <dgm:prSet presAssocID="{1C096A7E-8FF6-4205-B81F-37441528B91E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3" presStyleIdx="2" presStyleCnt="3" custLinFactNeighborY="6758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  <dgm:pt modelId="{CAFDD6AC-A606-4FAE-8432-AB1EBCF58CDA}" type="pres">
      <dgm:prSet presAssocID="{5E9DEE14-C12E-437E-8A35-B1BB9E6B1311}" presName="conn2-1" presStyleLbl="parChTrans1D4" presStyleIdx="2" presStyleCnt="4"/>
      <dgm:spPr/>
      <dgm:t>
        <a:bodyPr/>
        <a:lstStyle/>
        <a:p>
          <a:endParaRPr kumimoji="1" lang="ja-JP" altLang="en-US"/>
        </a:p>
      </dgm:t>
    </dgm:pt>
    <dgm:pt modelId="{97AC2B28-AD2A-492E-A549-C113680F4675}" type="pres">
      <dgm:prSet presAssocID="{5E9DEE14-C12E-437E-8A35-B1BB9E6B1311}" presName="connTx" presStyleLbl="parChTrans1D4" presStyleIdx="2" presStyleCnt="4"/>
      <dgm:spPr/>
      <dgm:t>
        <a:bodyPr/>
        <a:lstStyle/>
        <a:p>
          <a:endParaRPr kumimoji="1" lang="ja-JP" altLang="en-US"/>
        </a:p>
      </dgm:t>
    </dgm:pt>
    <dgm:pt modelId="{2793A41A-5580-4B39-ADFF-9F2EC5899790}" type="pres">
      <dgm:prSet presAssocID="{ACD35163-CB2A-493B-AA67-70B175490B51}" presName="root2" presStyleCnt="0"/>
      <dgm:spPr/>
    </dgm:pt>
    <dgm:pt modelId="{9668374C-339A-4CB7-9E78-1AAA20598985}" type="pres">
      <dgm:prSet presAssocID="{ACD35163-CB2A-493B-AA67-70B175490B51}" presName="LevelTwoTextNode" presStyleLbl="node4" presStyleIdx="2" presStyleCnt="4" custLinFactNeighborY="4922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2762133-F9E4-4BF3-B1E6-EB96FE0C0613}" type="pres">
      <dgm:prSet presAssocID="{ACD35163-CB2A-493B-AA67-70B175490B51}" presName="level3hierChild" presStyleCnt="0"/>
      <dgm:spPr/>
    </dgm:pt>
    <dgm:pt modelId="{3AA81311-4EAD-4E7A-8B3C-7384A0FA7427}" type="pres">
      <dgm:prSet presAssocID="{CA6F8972-6CD8-448C-A84D-8256297787F7}" presName="conn2-1" presStyleLbl="parChTrans1D4" presStyleIdx="3" presStyleCnt="4"/>
      <dgm:spPr/>
      <dgm:t>
        <a:bodyPr/>
        <a:lstStyle/>
        <a:p>
          <a:endParaRPr kumimoji="1" lang="ja-JP" altLang="en-US"/>
        </a:p>
      </dgm:t>
    </dgm:pt>
    <dgm:pt modelId="{9B5EB736-E58D-42A3-9267-3AF2E5669002}" type="pres">
      <dgm:prSet presAssocID="{CA6F8972-6CD8-448C-A84D-8256297787F7}" presName="connTx" presStyleLbl="parChTrans1D4" presStyleIdx="3" presStyleCnt="4"/>
      <dgm:spPr/>
      <dgm:t>
        <a:bodyPr/>
        <a:lstStyle/>
        <a:p>
          <a:endParaRPr kumimoji="1" lang="ja-JP" altLang="en-US"/>
        </a:p>
      </dgm:t>
    </dgm:pt>
    <dgm:pt modelId="{D4EA5CC4-2527-40D0-9D98-C46C8ED3AFEA}" type="pres">
      <dgm:prSet presAssocID="{37D75798-C063-4D43-885C-5C2CC101A97D}" presName="root2" presStyleCnt="0"/>
      <dgm:spPr/>
    </dgm:pt>
    <dgm:pt modelId="{0C332281-900B-440A-A110-24393A013274}" type="pres">
      <dgm:prSet presAssocID="{37D75798-C063-4D43-885C-5C2CC101A97D}" presName="LevelTwoTextNode" presStyleLbl="node4" presStyleIdx="3" presStyleCnt="4" custLinFactNeighborY="9353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2F7D064-5981-448B-B332-2BDED2F3BF0F}" type="pres">
      <dgm:prSet presAssocID="{37D75798-C063-4D43-885C-5C2CC101A97D}" presName="level3hierChild" presStyleCnt="0"/>
      <dgm:spPr/>
    </dgm:pt>
  </dgm:ptLst>
  <dgm:cxnLst>
    <dgm:cxn modelId="{3812A3F0-DD7D-457A-8B51-632514F037BE}" type="presOf" srcId="{6652EC44-21B9-40C5-AF7C-C1F6399A2F62}" destId="{75F7EA50-5461-4C5F-B3C1-E65EB6F9B1E6}" srcOrd="0" destOrd="0" presId="urn:microsoft.com/office/officeart/2008/layout/HorizontalMultiLevelHierarchy"/>
    <dgm:cxn modelId="{988437BE-1B69-4FA3-AD0A-CA4436DF4880}" type="presOf" srcId="{CA6F8972-6CD8-448C-A84D-8256297787F7}" destId="{3AA81311-4EAD-4E7A-8B3C-7384A0FA7427}" srcOrd="0" destOrd="0" presId="urn:microsoft.com/office/officeart/2008/layout/HorizontalMultiLevelHierarchy"/>
    <dgm:cxn modelId="{64B83AC0-C76C-4331-8EB6-070E80E69F79}" type="presOf" srcId="{8D04A5F3-D044-42CC-A15E-FFDE1F1ED097}" destId="{F44B948E-6B8D-4933-A9BA-0DE12B5F79DC}" srcOrd="0" destOrd="0" presId="urn:microsoft.com/office/officeart/2008/layout/HorizontalMultiLevelHierarchy"/>
    <dgm:cxn modelId="{379FBBC3-1A8E-4FCE-B247-DDC3C90238CD}" type="presOf" srcId="{129AA29F-A958-46F2-B74F-1427BE8052EA}" destId="{C9B6AA4F-3B14-43B1-86AC-5C1E9D1ED055}" srcOrd="0" destOrd="0" presId="urn:microsoft.com/office/officeart/2008/layout/HorizontalMultiLevelHierarchy"/>
    <dgm:cxn modelId="{E082306C-B068-4F52-A2BC-FAC831DCD9E5}" srcId="{550A381F-40F0-4E05-ACCB-D1C9F5A5043C}" destId="{ACD35163-CB2A-493B-AA67-70B175490B51}" srcOrd="0" destOrd="0" parTransId="{5E9DEE14-C12E-437E-8A35-B1BB9E6B1311}" sibTransId="{0C2C359B-CEC5-4256-9CD1-51D051D0DB71}"/>
    <dgm:cxn modelId="{8E5871B2-EB43-490A-8E19-7ED3E7BF3DAE}" type="presOf" srcId="{E164911D-41C0-41AD-BFD4-B8091C9AE415}" destId="{22A722A9-2815-423D-8C37-5E5F7385B8FB}" srcOrd="0" destOrd="0" presId="urn:microsoft.com/office/officeart/2008/layout/HorizontalMultiLevelHierarchy"/>
    <dgm:cxn modelId="{E77D710B-F8B8-45D7-BAB2-1342D44AC065}" srcId="{550A381F-40F0-4E05-ACCB-D1C9F5A5043C}" destId="{37D75798-C063-4D43-885C-5C2CC101A97D}" srcOrd="1" destOrd="0" parTransId="{CA6F8972-6CD8-448C-A84D-8256297787F7}" sibTransId="{CC1562F8-A737-4EE3-AC8F-5672D16E32A7}"/>
    <dgm:cxn modelId="{590960AC-9E3A-4980-84A0-07BBDD9CEA7D}" type="presOf" srcId="{1C096A7E-8FF6-4205-B81F-37441528B91E}" destId="{795F2234-8ADC-4001-BDDB-49D4CDD506ED}" srcOrd="1" destOrd="0" presId="urn:microsoft.com/office/officeart/2008/layout/HorizontalMultiLevelHierarchy"/>
    <dgm:cxn modelId="{2B10EE2C-AB70-4001-8B18-598063EBA92E}" type="presOf" srcId="{A0559AFC-F7C9-40A3-85C8-C1718708DC40}" destId="{75F5CFBF-8828-4BF9-816E-859BC8ED4F44}" srcOrd="1" destOrd="0" presId="urn:microsoft.com/office/officeart/2008/layout/HorizontalMultiLevelHierarchy"/>
    <dgm:cxn modelId="{0B28BA8E-F15B-47EE-8864-AE24A15B9E8B}" type="presOf" srcId="{550A381F-40F0-4E05-ACCB-D1C9F5A5043C}" destId="{AAE69731-215B-45BC-8E15-2A6F1103ED7E}" srcOrd="0" destOrd="0" presId="urn:microsoft.com/office/officeart/2008/layout/HorizontalMultiLevelHierarchy"/>
    <dgm:cxn modelId="{29C897D4-BEA2-4692-8D3A-617DD8B90FAA}" srcId="{33878004-7D2A-4F72-BEDB-5D0AB58F15AC}" destId="{ED608AA5-B0D5-4DEC-A70C-7F0A50E96B89}" srcOrd="1" destOrd="0" parTransId="{CF92BB08-C214-4E78-9799-5C7FA82D1BB1}" sibTransId="{36124865-0612-4A05-9292-3BE82BB071E3}"/>
    <dgm:cxn modelId="{09FFCE5A-C01B-475B-827A-431E2CB4731A}" type="presOf" srcId="{05035769-5ED0-4C7F-9192-B43AC08FB283}" destId="{BAD0047E-DA1C-4857-B10D-B244CD2D3195}" srcOrd="0" destOrd="0" presId="urn:microsoft.com/office/officeart/2008/layout/HorizontalMultiLevelHierarchy"/>
    <dgm:cxn modelId="{E4428D15-66C5-4DF2-9F08-4AD3FC247146}" type="presOf" srcId="{6652EC44-21B9-40C5-AF7C-C1F6399A2F62}" destId="{712A7DB4-C081-416E-8B7B-E713F2B1976E}" srcOrd="1" destOrd="0" presId="urn:microsoft.com/office/officeart/2008/layout/HorizontalMultiLevelHierarchy"/>
    <dgm:cxn modelId="{4B189597-5B71-4E1D-A82A-7D1960A80988}" type="presOf" srcId="{37D75798-C063-4D43-885C-5C2CC101A97D}" destId="{0C332281-900B-440A-A110-24393A013274}" srcOrd="0" destOrd="0" presId="urn:microsoft.com/office/officeart/2008/layout/HorizontalMultiLevelHierarchy"/>
    <dgm:cxn modelId="{82F12309-2B6B-4AB4-B0CC-671D4B8F4EC4}" type="presOf" srcId="{5E9DEE14-C12E-437E-8A35-B1BB9E6B1311}" destId="{CAFDD6AC-A606-4FAE-8432-AB1EBCF58CDA}" srcOrd="0" destOrd="0" presId="urn:microsoft.com/office/officeart/2008/layout/HorizontalMultiLevelHierarchy"/>
    <dgm:cxn modelId="{3085B42A-1CB8-4908-BEA5-C5DFCE396A75}" srcId="{6ED63BC7-73D7-42AA-8C32-20FAF112464A}" destId="{322E98DA-FF01-4737-8F37-179BFB5461E7}" srcOrd="1" destOrd="0" parTransId="{6652EC44-21B9-40C5-AF7C-C1F6399A2F62}" sibTransId="{3F1FD43C-9A50-4589-B1FF-5CE7324EBAD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26EAADF4-8DD1-45D0-9982-6DC90A38C4F8}" type="presOf" srcId="{A0559AFC-F7C9-40A3-85C8-C1718708DC40}" destId="{5C94A537-F670-4876-9327-9280C8C56023}" srcOrd="0" destOrd="0" presId="urn:microsoft.com/office/officeart/2008/layout/HorizontalMultiLevelHierarchy"/>
    <dgm:cxn modelId="{E65B95F2-C3FE-4676-AAA9-42230605C4A5}" srcId="{33878004-7D2A-4F72-BEDB-5D0AB58F15AC}" destId="{550A381F-40F0-4E05-ACCB-D1C9F5A5043C}" srcOrd="2" destOrd="0" parTransId="{1C096A7E-8FF6-4205-B81F-37441528B91E}" sibTransId="{A501F06D-82E0-4DE6-9AE9-2167538DECE0}"/>
    <dgm:cxn modelId="{147DB898-FFCD-4DA5-B634-115026A5B30A}" type="presOf" srcId="{B5357460-0FAD-40CA-BE82-980E0E8EA8E3}" destId="{8A5D712F-6AF2-4319-A6F5-A30D601300D8}" srcOrd="0" destOrd="0" presId="urn:microsoft.com/office/officeart/2008/layout/HorizontalMultiLevelHierarchy"/>
    <dgm:cxn modelId="{4448D5DD-15D7-4320-94F2-3067C91FFC2D}" type="presOf" srcId="{CA6F8972-6CD8-448C-A84D-8256297787F7}" destId="{9B5EB736-E58D-42A3-9267-3AF2E5669002}" srcOrd="1" destOrd="0" presId="urn:microsoft.com/office/officeart/2008/layout/HorizontalMultiLevelHierarchy"/>
    <dgm:cxn modelId="{A5BC5A0B-FF88-41AD-A452-36F17C35CA8E}" type="presOf" srcId="{CF92BB08-C214-4E78-9799-5C7FA82D1BB1}" destId="{9B45779C-50BD-4C77-BAF4-2333FF7055C2}" srcOrd="0" destOrd="0" presId="urn:microsoft.com/office/officeart/2008/layout/HorizontalMultiLevelHierarchy"/>
    <dgm:cxn modelId="{8BA03997-CA21-428F-BB93-C5DCE9B5D612}" type="presOf" srcId="{ACD35163-CB2A-493B-AA67-70B175490B51}" destId="{9668374C-339A-4CB7-9E78-1AAA20598985}" srcOrd="0" destOrd="0" presId="urn:microsoft.com/office/officeart/2008/layout/HorizontalMultiLevelHierarchy"/>
    <dgm:cxn modelId="{3164E21C-C08D-4825-A649-E1CD7893BB8E}" type="presOf" srcId="{CF92BB08-C214-4E78-9799-5C7FA82D1BB1}" destId="{08DBD3BE-FB5D-4D1A-9A92-E9BE11CCC033}" srcOrd="1" destOrd="0" presId="urn:microsoft.com/office/officeart/2008/layout/HorizontalMultiLevelHierarchy"/>
    <dgm:cxn modelId="{BC25CCFD-1A50-4152-BFF0-E6B0A65BFCE0}" srcId="{33878004-7D2A-4F72-BEDB-5D0AB58F15AC}" destId="{6ED63BC7-73D7-42AA-8C32-20FAF112464A}" srcOrd="0" destOrd="0" parTransId="{129AA29F-A958-46F2-B74F-1427BE8052EA}" sibTransId="{229F1C12-4DAE-4999-8B03-81254F138021}"/>
    <dgm:cxn modelId="{20587BA5-E409-4EA4-B9A1-E6C4E0D35485}" type="presOf" srcId="{322E98DA-FF01-4737-8F37-179BFB5461E7}" destId="{CE7767F5-4DAA-4548-9712-A2BED33CD18E}" srcOrd="0" destOrd="0" presId="urn:microsoft.com/office/officeart/2008/layout/HorizontalMultiLevelHierarchy"/>
    <dgm:cxn modelId="{2EFD85B6-F48A-4DAA-A3B2-05FEE92E143F}" srcId="{6ED63BC7-73D7-42AA-8C32-20FAF112464A}" destId="{05035769-5ED0-4C7F-9192-B43AC08FB283}" srcOrd="0" destOrd="0" parTransId="{8D04A5F3-D044-42CC-A15E-FFDE1F1ED097}" sibTransId="{F6A46BCD-E28E-4203-9771-3C3D6B110843}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45E8733D-17C8-4E1E-9E9D-02F22939A349}" type="presOf" srcId="{ED608AA5-B0D5-4DEC-A70C-7F0A50E96B89}" destId="{F6366B08-ABCF-4A2F-BE30-7D93361E845B}" srcOrd="0" destOrd="0" presId="urn:microsoft.com/office/officeart/2008/layout/HorizontalMultiLevelHierarchy"/>
    <dgm:cxn modelId="{23F0D07F-CC3C-48D5-B3FD-55A1A6238090}" type="presOf" srcId="{33878004-7D2A-4F72-BEDB-5D0AB58F15AC}" destId="{BA2C46D1-49F2-4416-B0F1-25FE16F65916}" srcOrd="0" destOrd="0" presId="urn:microsoft.com/office/officeart/2008/layout/HorizontalMultiLevelHierarchy"/>
    <dgm:cxn modelId="{B296DB5C-CCD1-47ED-911D-C67EA8CA3EDA}" type="presOf" srcId="{1C096A7E-8FF6-4205-B81F-37441528B91E}" destId="{9E124E1E-0161-4AC1-87EC-B09B2F219B0F}" srcOrd="0" destOrd="0" presId="urn:microsoft.com/office/officeart/2008/layout/HorizontalMultiLevelHierarchy"/>
    <dgm:cxn modelId="{8B3B1DB8-9F46-4733-A9B3-94BA909732DC}" type="presOf" srcId="{129AA29F-A958-46F2-B74F-1427BE8052EA}" destId="{0953D620-6695-42B6-BD58-86B865F665DF}" srcOrd="1" destOrd="0" presId="urn:microsoft.com/office/officeart/2008/layout/HorizontalMultiLevelHierarchy"/>
    <dgm:cxn modelId="{4373DEFC-6308-4AC1-B306-B9F80ECFD8D8}" type="presOf" srcId="{8D04A5F3-D044-42CC-A15E-FFDE1F1ED097}" destId="{F6498CD9-EB6F-4797-9DFC-8C68AB16AF39}" srcOrd="1" destOrd="0" presId="urn:microsoft.com/office/officeart/2008/layout/HorizontalMultiLevelHierarchy"/>
    <dgm:cxn modelId="{CBBA1196-72D1-4D9F-8A51-7BD818455927}" type="presOf" srcId="{5E9DEE14-C12E-437E-8A35-B1BB9E6B1311}" destId="{97AC2B28-AD2A-492E-A549-C113680F4675}" srcOrd="1" destOrd="0" presId="urn:microsoft.com/office/officeart/2008/layout/HorizontalMultiLevelHierarchy"/>
    <dgm:cxn modelId="{8170BB76-B1FD-4D3C-86C3-B022300DABBB}" type="presOf" srcId="{6ED63BC7-73D7-42AA-8C32-20FAF112464A}" destId="{321BE020-EB98-4638-9EBB-B2C3D28F7A9D}" srcOrd="0" destOrd="0" presId="urn:microsoft.com/office/officeart/2008/layout/HorizontalMultiLevelHierarchy"/>
    <dgm:cxn modelId="{3451A00C-18F3-4BFC-A85D-504512CAFD84}" type="presParOf" srcId="{8A5D712F-6AF2-4319-A6F5-A30D601300D8}" destId="{3120E5FA-F315-4B50-9CBE-10143E5DFFB8}" srcOrd="0" destOrd="0" presId="urn:microsoft.com/office/officeart/2008/layout/HorizontalMultiLevelHierarchy"/>
    <dgm:cxn modelId="{27C71679-2ABE-4241-8D1F-4F269DB2EE11}" type="presParOf" srcId="{3120E5FA-F315-4B50-9CBE-10143E5DFFB8}" destId="{22A722A9-2815-423D-8C37-5E5F7385B8FB}" srcOrd="0" destOrd="0" presId="urn:microsoft.com/office/officeart/2008/layout/HorizontalMultiLevelHierarchy"/>
    <dgm:cxn modelId="{9EC09F21-7DDC-4F0C-B436-5F710FF852B9}" type="presParOf" srcId="{3120E5FA-F315-4B50-9CBE-10143E5DFFB8}" destId="{5D597C0F-2237-4F12-950C-D26B8F09A573}" srcOrd="1" destOrd="0" presId="urn:microsoft.com/office/officeart/2008/layout/HorizontalMultiLevelHierarchy"/>
    <dgm:cxn modelId="{D169B463-F793-4271-AA44-B25433CE4995}" type="presParOf" srcId="{5D597C0F-2237-4F12-950C-D26B8F09A573}" destId="{5C94A537-F670-4876-9327-9280C8C56023}" srcOrd="0" destOrd="0" presId="urn:microsoft.com/office/officeart/2008/layout/HorizontalMultiLevelHierarchy"/>
    <dgm:cxn modelId="{61E70562-B7DF-4033-8A8E-B844D4D48A97}" type="presParOf" srcId="{5C94A537-F670-4876-9327-9280C8C56023}" destId="{75F5CFBF-8828-4BF9-816E-859BC8ED4F44}" srcOrd="0" destOrd="0" presId="urn:microsoft.com/office/officeart/2008/layout/HorizontalMultiLevelHierarchy"/>
    <dgm:cxn modelId="{A6398B32-D72D-4E10-B497-DBB1FDB83BF2}" type="presParOf" srcId="{5D597C0F-2237-4F12-950C-D26B8F09A573}" destId="{CC0B07CC-6EFB-4554-9B13-41EC108C832E}" srcOrd="1" destOrd="0" presId="urn:microsoft.com/office/officeart/2008/layout/HorizontalMultiLevelHierarchy"/>
    <dgm:cxn modelId="{61C4EA24-D201-4CDA-8D3F-641BE9116641}" type="presParOf" srcId="{CC0B07CC-6EFB-4554-9B13-41EC108C832E}" destId="{BA2C46D1-49F2-4416-B0F1-25FE16F65916}" srcOrd="0" destOrd="0" presId="urn:microsoft.com/office/officeart/2008/layout/HorizontalMultiLevelHierarchy"/>
    <dgm:cxn modelId="{B2E34F0A-61D7-46D1-96D5-6DB743E514A0}" type="presParOf" srcId="{CC0B07CC-6EFB-4554-9B13-41EC108C832E}" destId="{E74F55B6-9477-45DF-AC5A-F4A1CB999028}" srcOrd="1" destOrd="0" presId="urn:microsoft.com/office/officeart/2008/layout/HorizontalMultiLevelHierarchy"/>
    <dgm:cxn modelId="{4A5A8492-8E11-4118-96AB-0E64CAD508DA}" type="presParOf" srcId="{E74F55B6-9477-45DF-AC5A-F4A1CB999028}" destId="{C9B6AA4F-3B14-43B1-86AC-5C1E9D1ED055}" srcOrd="0" destOrd="0" presId="urn:microsoft.com/office/officeart/2008/layout/HorizontalMultiLevelHierarchy"/>
    <dgm:cxn modelId="{31A22CAB-DBB7-4514-B1CF-80967CAF7C97}" type="presParOf" srcId="{C9B6AA4F-3B14-43B1-86AC-5C1E9D1ED055}" destId="{0953D620-6695-42B6-BD58-86B865F665DF}" srcOrd="0" destOrd="0" presId="urn:microsoft.com/office/officeart/2008/layout/HorizontalMultiLevelHierarchy"/>
    <dgm:cxn modelId="{A578BA43-FF87-4FCF-ABCE-061E7DFE1C68}" type="presParOf" srcId="{E74F55B6-9477-45DF-AC5A-F4A1CB999028}" destId="{35E58DC5-40D7-417F-A1AA-D5E17A4CAA40}" srcOrd="1" destOrd="0" presId="urn:microsoft.com/office/officeart/2008/layout/HorizontalMultiLevelHierarchy"/>
    <dgm:cxn modelId="{629D5CBD-0A51-47DB-9430-ECE243B05FE9}" type="presParOf" srcId="{35E58DC5-40D7-417F-A1AA-D5E17A4CAA40}" destId="{321BE020-EB98-4638-9EBB-B2C3D28F7A9D}" srcOrd="0" destOrd="0" presId="urn:microsoft.com/office/officeart/2008/layout/HorizontalMultiLevelHierarchy"/>
    <dgm:cxn modelId="{D44443D4-2590-403C-A317-C6BDF3203D1B}" type="presParOf" srcId="{35E58DC5-40D7-417F-A1AA-D5E17A4CAA40}" destId="{BE36C690-A0CB-45C5-85E0-4071BF29ABD1}" srcOrd="1" destOrd="0" presId="urn:microsoft.com/office/officeart/2008/layout/HorizontalMultiLevelHierarchy"/>
    <dgm:cxn modelId="{1186BA70-3C33-4AB2-8AD7-7041781418BF}" type="presParOf" srcId="{BE36C690-A0CB-45C5-85E0-4071BF29ABD1}" destId="{F44B948E-6B8D-4933-A9BA-0DE12B5F79DC}" srcOrd="0" destOrd="0" presId="urn:microsoft.com/office/officeart/2008/layout/HorizontalMultiLevelHierarchy"/>
    <dgm:cxn modelId="{F5F1D14A-94C7-41DE-8686-74D1AF583DA0}" type="presParOf" srcId="{F44B948E-6B8D-4933-A9BA-0DE12B5F79DC}" destId="{F6498CD9-EB6F-4797-9DFC-8C68AB16AF39}" srcOrd="0" destOrd="0" presId="urn:microsoft.com/office/officeart/2008/layout/HorizontalMultiLevelHierarchy"/>
    <dgm:cxn modelId="{6620BB5E-9106-4860-8085-A15F9F0580D9}" type="presParOf" srcId="{BE36C690-A0CB-45C5-85E0-4071BF29ABD1}" destId="{2991626A-1617-4724-BC6A-D74C8E4FC694}" srcOrd="1" destOrd="0" presId="urn:microsoft.com/office/officeart/2008/layout/HorizontalMultiLevelHierarchy"/>
    <dgm:cxn modelId="{A8CDB1B6-CCD6-43C7-A458-C6F94ED5B68B}" type="presParOf" srcId="{2991626A-1617-4724-BC6A-D74C8E4FC694}" destId="{BAD0047E-DA1C-4857-B10D-B244CD2D3195}" srcOrd="0" destOrd="0" presId="urn:microsoft.com/office/officeart/2008/layout/HorizontalMultiLevelHierarchy"/>
    <dgm:cxn modelId="{9D310894-C9C2-479C-B193-93034A443972}" type="presParOf" srcId="{2991626A-1617-4724-BC6A-D74C8E4FC694}" destId="{F9B63F22-F629-4BC3-9CC4-D0C13B951B6D}" srcOrd="1" destOrd="0" presId="urn:microsoft.com/office/officeart/2008/layout/HorizontalMultiLevelHierarchy"/>
    <dgm:cxn modelId="{27B5E10A-057A-4F85-AB3F-76F4AF8F7AF9}" type="presParOf" srcId="{BE36C690-A0CB-45C5-85E0-4071BF29ABD1}" destId="{75F7EA50-5461-4C5F-B3C1-E65EB6F9B1E6}" srcOrd="2" destOrd="0" presId="urn:microsoft.com/office/officeart/2008/layout/HorizontalMultiLevelHierarchy"/>
    <dgm:cxn modelId="{0326F0DD-6B1F-4C1F-95D2-CDE13FD9E093}" type="presParOf" srcId="{75F7EA50-5461-4C5F-B3C1-E65EB6F9B1E6}" destId="{712A7DB4-C081-416E-8B7B-E713F2B1976E}" srcOrd="0" destOrd="0" presId="urn:microsoft.com/office/officeart/2008/layout/HorizontalMultiLevelHierarchy"/>
    <dgm:cxn modelId="{2DC6E0D5-4069-445E-AE80-293A55C82BE3}" type="presParOf" srcId="{BE36C690-A0CB-45C5-85E0-4071BF29ABD1}" destId="{AF27D3D5-DA59-4699-B531-19D46D80FA56}" srcOrd="3" destOrd="0" presId="urn:microsoft.com/office/officeart/2008/layout/HorizontalMultiLevelHierarchy"/>
    <dgm:cxn modelId="{EF1EB16B-618E-4436-A9D5-395CEFF92770}" type="presParOf" srcId="{AF27D3D5-DA59-4699-B531-19D46D80FA56}" destId="{CE7767F5-4DAA-4548-9712-A2BED33CD18E}" srcOrd="0" destOrd="0" presId="urn:microsoft.com/office/officeart/2008/layout/HorizontalMultiLevelHierarchy"/>
    <dgm:cxn modelId="{7F7ACF5C-8AB1-413B-BB3F-F0D8C124DAAD}" type="presParOf" srcId="{AF27D3D5-DA59-4699-B531-19D46D80FA56}" destId="{FDD0FEEB-1182-4E99-AEDF-309587DFC3BC}" srcOrd="1" destOrd="0" presId="urn:microsoft.com/office/officeart/2008/layout/HorizontalMultiLevelHierarchy"/>
    <dgm:cxn modelId="{6B347770-FA3A-4A96-8AA6-204AA147ABA2}" type="presParOf" srcId="{E74F55B6-9477-45DF-AC5A-F4A1CB999028}" destId="{9B45779C-50BD-4C77-BAF4-2333FF7055C2}" srcOrd="2" destOrd="0" presId="urn:microsoft.com/office/officeart/2008/layout/HorizontalMultiLevelHierarchy"/>
    <dgm:cxn modelId="{D1D59AF1-739B-4595-805A-F0338577E116}" type="presParOf" srcId="{9B45779C-50BD-4C77-BAF4-2333FF7055C2}" destId="{08DBD3BE-FB5D-4D1A-9A92-E9BE11CCC033}" srcOrd="0" destOrd="0" presId="urn:microsoft.com/office/officeart/2008/layout/HorizontalMultiLevelHierarchy"/>
    <dgm:cxn modelId="{C6D829B7-DFA1-4AE8-892E-64877B9BB7E6}" type="presParOf" srcId="{E74F55B6-9477-45DF-AC5A-F4A1CB999028}" destId="{9C011A38-F2BB-4CE4-B5E8-AE71B85B6ABF}" srcOrd="3" destOrd="0" presId="urn:microsoft.com/office/officeart/2008/layout/HorizontalMultiLevelHierarchy"/>
    <dgm:cxn modelId="{37CAC90A-CD02-489C-948F-F264152EF06A}" type="presParOf" srcId="{9C011A38-F2BB-4CE4-B5E8-AE71B85B6ABF}" destId="{F6366B08-ABCF-4A2F-BE30-7D93361E845B}" srcOrd="0" destOrd="0" presId="urn:microsoft.com/office/officeart/2008/layout/HorizontalMultiLevelHierarchy"/>
    <dgm:cxn modelId="{95D7D1D6-EB82-4C50-9754-B2D8EA64DE2F}" type="presParOf" srcId="{9C011A38-F2BB-4CE4-B5E8-AE71B85B6ABF}" destId="{8EC64571-699C-4720-BC18-BD3964042886}" srcOrd="1" destOrd="0" presId="urn:microsoft.com/office/officeart/2008/layout/HorizontalMultiLevelHierarchy"/>
    <dgm:cxn modelId="{B14A5EA4-54DD-46AD-98C9-D1AFF93C0981}" type="presParOf" srcId="{E74F55B6-9477-45DF-AC5A-F4A1CB999028}" destId="{9E124E1E-0161-4AC1-87EC-B09B2F219B0F}" srcOrd="4" destOrd="0" presId="urn:microsoft.com/office/officeart/2008/layout/HorizontalMultiLevelHierarchy"/>
    <dgm:cxn modelId="{288F4C92-E173-4BB0-8499-A3DEB99EDAA9}" type="presParOf" srcId="{9E124E1E-0161-4AC1-87EC-B09B2F219B0F}" destId="{795F2234-8ADC-4001-BDDB-49D4CDD506ED}" srcOrd="0" destOrd="0" presId="urn:microsoft.com/office/officeart/2008/layout/HorizontalMultiLevelHierarchy"/>
    <dgm:cxn modelId="{37BDA0FE-7F62-496E-B342-68C85D469D4F}" type="presParOf" srcId="{E74F55B6-9477-45DF-AC5A-F4A1CB999028}" destId="{2ACDFCF3-997A-4F81-8EA7-BC85025ED7E1}" srcOrd="5" destOrd="0" presId="urn:microsoft.com/office/officeart/2008/layout/HorizontalMultiLevelHierarchy"/>
    <dgm:cxn modelId="{23380101-4922-48CD-9996-493AE1AFF900}" type="presParOf" srcId="{2ACDFCF3-997A-4F81-8EA7-BC85025ED7E1}" destId="{AAE69731-215B-45BC-8E15-2A6F1103ED7E}" srcOrd="0" destOrd="0" presId="urn:microsoft.com/office/officeart/2008/layout/HorizontalMultiLevelHierarchy"/>
    <dgm:cxn modelId="{71415B58-F46D-4388-B56E-25B837594547}" type="presParOf" srcId="{2ACDFCF3-997A-4F81-8EA7-BC85025ED7E1}" destId="{5987BB51-F580-4222-BA09-A0C31F2A05FE}" srcOrd="1" destOrd="0" presId="urn:microsoft.com/office/officeart/2008/layout/HorizontalMultiLevelHierarchy"/>
    <dgm:cxn modelId="{5FEA0936-5E49-40B0-8559-A7CE20261E47}" type="presParOf" srcId="{5987BB51-F580-4222-BA09-A0C31F2A05FE}" destId="{CAFDD6AC-A606-4FAE-8432-AB1EBCF58CDA}" srcOrd="0" destOrd="0" presId="urn:microsoft.com/office/officeart/2008/layout/HorizontalMultiLevelHierarchy"/>
    <dgm:cxn modelId="{3EEB2728-AF2B-4B4D-BF83-62CDD8382A36}" type="presParOf" srcId="{CAFDD6AC-A606-4FAE-8432-AB1EBCF58CDA}" destId="{97AC2B28-AD2A-492E-A549-C113680F4675}" srcOrd="0" destOrd="0" presId="urn:microsoft.com/office/officeart/2008/layout/HorizontalMultiLevelHierarchy"/>
    <dgm:cxn modelId="{F840860C-2E5E-45B5-AB94-95FC001CA060}" type="presParOf" srcId="{5987BB51-F580-4222-BA09-A0C31F2A05FE}" destId="{2793A41A-5580-4B39-ADFF-9F2EC5899790}" srcOrd="1" destOrd="0" presId="urn:microsoft.com/office/officeart/2008/layout/HorizontalMultiLevelHierarchy"/>
    <dgm:cxn modelId="{A173C5D2-548B-4CD3-B993-2A7F2FB61A4F}" type="presParOf" srcId="{2793A41A-5580-4B39-ADFF-9F2EC5899790}" destId="{9668374C-339A-4CB7-9E78-1AAA20598985}" srcOrd="0" destOrd="0" presId="urn:microsoft.com/office/officeart/2008/layout/HorizontalMultiLevelHierarchy"/>
    <dgm:cxn modelId="{2F96D2A3-0890-4D4A-BB4D-2BFB4AFE9723}" type="presParOf" srcId="{2793A41A-5580-4B39-ADFF-9F2EC5899790}" destId="{92762133-F9E4-4BF3-B1E6-EB96FE0C0613}" srcOrd="1" destOrd="0" presId="urn:microsoft.com/office/officeart/2008/layout/HorizontalMultiLevelHierarchy"/>
    <dgm:cxn modelId="{BA846C13-1C60-4120-96F0-01E535545964}" type="presParOf" srcId="{5987BB51-F580-4222-BA09-A0C31F2A05FE}" destId="{3AA81311-4EAD-4E7A-8B3C-7384A0FA7427}" srcOrd="2" destOrd="0" presId="urn:microsoft.com/office/officeart/2008/layout/HorizontalMultiLevelHierarchy"/>
    <dgm:cxn modelId="{35285326-2B05-4EF3-A59C-BA9371B11F7F}" type="presParOf" srcId="{3AA81311-4EAD-4E7A-8B3C-7384A0FA7427}" destId="{9B5EB736-E58D-42A3-9267-3AF2E5669002}" srcOrd="0" destOrd="0" presId="urn:microsoft.com/office/officeart/2008/layout/HorizontalMultiLevelHierarchy"/>
    <dgm:cxn modelId="{24D12DF3-2ED8-4D19-9664-11586E6A0373}" type="presParOf" srcId="{5987BB51-F580-4222-BA09-A0C31F2A05FE}" destId="{D4EA5CC4-2527-40D0-9D98-C46C8ED3AFEA}" srcOrd="3" destOrd="0" presId="urn:microsoft.com/office/officeart/2008/layout/HorizontalMultiLevelHierarchy"/>
    <dgm:cxn modelId="{3FCD9A2B-CE79-4807-8759-7F1595F5FDBB}" type="presParOf" srcId="{D4EA5CC4-2527-40D0-9D98-C46C8ED3AFEA}" destId="{0C332281-900B-440A-A110-24393A013274}" srcOrd="0" destOrd="0" presId="urn:microsoft.com/office/officeart/2008/layout/HorizontalMultiLevelHierarchy"/>
    <dgm:cxn modelId="{FC558D86-BAB4-49D1-BC17-12E1E095D30F}" type="presParOf" srcId="{D4EA5CC4-2527-40D0-9D98-C46C8ED3AFEA}" destId="{82F7D064-5981-448B-B332-2BDED2F3BF0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/>
      <dgm:spPr/>
      <dgm:t>
        <a:bodyPr/>
        <a:lstStyle/>
        <a:p>
          <a:r>
            <a:rPr kumimoji="1" lang="ja-JP" altLang="en-US" dirty="0" smtClean="0"/>
            <a:t>ログイン</a:t>
          </a:r>
          <a:endParaRPr kumimoji="1" lang="ja-JP" altLang="en-US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ユーザ一覧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/>
        </a:p>
      </dgm:t>
    </dgm:pt>
    <dgm:pt modelId="{376B09F4-2D5B-4689-8EC4-FB34E6F5B1E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月報承認（一括）</a:t>
          </a:r>
          <a:endParaRPr kumimoji="1" lang="ja-JP" altLang="en-US" sz="1800" dirty="0"/>
        </a:p>
      </dgm:t>
    </dgm:pt>
    <dgm:pt modelId="{7981970C-204D-4F36-BD70-A041F4B940E6}">
      <dgm:prSet custT="1"/>
      <dgm:spPr/>
      <dgm:t>
        <a:bodyPr/>
        <a:lstStyle/>
        <a:p>
          <a:r>
            <a:rPr kumimoji="1" lang="ja-JP" altLang="en-US" sz="1800" dirty="0" smtClean="0"/>
            <a:t>月報承認</a:t>
          </a:r>
          <a:endParaRPr kumimoji="1" lang="ja-JP" altLang="en-US" sz="1800" dirty="0"/>
        </a:p>
      </dgm:t>
    </dgm:pt>
    <dgm:pt modelId="{93C747BF-5C60-4B4E-BC94-D52651C13DE4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月報承認状況一覧</a:t>
          </a:r>
          <a:endParaRPr kumimoji="1" lang="ja-JP" altLang="en-US" sz="1800" dirty="0"/>
        </a:p>
      </dgm:t>
    </dgm:pt>
    <dgm:pt modelId="{B50FE281-80F8-4DF5-BD57-535DF8E4AC04}" type="sib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EE43356B-C9DE-4C0E-B248-9A216F0378C8}" type="parTrans" cxnId="{99F84A0E-D845-4A3E-B617-A2884107E4D8}">
      <dgm:prSet/>
      <dgm:spPr/>
      <dgm:t>
        <a:bodyPr/>
        <a:lstStyle/>
        <a:p>
          <a:endParaRPr kumimoji="1" lang="ja-JP" altLang="en-US"/>
        </a:p>
      </dgm:t>
    </dgm:pt>
    <dgm:pt modelId="{7EBA06D7-F455-4841-8F6A-A8B032555400}" type="sib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420A7C68-5D43-4EB6-AFB7-75822302A846}" type="parTrans" cxnId="{D2CB7E7E-3292-42A0-834B-2F9B6991FB5F}">
      <dgm:prSet/>
      <dgm:spPr/>
      <dgm:t>
        <a:bodyPr/>
        <a:lstStyle/>
        <a:p>
          <a:endParaRPr kumimoji="1" lang="ja-JP" altLang="en-US"/>
        </a:p>
      </dgm:t>
    </dgm:pt>
    <dgm:pt modelId="{D0F2AC8F-BA3D-4E6C-AC90-92F634F15E92}" type="sib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52003E9A-DF77-4E3B-A083-82B24FE4B0A8}" type="parTrans" cxnId="{6DBB8725-1222-4B17-867E-54704F7EE749}">
      <dgm:prSet/>
      <dgm:spPr/>
      <dgm:t>
        <a:bodyPr/>
        <a:lstStyle/>
        <a:p>
          <a:endParaRPr kumimoji="1" lang="ja-JP" altLang="en-US"/>
        </a:p>
      </dgm:t>
    </dgm:pt>
    <dgm:pt modelId="{21147F39-0959-478D-99BA-881DBA3B8FFA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月報一覧</a:t>
          </a:r>
          <a:endParaRPr kumimoji="1" lang="ja-JP" altLang="en-US" sz="1800" dirty="0"/>
        </a:p>
      </dgm:t>
    </dgm:pt>
    <dgm:pt modelId="{74F296E6-1D22-4687-AF22-BD18E40C14FE}" type="parTrans" cxnId="{8FA5B82F-9A25-4BEA-80CC-014B5994C993}">
      <dgm:prSet/>
      <dgm:spPr/>
      <dgm:t>
        <a:bodyPr/>
        <a:lstStyle/>
        <a:p>
          <a:endParaRPr kumimoji="1" lang="ja-JP" altLang="en-US"/>
        </a:p>
      </dgm:t>
    </dgm:pt>
    <dgm:pt modelId="{17189784-D56A-4145-96EC-A36A1B400630}" type="sibTrans" cxnId="{8FA5B82F-9A25-4BEA-80CC-014B5994C993}">
      <dgm:prSet/>
      <dgm:spPr/>
      <dgm:t>
        <a:bodyPr/>
        <a:lstStyle/>
        <a:p>
          <a:endParaRPr kumimoji="1" lang="ja-JP" altLang="en-US"/>
        </a:p>
      </dgm:t>
    </dgm:pt>
    <dgm:pt modelId="{D80EA3D2-094E-4A03-A324-F2D406823EDB}">
      <dgm:prSet phldrT="[テキスト]" custT="1"/>
      <dgm:spPr/>
      <dgm:t>
        <a:bodyPr/>
        <a:lstStyle/>
        <a:p>
          <a:r>
            <a:rPr kumimoji="1" lang="ja-JP" altLang="en-US" sz="1800" dirty="0" smtClean="0"/>
            <a:t>ユーザ修正</a:t>
          </a:r>
          <a:endParaRPr kumimoji="1" lang="ja-JP" altLang="en-US" sz="1800" dirty="0"/>
        </a:p>
      </dgm:t>
    </dgm:pt>
    <dgm:pt modelId="{110FCFB3-6AEC-44C2-9BEB-E1F852A45E36}" type="parTrans" cxnId="{44AD3DF2-8FA8-4B3A-A349-748D7162E180}">
      <dgm:prSet/>
      <dgm:spPr/>
      <dgm:t>
        <a:bodyPr/>
        <a:lstStyle/>
        <a:p>
          <a:endParaRPr kumimoji="1" lang="ja-JP" altLang="en-US"/>
        </a:p>
      </dgm:t>
    </dgm:pt>
    <dgm:pt modelId="{CC15D4FE-F1FF-40F0-A5F1-C0EEB3021BE7}" type="sibTrans" cxnId="{44AD3DF2-8FA8-4B3A-A349-748D7162E180}">
      <dgm:prSet/>
      <dgm:spPr/>
      <dgm:t>
        <a:bodyPr/>
        <a:lstStyle/>
        <a:p>
          <a:endParaRPr kumimoji="1" lang="ja-JP" altLang="en-US"/>
        </a:p>
      </dgm:t>
    </dgm:pt>
    <dgm:pt modelId="{C1AE587A-6D7F-4B1E-905E-A1251F9EFAF2}">
      <dgm:prSet custT="1"/>
      <dgm:spPr/>
      <dgm:t>
        <a:bodyPr/>
        <a:lstStyle/>
        <a:p>
          <a:r>
            <a:rPr kumimoji="1" lang="ja-JP" altLang="en-US" sz="1800" dirty="0" smtClean="0"/>
            <a:t>月報承認修正</a:t>
          </a:r>
          <a:endParaRPr kumimoji="1" lang="ja-JP" altLang="en-US" sz="1800" dirty="0"/>
        </a:p>
      </dgm:t>
    </dgm:pt>
    <dgm:pt modelId="{E74E28AB-748D-4811-A27E-613ADFEE3EB5}" type="parTrans" cxnId="{BFA723F3-822C-4219-AC3C-85DF88603996}">
      <dgm:prSet/>
      <dgm:spPr/>
      <dgm:t>
        <a:bodyPr/>
        <a:lstStyle/>
        <a:p>
          <a:endParaRPr kumimoji="1" lang="ja-JP" altLang="en-US"/>
        </a:p>
      </dgm:t>
    </dgm:pt>
    <dgm:pt modelId="{71242734-9763-4B6E-9CC8-74E2DAA15431}" type="sibTrans" cxnId="{BFA723F3-822C-4219-AC3C-85DF88603996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D6E049C7-86D3-494A-A553-3C85D9198E74}" type="pres">
      <dgm:prSet presAssocID="{EE43356B-C9DE-4C0E-B248-9A216F0378C8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7646F691-96E9-4E87-95F9-A031B65F42CF}" type="pres">
      <dgm:prSet presAssocID="{EE43356B-C9DE-4C0E-B248-9A216F0378C8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E261A078-31FD-40DA-9FCC-61C10883C1F4}" type="pres">
      <dgm:prSet presAssocID="{93C747BF-5C60-4B4E-BC94-D52651C13DE4}" presName="root2" presStyleCnt="0"/>
      <dgm:spPr/>
    </dgm:pt>
    <dgm:pt modelId="{2D4BACCF-FA22-4671-AE1C-1B8A7A052384}" type="pres">
      <dgm:prSet presAssocID="{93C747BF-5C60-4B4E-BC94-D52651C13DE4}" presName="LevelTwoTextNode" presStyleLbl="node3" presStyleIdx="0" presStyleCnt="3" custLinFactNeighborY="-3567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B128323-0D0B-4E88-BE6B-FE7864EC4A20}" type="pres">
      <dgm:prSet presAssocID="{93C747BF-5C60-4B4E-BC94-D52651C13DE4}" presName="level3hierChild" presStyleCnt="0"/>
      <dgm:spPr/>
    </dgm:pt>
    <dgm:pt modelId="{9CE9F315-076C-4A91-86FC-F479E1B271B6}" type="pres">
      <dgm:prSet presAssocID="{52003E9A-DF77-4E3B-A083-82B24FE4B0A8}" presName="conn2-1" presStyleLbl="parChTrans1D4" presStyleIdx="0" presStyleCnt="4"/>
      <dgm:spPr/>
      <dgm:t>
        <a:bodyPr/>
        <a:lstStyle/>
        <a:p>
          <a:endParaRPr kumimoji="1" lang="ja-JP" altLang="en-US"/>
        </a:p>
      </dgm:t>
    </dgm:pt>
    <dgm:pt modelId="{B5347ED1-EC76-4B54-8471-81696427CD3E}" type="pres">
      <dgm:prSet presAssocID="{52003E9A-DF77-4E3B-A083-82B24FE4B0A8}" presName="connTx" presStyleLbl="parChTrans1D4" presStyleIdx="0" presStyleCnt="4"/>
      <dgm:spPr/>
      <dgm:t>
        <a:bodyPr/>
        <a:lstStyle/>
        <a:p>
          <a:endParaRPr kumimoji="1" lang="ja-JP" altLang="en-US"/>
        </a:p>
      </dgm:t>
    </dgm:pt>
    <dgm:pt modelId="{09F8EF9F-94E6-4D3F-895B-E63A582372B6}" type="pres">
      <dgm:prSet presAssocID="{7981970C-204D-4F36-BD70-A041F4B940E6}" presName="root2" presStyleCnt="0"/>
      <dgm:spPr/>
    </dgm:pt>
    <dgm:pt modelId="{8ADF30A2-5DE6-4E05-8507-6283510A3E97}" type="pres">
      <dgm:prSet presAssocID="{7981970C-204D-4F36-BD70-A041F4B940E6}" presName="LevelTwoTextNode" presStyleLbl="node4" presStyleIdx="0" presStyleCnt="4" custLinFactNeighborY="-3187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EC35187-6998-4EF8-B9F1-C703C97F0FC1}" type="pres">
      <dgm:prSet presAssocID="{7981970C-204D-4F36-BD70-A041F4B940E6}" presName="level3hierChild" presStyleCnt="0"/>
      <dgm:spPr/>
    </dgm:pt>
    <dgm:pt modelId="{13141A38-E980-4BA7-B959-FE095171D90C}" type="pres">
      <dgm:prSet presAssocID="{E74E28AB-748D-4811-A27E-613ADFEE3EB5}" presName="conn2-1" presStyleLbl="parChTrans1D4" presStyleIdx="1" presStyleCnt="4"/>
      <dgm:spPr/>
      <dgm:t>
        <a:bodyPr/>
        <a:lstStyle/>
        <a:p>
          <a:endParaRPr kumimoji="1" lang="ja-JP" altLang="en-US"/>
        </a:p>
      </dgm:t>
    </dgm:pt>
    <dgm:pt modelId="{0463C196-2219-401D-9D59-196552183F3D}" type="pres">
      <dgm:prSet presAssocID="{E74E28AB-748D-4811-A27E-613ADFEE3EB5}" presName="connTx" presStyleLbl="parChTrans1D4" presStyleIdx="1" presStyleCnt="4"/>
      <dgm:spPr/>
      <dgm:t>
        <a:bodyPr/>
        <a:lstStyle/>
        <a:p>
          <a:endParaRPr kumimoji="1" lang="ja-JP" altLang="en-US"/>
        </a:p>
      </dgm:t>
    </dgm:pt>
    <dgm:pt modelId="{39459AB4-6147-41A0-BD08-256EFB924859}" type="pres">
      <dgm:prSet presAssocID="{C1AE587A-6D7F-4B1E-905E-A1251F9EFAF2}" presName="root2" presStyleCnt="0"/>
      <dgm:spPr/>
    </dgm:pt>
    <dgm:pt modelId="{6418B5C4-F415-45FB-916A-03441B73AD5E}" type="pres">
      <dgm:prSet presAssocID="{C1AE587A-6D7F-4B1E-905E-A1251F9EFAF2}" presName="LevelTwoTextNode" presStyleLbl="node4" presStyleIdx="1" presStyleCnt="4" custLinFactNeighborY="-1838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E3742C-6B79-40B2-9BCB-9A16104F52B5}" type="pres">
      <dgm:prSet presAssocID="{C1AE587A-6D7F-4B1E-905E-A1251F9EFAF2}" presName="level3hierChild" presStyleCnt="0"/>
      <dgm:spPr/>
    </dgm:pt>
    <dgm:pt modelId="{B1A8CFDC-B7E6-4059-86E3-411E6B63764B}" type="pres">
      <dgm:prSet presAssocID="{420A7C68-5D43-4EB6-AFB7-75822302A846}" presName="conn2-1" presStyleLbl="parChTrans1D4" presStyleIdx="2" presStyleCnt="4"/>
      <dgm:spPr/>
      <dgm:t>
        <a:bodyPr/>
        <a:lstStyle/>
        <a:p>
          <a:endParaRPr kumimoji="1" lang="ja-JP" altLang="en-US"/>
        </a:p>
      </dgm:t>
    </dgm:pt>
    <dgm:pt modelId="{2783DBF3-317F-4536-8771-9AD6DFDD1314}" type="pres">
      <dgm:prSet presAssocID="{420A7C68-5D43-4EB6-AFB7-75822302A846}" presName="connTx" presStyleLbl="parChTrans1D4" presStyleIdx="2" presStyleCnt="4"/>
      <dgm:spPr/>
      <dgm:t>
        <a:bodyPr/>
        <a:lstStyle/>
        <a:p>
          <a:endParaRPr kumimoji="1" lang="ja-JP" altLang="en-US"/>
        </a:p>
      </dgm:t>
    </dgm:pt>
    <dgm:pt modelId="{31830C5C-B709-4E82-AF62-EC1CA2A6A4F7}" type="pres">
      <dgm:prSet presAssocID="{376B09F4-2D5B-4689-8EC4-FB34E6F5B1E9}" presName="root2" presStyleCnt="0"/>
      <dgm:spPr/>
    </dgm:pt>
    <dgm:pt modelId="{FD4D22A1-EA69-46E1-AD42-248DA7FF3945}" type="pres">
      <dgm:prSet presAssocID="{376B09F4-2D5B-4689-8EC4-FB34E6F5B1E9}" presName="LevelTwoTextNode" presStyleLbl="node4" presStyleIdx="2" presStyleCnt="4" custLinFactNeighborY="-1066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4FEABA7-2F24-4312-BD76-4C20CF02764E}" type="pres">
      <dgm:prSet presAssocID="{376B09F4-2D5B-4689-8EC4-FB34E6F5B1E9}" presName="level3hierChild" presStyleCnt="0"/>
      <dgm:spPr/>
    </dgm:pt>
    <dgm:pt modelId="{336D4672-E929-4040-BCBB-3EEE1BB5E724}" type="pres">
      <dgm:prSet presAssocID="{74F296E6-1D22-4687-AF22-BD18E40C14FE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8E50FA4A-D0DB-40FE-A9CC-E0AF0A79B3FF}" type="pres">
      <dgm:prSet presAssocID="{74F296E6-1D22-4687-AF22-BD18E40C14FE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F7EAABEA-871C-472A-AB53-F4929BAEBD6A}" type="pres">
      <dgm:prSet presAssocID="{21147F39-0959-478D-99BA-881DBA3B8FFA}" presName="root2" presStyleCnt="0"/>
      <dgm:spPr/>
    </dgm:pt>
    <dgm:pt modelId="{8F5D037C-01D8-423E-A85F-FC216BA9F7CF}" type="pres">
      <dgm:prSet presAssocID="{21147F39-0959-478D-99BA-881DBA3B8FFA}" presName="LevelTwoTextNode" presStyleLbl="node3" presStyleIdx="1" presStyleCnt="3" custLinFactNeighborY="17900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B099099-5EDF-40D2-9641-D767C4553795}" type="pres">
      <dgm:prSet presAssocID="{21147F39-0959-478D-99BA-881DBA3B8FFA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2" presStyleCnt="3" custLinFactNeighborY="7226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  <dgm:pt modelId="{43215640-A70C-4D55-A6AA-6C225539B7F3}" type="pres">
      <dgm:prSet presAssocID="{110FCFB3-6AEC-44C2-9BEB-E1F852A45E36}" presName="conn2-1" presStyleLbl="parChTrans1D4" presStyleIdx="3" presStyleCnt="4"/>
      <dgm:spPr/>
      <dgm:t>
        <a:bodyPr/>
        <a:lstStyle/>
        <a:p>
          <a:endParaRPr kumimoji="1" lang="ja-JP" altLang="en-US"/>
        </a:p>
      </dgm:t>
    </dgm:pt>
    <dgm:pt modelId="{06DBBCC5-E0B8-4C51-B651-7919BF69BAA3}" type="pres">
      <dgm:prSet presAssocID="{110FCFB3-6AEC-44C2-9BEB-E1F852A45E36}" presName="connTx" presStyleLbl="parChTrans1D4" presStyleIdx="3" presStyleCnt="4"/>
      <dgm:spPr/>
      <dgm:t>
        <a:bodyPr/>
        <a:lstStyle/>
        <a:p>
          <a:endParaRPr kumimoji="1" lang="ja-JP" altLang="en-US"/>
        </a:p>
      </dgm:t>
    </dgm:pt>
    <dgm:pt modelId="{38C6F9E5-B8A9-4C00-B9EF-BA8C8C65ADAA}" type="pres">
      <dgm:prSet presAssocID="{D80EA3D2-094E-4A03-A324-F2D406823EDB}" presName="root2" presStyleCnt="0"/>
      <dgm:spPr/>
    </dgm:pt>
    <dgm:pt modelId="{C190F02C-F840-4400-BB63-3C287CAE70DD}" type="pres">
      <dgm:prSet presAssocID="{D80EA3D2-094E-4A03-A324-F2D406823EDB}" presName="LevelTwoTextNode" presStyleLbl="node4" presStyleIdx="3" presStyleCnt="4" custLinFactNeighborY="4660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162E3D7-8516-49EB-AB94-7C7E7324D128}" type="pres">
      <dgm:prSet presAssocID="{D80EA3D2-094E-4A03-A324-F2D406823EDB}" presName="level3hierChild" presStyleCnt="0"/>
      <dgm:spPr/>
    </dgm:pt>
  </dgm:ptLst>
  <dgm:cxnLst>
    <dgm:cxn modelId="{C1DC62F1-DAF0-4743-85B4-EAD949844F58}" type="presOf" srcId="{01604493-B99B-4814-ACAE-EF4534CEEECF}" destId="{F1E4F070-4D42-4CFC-BB13-F40CB6117610}" srcOrd="0" destOrd="0" presId="urn:microsoft.com/office/officeart/2008/layout/HorizontalMultiLevelHierarchy"/>
    <dgm:cxn modelId="{23EA1E0E-CCDB-447D-9BF6-AE74DA453A52}" type="presOf" srcId="{7981970C-204D-4F36-BD70-A041F4B940E6}" destId="{8ADF30A2-5DE6-4E05-8507-6283510A3E97}" srcOrd="0" destOrd="0" presId="urn:microsoft.com/office/officeart/2008/layout/HorizontalMultiLevelHierarchy"/>
    <dgm:cxn modelId="{6DBB8725-1222-4B17-867E-54704F7EE749}" srcId="{93C747BF-5C60-4B4E-BC94-D52651C13DE4}" destId="{7981970C-204D-4F36-BD70-A041F4B940E6}" srcOrd="0" destOrd="0" parTransId="{52003E9A-DF77-4E3B-A083-82B24FE4B0A8}" sibTransId="{D0F2AC8F-BA3D-4E6C-AC90-92F634F15E92}"/>
    <dgm:cxn modelId="{DB36A5D4-C455-4F1C-A2AE-FEB25DF4D526}" type="presOf" srcId="{E74E28AB-748D-4811-A27E-613ADFEE3EB5}" destId="{0463C196-2219-401D-9D59-196552183F3D}" srcOrd="1" destOrd="0" presId="urn:microsoft.com/office/officeart/2008/layout/HorizontalMultiLevelHierarchy"/>
    <dgm:cxn modelId="{E5A29B9D-9E65-4434-869E-7A909A9E5934}" type="presOf" srcId="{74F296E6-1D22-4687-AF22-BD18E40C14FE}" destId="{336D4672-E929-4040-BCBB-3EEE1BB5E724}" srcOrd="0" destOrd="0" presId="urn:microsoft.com/office/officeart/2008/layout/HorizontalMultiLevelHierarchy"/>
    <dgm:cxn modelId="{44AD3DF2-8FA8-4B3A-A349-748D7162E180}" srcId="{01604493-B99B-4814-ACAE-EF4534CEEECF}" destId="{D80EA3D2-094E-4A03-A324-F2D406823EDB}" srcOrd="0" destOrd="0" parTransId="{110FCFB3-6AEC-44C2-9BEB-E1F852A45E36}" sibTransId="{CC15D4FE-F1FF-40F0-A5F1-C0EEB3021BE7}"/>
    <dgm:cxn modelId="{5B1E744E-9673-42E1-A554-EAD9557A6A6B}" type="presOf" srcId="{D80EA3D2-094E-4A03-A324-F2D406823EDB}" destId="{C190F02C-F840-4400-BB63-3C287CAE70DD}" srcOrd="0" destOrd="0" presId="urn:microsoft.com/office/officeart/2008/layout/HorizontalMultiLevelHierarchy"/>
    <dgm:cxn modelId="{24AB20C0-F768-48A1-8430-E5F09A7028EA}" type="presOf" srcId="{42AACD0A-5BFC-48B7-BF2F-7EFEB20806CE}" destId="{3AB2966F-51C8-4712-9488-E33308A531C6}" srcOrd="1" destOrd="0" presId="urn:microsoft.com/office/officeart/2008/layout/HorizontalMultiLevelHierarchy"/>
    <dgm:cxn modelId="{10F71BE7-969B-4ACC-9297-3F0FB958ED6F}" type="presOf" srcId="{E74E28AB-748D-4811-A27E-613ADFEE3EB5}" destId="{13141A38-E980-4BA7-B959-FE095171D90C}" srcOrd="0" destOrd="0" presId="urn:microsoft.com/office/officeart/2008/layout/HorizontalMultiLevelHierarchy"/>
    <dgm:cxn modelId="{DF819CBB-4068-4BCD-A50E-32FF303F67EA}" type="presOf" srcId="{110FCFB3-6AEC-44C2-9BEB-E1F852A45E36}" destId="{43215640-A70C-4D55-A6AA-6C225539B7F3}" srcOrd="0" destOrd="0" presId="urn:microsoft.com/office/officeart/2008/layout/HorizontalMultiLevelHierarchy"/>
    <dgm:cxn modelId="{3E68CA76-0242-40F5-A739-B67DDD96909C}" type="presOf" srcId="{E164911D-41C0-41AD-BFD4-B8091C9AE415}" destId="{22A722A9-2815-423D-8C37-5E5F7385B8FB}" srcOrd="0" destOrd="0" presId="urn:microsoft.com/office/officeart/2008/layout/HorizontalMultiLevelHierarchy"/>
    <dgm:cxn modelId="{23563D8C-BD92-4F19-83F6-95F3BB8234A9}" type="presOf" srcId="{EE43356B-C9DE-4C0E-B248-9A216F0378C8}" destId="{7646F691-96E9-4E87-95F9-A031B65F42CF}" srcOrd="1" destOrd="0" presId="urn:microsoft.com/office/officeart/2008/layout/HorizontalMultiLevelHierarchy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796C3458-9756-4CA4-A83C-4E40AB2F7250}" type="presOf" srcId="{EE43356B-C9DE-4C0E-B248-9A216F0378C8}" destId="{D6E049C7-86D3-494A-A553-3C85D9198E74}" srcOrd="0" destOrd="0" presId="urn:microsoft.com/office/officeart/2008/layout/HorizontalMultiLevelHierarchy"/>
    <dgm:cxn modelId="{07F39503-5931-40A9-B6E2-999857B09BCE}" type="presOf" srcId="{52003E9A-DF77-4E3B-A083-82B24FE4B0A8}" destId="{B5347ED1-EC76-4B54-8471-81696427CD3E}" srcOrd="1" destOrd="0" presId="urn:microsoft.com/office/officeart/2008/layout/HorizontalMultiLevelHierarchy"/>
    <dgm:cxn modelId="{8F9986BA-F381-4E8F-9318-5A3B19F3AEF5}" type="presOf" srcId="{376B09F4-2D5B-4689-8EC4-FB34E6F5B1E9}" destId="{FD4D22A1-EA69-46E1-AD42-248DA7FF3945}" srcOrd="0" destOrd="0" presId="urn:microsoft.com/office/officeart/2008/layout/HorizontalMultiLevelHierarchy"/>
    <dgm:cxn modelId="{E06CCF47-E96C-4AB1-9671-F2E9BFC59046}" type="presOf" srcId="{42AACD0A-5BFC-48B7-BF2F-7EFEB20806CE}" destId="{C9BB74AF-030F-4CA5-8A14-E9B74F3B9177}" srcOrd="0" destOrd="0" presId="urn:microsoft.com/office/officeart/2008/layout/HorizontalMultiLevelHierarchy"/>
    <dgm:cxn modelId="{D700743F-8978-4C23-9449-A7D99A259A0A}" type="presOf" srcId="{C1AE587A-6D7F-4B1E-905E-A1251F9EFAF2}" destId="{6418B5C4-F415-45FB-916A-03441B73AD5E}" srcOrd="0" destOrd="0" presId="urn:microsoft.com/office/officeart/2008/layout/HorizontalMultiLevelHierarchy"/>
    <dgm:cxn modelId="{E71FF8EA-405C-4013-B027-6A03231BEEA1}" type="presOf" srcId="{74F296E6-1D22-4687-AF22-BD18E40C14FE}" destId="{8E50FA4A-D0DB-40FE-A9CC-E0AF0A79B3FF}" srcOrd="1" destOrd="0" presId="urn:microsoft.com/office/officeart/2008/layout/HorizontalMultiLevelHierarchy"/>
    <dgm:cxn modelId="{4EB29B15-F30D-4315-A7A7-8A959550FC99}" type="presOf" srcId="{A0559AFC-F7C9-40A3-85C8-C1718708DC40}" destId="{75F5CFBF-8828-4BF9-816E-859BC8ED4F44}" srcOrd="1" destOrd="0" presId="urn:microsoft.com/office/officeart/2008/layout/HorizontalMultiLevelHierarchy"/>
    <dgm:cxn modelId="{480C5340-BB14-4C70-9E1B-FCE13FDC4E9A}" type="presOf" srcId="{21147F39-0959-478D-99BA-881DBA3B8FFA}" destId="{8F5D037C-01D8-423E-A85F-FC216BA9F7CF}" srcOrd="0" destOrd="0" presId="urn:microsoft.com/office/officeart/2008/layout/HorizontalMultiLevelHierarchy"/>
    <dgm:cxn modelId="{99F84A0E-D845-4A3E-B617-A2884107E4D8}" srcId="{33878004-7D2A-4F72-BEDB-5D0AB58F15AC}" destId="{93C747BF-5C60-4B4E-BC94-D52651C13DE4}" srcOrd="0" destOrd="0" parTransId="{EE43356B-C9DE-4C0E-B248-9A216F0378C8}" sibTransId="{B50FE281-80F8-4DF5-BD57-535DF8E4AC04}"/>
    <dgm:cxn modelId="{401894A6-3515-433E-B28F-50C90B2D9720}" srcId="{33878004-7D2A-4F72-BEDB-5D0AB58F15AC}" destId="{01604493-B99B-4814-ACAE-EF4534CEEECF}" srcOrd="2" destOrd="0" parTransId="{42AACD0A-5BFC-48B7-BF2F-7EFEB20806CE}" sibTransId="{B323BEF6-400C-4BB2-8275-C521625AA9DA}"/>
    <dgm:cxn modelId="{79BE83E3-8620-4D1A-BB67-97F814FDD947}" type="presOf" srcId="{93C747BF-5C60-4B4E-BC94-D52651C13DE4}" destId="{2D4BACCF-FA22-4671-AE1C-1B8A7A052384}" srcOrd="0" destOrd="0" presId="urn:microsoft.com/office/officeart/2008/layout/HorizontalMultiLevelHierarchy"/>
    <dgm:cxn modelId="{D2CB7E7E-3292-42A0-834B-2F9B6991FB5F}" srcId="{93C747BF-5C60-4B4E-BC94-D52651C13DE4}" destId="{376B09F4-2D5B-4689-8EC4-FB34E6F5B1E9}" srcOrd="2" destOrd="0" parTransId="{420A7C68-5D43-4EB6-AFB7-75822302A846}" sibTransId="{7EBA06D7-F455-4841-8F6A-A8B032555400}"/>
    <dgm:cxn modelId="{8FA5B82F-9A25-4BEA-80CC-014B5994C993}" srcId="{33878004-7D2A-4F72-BEDB-5D0AB58F15AC}" destId="{21147F39-0959-478D-99BA-881DBA3B8FFA}" srcOrd="1" destOrd="0" parTransId="{74F296E6-1D22-4687-AF22-BD18E40C14FE}" sibTransId="{17189784-D56A-4145-96EC-A36A1B400630}"/>
    <dgm:cxn modelId="{BFA723F3-822C-4219-AC3C-85DF88603996}" srcId="{93C747BF-5C60-4B4E-BC94-D52651C13DE4}" destId="{C1AE587A-6D7F-4B1E-905E-A1251F9EFAF2}" srcOrd="1" destOrd="0" parTransId="{E74E28AB-748D-4811-A27E-613ADFEE3EB5}" sibTransId="{71242734-9763-4B6E-9CC8-74E2DAA15431}"/>
    <dgm:cxn modelId="{0C47668A-8847-45C5-A966-CAEF64CC0E04}" type="presOf" srcId="{420A7C68-5D43-4EB6-AFB7-75822302A846}" destId="{B1A8CFDC-B7E6-4059-86E3-411E6B63764B}" srcOrd="0" destOrd="0" presId="urn:microsoft.com/office/officeart/2008/layout/HorizontalMultiLevelHierarchy"/>
    <dgm:cxn modelId="{3EC99726-9C33-4B9E-BDD2-3D1846373F36}" type="presOf" srcId="{52003E9A-DF77-4E3B-A083-82B24FE4B0A8}" destId="{9CE9F315-076C-4A91-86FC-F479E1B271B6}" srcOrd="0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DAA5B63D-F00F-445C-85A3-2C21BE6E5A48}" type="presOf" srcId="{B5357460-0FAD-40CA-BE82-980E0E8EA8E3}" destId="{8A5D712F-6AF2-4319-A6F5-A30D601300D8}" srcOrd="0" destOrd="0" presId="urn:microsoft.com/office/officeart/2008/layout/HorizontalMultiLevelHierarchy"/>
    <dgm:cxn modelId="{3852A296-0D52-4968-A67C-6E40E8664BD4}" type="presOf" srcId="{110FCFB3-6AEC-44C2-9BEB-E1F852A45E36}" destId="{06DBBCC5-E0B8-4C51-B651-7919BF69BAA3}" srcOrd="1" destOrd="0" presId="urn:microsoft.com/office/officeart/2008/layout/HorizontalMultiLevelHierarchy"/>
    <dgm:cxn modelId="{454A9219-ECCB-4CE0-AC06-6FF5CDCF5543}" type="presOf" srcId="{33878004-7D2A-4F72-BEDB-5D0AB58F15AC}" destId="{BA2C46D1-49F2-4416-B0F1-25FE16F65916}" srcOrd="0" destOrd="0" presId="urn:microsoft.com/office/officeart/2008/layout/HorizontalMultiLevelHierarchy"/>
    <dgm:cxn modelId="{FCBFD05C-A7F1-4190-99C6-3A8477A83EC7}" type="presOf" srcId="{A0559AFC-F7C9-40A3-85C8-C1718708DC40}" destId="{5C94A537-F670-4876-9327-9280C8C56023}" srcOrd="0" destOrd="0" presId="urn:microsoft.com/office/officeart/2008/layout/HorizontalMultiLevelHierarchy"/>
    <dgm:cxn modelId="{AB41FEFD-516A-45BB-A280-CA6B0C2945B5}" type="presOf" srcId="{420A7C68-5D43-4EB6-AFB7-75822302A846}" destId="{2783DBF3-317F-4536-8771-9AD6DFDD1314}" srcOrd="1" destOrd="0" presId="urn:microsoft.com/office/officeart/2008/layout/HorizontalMultiLevelHierarchy"/>
    <dgm:cxn modelId="{EC4E3B83-7EA8-4E97-9C36-D0155776F28F}" type="presParOf" srcId="{8A5D712F-6AF2-4319-A6F5-A30D601300D8}" destId="{3120E5FA-F315-4B50-9CBE-10143E5DFFB8}" srcOrd="0" destOrd="0" presId="urn:microsoft.com/office/officeart/2008/layout/HorizontalMultiLevelHierarchy"/>
    <dgm:cxn modelId="{C55A7E10-6D2C-4834-AB2D-684C19CEF991}" type="presParOf" srcId="{3120E5FA-F315-4B50-9CBE-10143E5DFFB8}" destId="{22A722A9-2815-423D-8C37-5E5F7385B8FB}" srcOrd="0" destOrd="0" presId="urn:microsoft.com/office/officeart/2008/layout/HorizontalMultiLevelHierarchy"/>
    <dgm:cxn modelId="{38E47FB7-2298-44C4-83AB-C545D212B712}" type="presParOf" srcId="{3120E5FA-F315-4B50-9CBE-10143E5DFFB8}" destId="{5D597C0F-2237-4F12-950C-D26B8F09A573}" srcOrd="1" destOrd="0" presId="urn:microsoft.com/office/officeart/2008/layout/HorizontalMultiLevelHierarchy"/>
    <dgm:cxn modelId="{17758F9D-63E0-4709-97C4-F8DBBCFFC7EB}" type="presParOf" srcId="{5D597C0F-2237-4F12-950C-D26B8F09A573}" destId="{5C94A537-F670-4876-9327-9280C8C56023}" srcOrd="0" destOrd="0" presId="urn:microsoft.com/office/officeart/2008/layout/HorizontalMultiLevelHierarchy"/>
    <dgm:cxn modelId="{6B6C478A-99D6-47E8-B18E-D373A7374248}" type="presParOf" srcId="{5C94A537-F670-4876-9327-9280C8C56023}" destId="{75F5CFBF-8828-4BF9-816E-859BC8ED4F44}" srcOrd="0" destOrd="0" presId="urn:microsoft.com/office/officeart/2008/layout/HorizontalMultiLevelHierarchy"/>
    <dgm:cxn modelId="{ED53F439-A21E-4B15-8284-2FB13D71F63A}" type="presParOf" srcId="{5D597C0F-2237-4F12-950C-D26B8F09A573}" destId="{CC0B07CC-6EFB-4554-9B13-41EC108C832E}" srcOrd="1" destOrd="0" presId="urn:microsoft.com/office/officeart/2008/layout/HorizontalMultiLevelHierarchy"/>
    <dgm:cxn modelId="{85FD4E31-0AEA-4F4A-87C5-9CFD9199E95A}" type="presParOf" srcId="{CC0B07CC-6EFB-4554-9B13-41EC108C832E}" destId="{BA2C46D1-49F2-4416-B0F1-25FE16F65916}" srcOrd="0" destOrd="0" presId="urn:microsoft.com/office/officeart/2008/layout/HorizontalMultiLevelHierarchy"/>
    <dgm:cxn modelId="{97D7B083-4C75-4128-AA1C-464C0DC6F1BA}" type="presParOf" srcId="{CC0B07CC-6EFB-4554-9B13-41EC108C832E}" destId="{E74F55B6-9477-45DF-AC5A-F4A1CB999028}" srcOrd="1" destOrd="0" presId="urn:microsoft.com/office/officeart/2008/layout/HorizontalMultiLevelHierarchy"/>
    <dgm:cxn modelId="{1A3A800C-A784-4EC3-BCF2-234CC6FDB63D}" type="presParOf" srcId="{E74F55B6-9477-45DF-AC5A-F4A1CB999028}" destId="{D6E049C7-86D3-494A-A553-3C85D9198E74}" srcOrd="0" destOrd="0" presId="urn:microsoft.com/office/officeart/2008/layout/HorizontalMultiLevelHierarchy"/>
    <dgm:cxn modelId="{10587926-9787-4A87-A7A6-B6F9BA8E11CC}" type="presParOf" srcId="{D6E049C7-86D3-494A-A553-3C85D9198E74}" destId="{7646F691-96E9-4E87-95F9-A031B65F42CF}" srcOrd="0" destOrd="0" presId="urn:microsoft.com/office/officeart/2008/layout/HorizontalMultiLevelHierarchy"/>
    <dgm:cxn modelId="{77221F28-CCBC-4834-B987-AF9E502D45DE}" type="presParOf" srcId="{E74F55B6-9477-45DF-AC5A-F4A1CB999028}" destId="{E261A078-31FD-40DA-9FCC-61C10883C1F4}" srcOrd="1" destOrd="0" presId="urn:microsoft.com/office/officeart/2008/layout/HorizontalMultiLevelHierarchy"/>
    <dgm:cxn modelId="{56A272F5-BFD2-4A2E-BAF7-692D4C62A899}" type="presParOf" srcId="{E261A078-31FD-40DA-9FCC-61C10883C1F4}" destId="{2D4BACCF-FA22-4671-AE1C-1B8A7A052384}" srcOrd="0" destOrd="0" presId="urn:microsoft.com/office/officeart/2008/layout/HorizontalMultiLevelHierarchy"/>
    <dgm:cxn modelId="{8553E38C-5B8A-4D19-A111-0FCDEB7554DC}" type="presParOf" srcId="{E261A078-31FD-40DA-9FCC-61C10883C1F4}" destId="{AB128323-0D0B-4E88-BE6B-FE7864EC4A20}" srcOrd="1" destOrd="0" presId="urn:microsoft.com/office/officeart/2008/layout/HorizontalMultiLevelHierarchy"/>
    <dgm:cxn modelId="{085B2EBA-8331-4641-847E-F4F05297ECF3}" type="presParOf" srcId="{AB128323-0D0B-4E88-BE6B-FE7864EC4A20}" destId="{9CE9F315-076C-4A91-86FC-F479E1B271B6}" srcOrd="0" destOrd="0" presId="urn:microsoft.com/office/officeart/2008/layout/HorizontalMultiLevelHierarchy"/>
    <dgm:cxn modelId="{E86529E1-0A62-4D94-88AB-1652F9D677BA}" type="presParOf" srcId="{9CE9F315-076C-4A91-86FC-F479E1B271B6}" destId="{B5347ED1-EC76-4B54-8471-81696427CD3E}" srcOrd="0" destOrd="0" presId="urn:microsoft.com/office/officeart/2008/layout/HorizontalMultiLevelHierarchy"/>
    <dgm:cxn modelId="{96F48141-6C12-4AFD-98D0-44A4A35EBEFA}" type="presParOf" srcId="{AB128323-0D0B-4E88-BE6B-FE7864EC4A20}" destId="{09F8EF9F-94E6-4D3F-895B-E63A582372B6}" srcOrd="1" destOrd="0" presId="urn:microsoft.com/office/officeart/2008/layout/HorizontalMultiLevelHierarchy"/>
    <dgm:cxn modelId="{6A5C6C42-E9E3-40A2-9220-AA1FF5826FF8}" type="presParOf" srcId="{09F8EF9F-94E6-4D3F-895B-E63A582372B6}" destId="{8ADF30A2-5DE6-4E05-8507-6283510A3E97}" srcOrd="0" destOrd="0" presId="urn:microsoft.com/office/officeart/2008/layout/HorizontalMultiLevelHierarchy"/>
    <dgm:cxn modelId="{0D37E38D-41C4-4814-9A1C-1CB5F92657D9}" type="presParOf" srcId="{09F8EF9F-94E6-4D3F-895B-E63A582372B6}" destId="{5EC35187-6998-4EF8-B9F1-C703C97F0FC1}" srcOrd="1" destOrd="0" presId="urn:microsoft.com/office/officeart/2008/layout/HorizontalMultiLevelHierarchy"/>
    <dgm:cxn modelId="{DF561041-93E2-456A-9730-F096D224EAA2}" type="presParOf" srcId="{AB128323-0D0B-4E88-BE6B-FE7864EC4A20}" destId="{13141A38-E980-4BA7-B959-FE095171D90C}" srcOrd="2" destOrd="0" presId="urn:microsoft.com/office/officeart/2008/layout/HorizontalMultiLevelHierarchy"/>
    <dgm:cxn modelId="{EC4BE242-985C-4047-8A47-9CDDF8FED2D5}" type="presParOf" srcId="{13141A38-E980-4BA7-B959-FE095171D90C}" destId="{0463C196-2219-401D-9D59-196552183F3D}" srcOrd="0" destOrd="0" presId="urn:microsoft.com/office/officeart/2008/layout/HorizontalMultiLevelHierarchy"/>
    <dgm:cxn modelId="{9C2154D6-08C3-48E0-91AF-4860F5A2E42B}" type="presParOf" srcId="{AB128323-0D0B-4E88-BE6B-FE7864EC4A20}" destId="{39459AB4-6147-41A0-BD08-256EFB924859}" srcOrd="3" destOrd="0" presId="urn:microsoft.com/office/officeart/2008/layout/HorizontalMultiLevelHierarchy"/>
    <dgm:cxn modelId="{46159917-7060-451E-A478-135F258C7F90}" type="presParOf" srcId="{39459AB4-6147-41A0-BD08-256EFB924859}" destId="{6418B5C4-F415-45FB-916A-03441B73AD5E}" srcOrd="0" destOrd="0" presId="urn:microsoft.com/office/officeart/2008/layout/HorizontalMultiLevelHierarchy"/>
    <dgm:cxn modelId="{C82B5F68-A765-4F8E-8671-32C20BAAB940}" type="presParOf" srcId="{39459AB4-6147-41A0-BD08-256EFB924859}" destId="{C5E3742C-6B79-40B2-9BCB-9A16104F52B5}" srcOrd="1" destOrd="0" presId="urn:microsoft.com/office/officeart/2008/layout/HorizontalMultiLevelHierarchy"/>
    <dgm:cxn modelId="{1AD793EA-5E5A-4039-8ED0-CFF2D8244F66}" type="presParOf" srcId="{AB128323-0D0B-4E88-BE6B-FE7864EC4A20}" destId="{B1A8CFDC-B7E6-4059-86E3-411E6B63764B}" srcOrd="4" destOrd="0" presId="urn:microsoft.com/office/officeart/2008/layout/HorizontalMultiLevelHierarchy"/>
    <dgm:cxn modelId="{722BAB70-35A2-484D-9DA9-A9BA89C58ECC}" type="presParOf" srcId="{B1A8CFDC-B7E6-4059-86E3-411E6B63764B}" destId="{2783DBF3-317F-4536-8771-9AD6DFDD1314}" srcOrd="0" destOrd="0" presId="urn:microsoft.com/office/officeart/2008/layout/HorizontalMultiLevelHierarchy"/>
    <dgm:cxn modelId="{35F5A6F2-17B7-4B92-AB4B-928DEFFD8E97}" type="presParOf" srcId="{AB128323-0D0B-4E88-BE6B-FE7864EC4A20}" destId="{31830C5C-B709-4E82-AF62-EC1CA2A6A4F7}" srcOrd="5" destOrd="0" presId="urn:microsoft.com/office/officeart/2008/layout/HorizontalMultiLevelHierarchy"/>
    <dgm:cxn modelId="{10B99075-39A9-426F-8A6E-7BE81194AB22}" type="presParOf" srcId="{31830C5C-B709-4E82-AF62-EC1CA2A6A4F7}" destId="{FD4D22A1-EA69-46E1-AD42-248DA7FF3945}" srcOrd="0" destOrd="0" presId="urn:microsoft.com/office/officeart/2008/layout/HorizontalMultiLevelHierarchy"/>
    <dgm:cxn modelId="{0680F227-CCC1-435E-A420-21F7E48830B0}" type="presParOf" srcId="{31830C5C-B709-4E82-AF62-EC1CA2A6A4F7}" destId="{C4FEABA7-2F24-4312-BD76-4C20CF02764E}" srcOrd="1" destOrd="0" presId="urn:microsoft.com/office/officeart/2008/layout/HorizontalMultiLevelHierarchy"/>
    <dgm:cxn modelId="{95286D72-75A4-46E1-80F9-4B5E06A348C3}" type="presParOf" srcId="{E74F55B6-9477-45DF-AC5A-F4A1CB999028}" destId="{336D4672-E929-4040-BCBB-3EEE1BB5E724}" srcOrd="2" destOrd="0" presId="urn:microsoft.com/office/officeart/2008/layout/HorizontalMultiLevelHierarchy"/>
    <dgm:cxn modelId="{2F4D385A-21ED-47E3-8F5A-A236233C71A0}" type="presParOf" srcId="{336D4672-E929-4040-BCBB-3EEE1BB5E724}" destId="{8E50FA4A-D0DB-40FE-A9CC-E0AF0A79B3FF}" srcOrd="0" destOrd="0" presId="urn:microsoft.com/office/officeart/2008/layout/HorizontalMultiLevelHierarchy"/>
    <dgm:cxn modelId="{857FC433-C411-49D8-B6C4-2FCF83F35E4A}" type="presParOf" srcId="{E74F55B6-9477-45DF-AC5A-F4A1CB999028}" destId="{F7EAABEA-871C-472A-AB53-F4929BAEBD6A}" srcOrd="3" destOrd="0" presId="urn:microsoft.com/office/officeart/2008/layout/HorizontalMultiLevelHierarchy"/>
    <dgm:cxn modelId="{67A125C2-2A8D-441A-9F58-C5C78577767E}" type="presParOf" srcId="{F7EAABEA-871C-472A-AB53-F4929BAEBD6A}" destId="{8F5D037C-01D8-423E-A85F-FC216BA9F7CF}" srcOrd="0" destOrd="0" presId="urn:microsoft.com/office/officeart/2008/layout/HorizontalMultiLevelHierarchy"/>
    <dgm:cxn modelId="{3AE8AC51-D8F8-40E8-8FB1-DED8A5CF76CC}" type="presParOf" srcId="{F7EAABEA-871C-472A-AB53-F4929BAEBD6A}" destId="{DB099099-5EDF-40D2-9641-D767C4553795}" srcOrd="1" destOrd="0" presId="urn:microsoft.com/office/officeart/2008/layout/HorizontalMultiLevelHierarchy"/>
    <dgm:cxn modelId="{0D7ED993-C3BC-4729-9FEE-571113023FFC}" type="presParOf" srcId="{E74F55B6-9477-45DF-AC5A-F4A1CB999028}" destId="{C9BB74AF-030F-4CA5-8A14-E9B74F3B9177}" srcOrd="4" destOrd="0" presId="urn:microsoft.com/office/officeart/2008/layout/HorizontalMultiLevelHierarchy"/>
    <dgm:cxn modelId="{9CFD906B-F3C3-4B1C-97F0-7BDA4921325E}" type="presParOf" srcId="{C9BB74AF-030F-4CA5-8A14-E9B74F3B9177}" destId="{3AB2966F-51C8-4712-9488-E33308A531C6}" srcOrd="0" destOrd="0" presId="urn:microsoft.com/office/officeart/2008/layout/HorizontalMultiLevelHierarchy"/>
    <dgm:cxn modelId="{104206D1-8F1B-4DB3-A228-153A2C33FFB7}" type="presParOf" srcId="{E74F55B6-9477-45DF-AC5A-F4A1CB999028}" destId="{E18B62C8-24DA-4D9D-AF22-02027BDC5F2A}" srcOrd="5" destOrd="0" presId="urn:microsoft.com/office/officeart/2008/layout/HorizontalMultiLevelHierarchy"/>
    <dgm:cxn modelId="{8F46B7B0-9037-4E21-9B40-52FB043DB709}" type="presParOf" srcId="{E18B62C8-24DA-4D9D-AF22-02027BDC5F2A}" destId="{F1E4F070-4D42-4CFC-BB13-F40CB6117610}" srcOrd="0" destOrd="0" presId="urn:microsoft.com/office/officeart/2008/layout/HorizontalMultiLevelHierarchy"/>
    <dgm:cxn modelId="{ACBA4455-10D3-4F0A-94DB-3B62B1544DC7}" type="presParOf" srcId="{E18B62C8-24DA-4D9D-AF22-02027BDC5F2A}" destId="{198F3445-A549-4F4A-973D-E3AAAA07CC9B}" srcOrd="1" destOrd="0" presId="urn:microsoft.com/office/officeart/2008/layout/HorizontalMultiLevelHierarchy"/>
    <dgm:cxn modelId="{0E587C79-6C5F-44FE-918A-3268E22682F3}" type="presParOf" srcId="{198F3445-A549-4F4A-973D-E3AAAA07CC9B}" destId="{43215640-A70C-4D55-A6AA-6C225539B7F3}" srcOrd="0" destOrd="0" presId="urn:microsoft.com/office/officeart/2008/layout/HorizontalMultiLevelHierarchy"/>
    <dgm:cxn modelId="{F88D4FD8-FED1-4885-B5DE-8448AFDD390C}" type="presParOf" srcId="{43215640-A70C-4D55-A6AA-6C225539B7F3}" destId="{06DBBCC5-E0B8-4C51-B651-7919BF69BAA3}" srcOrd="0" destOrd="0" presId="urn:microsoft.com/office/officeart/2008/layout/HorizontalMultiLevelHierarchy"/>
    <dgm:cxn modelId="{3EA90B69-C099-481A-9E2B-DFEA6FB7EF90}" type="presParOf" srcId="{198F3445-A549-4F4A-973D-E3AAAA07CC9B}" destId="{38C6F9E5-B8A9-4C00-B9EF-BA8C8C65ADAA}" srcOrd="1" destOrd="0" presId="urn:microsoft.com/office/officeart/2008/layout/HorizontalMultiLevelHierarchy"/>
    <dgm:cxn modelId="{E50EAF28-FCB2-4306-AC8B-045C4A74735B}" type="presParOf" srcId="{38C6F9E5-B8A9-4C00-B9EF-BA8C8C65ADAA}" destId="{C190F02C-F840-4400-BB63-3C287CAE70DD}" srcOrd="0" destOrd="0" presId="urn:microsoft.com/office/officeart/2008/layout/HorizontalMultiLevelHierarchy"/>
    <dgm:cxn modelId="{5C323B5B-B397-4BCF-A018-FB54658AFE5A}" type="presParOf" srcId="{38C6F9E5-B8A9-4C00-B9EF-BA8C8C65ADAA}" destId="{7162E3D7-8516-49EB-AB94-7C7E7324D12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357460-0FAD-40CA-BE82-980E0E8EA8E3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kumimoji="1" lang="ja-JP" altLang="en-US"/>
        </a:p>
      </dgm:t>
    </dgm:pt>
    <dgm:pt modelId="{E164911D-41C0-41AD-BFD4-B8091C9AE415}">
      <dgm:prSet phldrT="[テキスト]" custT="1"/>
      <dgm:spPr/>
      <dgm:t>
        <a:bodyPr/>
        <a:lstStyle/>
        <a:p>
          <a:r>
            <a:rPr kumimoji="1" lang="ja-JP" altLang="en-US" sz="3000" dirty="0" smtClean="0"/>
            <a:t>ログイン</a:t>
          </a:r>
          <a:endParaRPr kumimoji="1" lang="ja-JP" altLang="en-US" sz="3000" dirty="0"/>
        </a:p>
      </dgm:t>
    </dgm:pt>
    <dgm:pt modelId="{FDB7C482-9992-4BC0-B687-7A27B7C339BC}" type="par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6D28B937-C89D-4738-A88B-D334CEA09F7A}" type="sibTrans" cxnId="{05FFAAE0-ACF1-4E28-BBE7-4382418BCA57}">
      <dgm:prSet/>
      <dgm:spPr/>
      <dgm:t>
        <a:bodyPr/>
        <a:lstStyle/>
        <a:p>
          <a:endParaRPr kumimoji="1" lang="ja-JP" altLang="en-US" sz="1400"/>
        </a:p>
      </dgm:t>
    </dgm:pt>
    <dgm:pt modelId="{33878004-7D2A-4F72-BEDB-5D0AB58F15AC}" type="asst">
      <dgm:prSet phldrT="[テキスト]" custT="1"/>
      <dgm:spPr/>
      <dgm:t>
        <a:bodyPr/>
        <a:lstStyle/>
        <a:p>
          <a:r>
            <a:rPr kumimoji="1" lang="ja-JP" altLang="en-US" sz="2000" dirty="0" smtClean="0"/>
            <a:t>メニュー</a:t>
          </a:r>
          <a:endParaRPr kumimoji="1" lang="ja-JP" altLang="en-US" sz="2000" dirty="0"/>
        </a:p>
      </dgm:t>
    </dgm:pt>
    <dgm:pt modelId="{A0559AFC-F7C9-40A3-85C8-C1718708DC40}" type="parTrans" cxnId="{0B594901-626F-4C7C-AB3F-CEFA6AE0090C}">
      <dgm:prSet custT="1"/>
      <dgm:spPr/>
      <dgm:t>
        <a:bodyPr/>
        <a:lstStyle/>
        <a:p>
          <a:endParaRPr kumimoji="1" lang="ja-JP" altLang="en-US" sz="300"/>
        </a:p>
      </dgm:t>
    </dgm:pt>
    <dgm:pt modelId="{D6D76CC0-6030-401B-97E8-CE355C4FBFC4}" type="sibTrans" cxnId="{0B594901-626F-4C7C-AB3F-CEFA6AE0090C}">
      <dgm:prSet/>
      <dgm:spPr/>
      <dgm:t>
        <a:bodyPr/>
        <a:lstStyle/>
        <a:p>
          <a:endParaRPr kumimoji="1" lang="ja-JP" altLang="en-US" sz="1400"/>
        </a:p>
      </dgm:t>
    </dgm:pt>
    <dgm:pt modelId="{01604493-B99B-4814-ACAE-EF4534CEEECF}">
      <dgm:prSet phldrT="[テキスト]" custT="1"/>
      <dgm:spPr/>
      <dgm:t>
        <a:bodyPr/>
        <a:lstStyle/>
        <a:p>
          <a:r>
            <a:rPr kumimoji="1" lang="ja-JP" altLang="en-US" sz="1800" dirty="0" smtClean="0"/>
            <a:t>ユーザ一覧</a:t>
          </a:r>
          <a:endParaRPr kumimoji="1" lang="ja-JP" altLang="en-US" sz="1800" dirty="0"/>
        </a:p>
      </dgm:t>
    </dgm:pt>
    <dgm:pt modelId="{42AACD0A-5BFC-48B7-BF2F-7EFEB20806CE}" type="parTrans" cxnId="{401894A6-3515-433E-B28F-50C90B2D9720}">
      <dgm:prSet custT="1"/>
      <dgm:spPr/>
      <dgm:t>
        <a:bodyPr/>
        <a:lstStyle/>
        <a:p>
          <a:endParaRPr kumimoji="1" lang="ja-JP" altLang="en-US" sz="300"/>
        </a:p>
      </dgm:t>
    </dgm:pt>
    <dgm:pt modelId="{B323BEF6-400C-4BB2-8275-C521625AA9DA}" type="sibTrans" cxnId="{401894A6-3515-433E-B28F-50C90B2D9720}">
      <dgm:prSet/>
      <dgm:spPr/>
      <dgm:t>
        <a:bodyPr/>
        <a:lstStyle/>
        <a:p>
          <a:endParaRPr kumimoji="1" lang="ja-JP" altLang="en-US" sz="1400"/>
        </a:p>
      </dgm:t>
    </dgm:pt>
    <dgm:pt modelId="{37D75798-C063-4D43-885C-5C2CC101A97D}">
      <dgm:prSet custT="1"/>
      <dgm:spPr/>
      <dgm:t>
        <a:bodyPr/>
        <a:lstStyle/>
        <a:p>
          <a:r>
            <a:rPr kumimoji="1" lang="ja-JP" altLang="en-US" sz="1800" dirty="0" smtClean="0"/>
            <a:t>承認ルート設定</a:t>
          </a:r>
          <a:endParaRPr kumimoji="1" lang="ja-JP" altLang="en-US" sz="1800" dirty="0"/>
        </a:p>
      </dgm:t>
    </dgm:pt>
    <dgm:pt modelId="{CA6F8972-6CD8-448C-A84D-8256297787F7}" type="parTrans" cxnId="{E77D710B-F8B8-45D7-BAB2-1342D44AC065}">
      <dgm:prSet custT="1"/>
      <dgm:spPr/>
      <dgm:t>
        <a:bodyPr/>
        <a:lstStyle/>
        <a:p>
          <a:endParaRPr kumimoji="1" lang="ja-JP" altLang="en-US" sz="300"/>
        </a:p>
      </dgm:t>
    </dgm:pt>
    <dgm:pt modelId="{CC1562F8-A737-4EE3-AC8F-5672D16E32A7}" type="sibTrans" cxnId="{E77D710B-F8B8-45D7-BAB2-1342D44AC065}">
      <dgm:prSet/>
      <dgm:spPr/>
      <dgm:t>
        <a:bodyPr/>
        <a:lstStyle/>
        <a:p>
          <a:endParaRPr kumimoji="1" lang="ja-JP" altLang="en-US" sz="1400"/>
        </a:p>
      </dgm:t>
    </dgm:pt>
    <dgm:pt modelId="{550A381F-40F0-4E05-ACCB-D1C9F5A5043C}">
      <dgm:prSet custT="1"/>
      <dgm:spPr/>
      <dgm:t>
        <a:bodyPr/>
        <a:lstStyle/>
        <a:p>
          <a:r>
            <a:rPr kumimoji="1" lang="ja-JP" altLang="en-US" sz="1800" dirty="0" smtClean="0"/>
            <a:t>ユーザ登録</a:t>
          </a:r>
          <a:endParaRPr kumimoji="1" lang="ja-JP" altLang="en-US" sz="1800" dirty="0"/>
        </a:p>
      </dgm:t>
    </dgm:pt>
    <dgm:pt modelId="{A501F06D-82E0-4DE6-9AE9-2167538DECE0}" type="sibTrans" cxnId="{E65B95F2-C3FE-4676-AAA9-42230605C4A5}">
      <dgm:prSet/>
      <dgm:spPr/>
      <dgm:t>
        <a:bodyPr/>
        <a:lstStyle/>
        <a:p>
          <a:endParaRPr kumimoji="1" lang="ja-JP" altLang="en-US" sz="1400"/>
        </a:p>
      </dgm:t>
    </dgm:pt>
    <dgm:pt modelId="{1C096A7E-8FF6-4205-B81F-37441528B91E}" type="parTrans" cxnId="{E65B95F2-C3FE-4676-AAA9-42230605C4A5}">
      <dgm:prSet custT="1"/>
      <dgm:spPr/>
      <dgm:t>
        <a:bodyPr/>
        <a:lstStyle/>
        <a:p>
          <a:endParaRPr kumimoji="1" lang="ja-JP" altLang="en-US" sz="300"/>
        </a:p>
      </dgm:t>
    </dgm:pt>
    <dgm:pt modelId="{0DE1300D-B8D6-4E5D-8BB1-5FF9FB33BA69}">
      <dgm:prSet phldrT="[テキスト]" custT="1"/>
      <dgm:spPr/>
      <dgm:t>
        <a:bodyPr/>
        <a:lstStyle/>
        <a:p>
          <a:r>
            <a:rPr kumimoji="1" lang="ja-JP" altLang="en-US" sz="1800" dirty="0" smtClean="0"/>
            <a:t>月報一覧</a:t>
          </a:r>
          <a:endParaRPr kumimoji="1" lang="ja-JP" altLang="en-US" sz="1800" dirty="0"/>
        </a:p>
      </dgm:t>
    </dgm:pt>
    <dgm:pt modelId="{E280C742-3EF7-4DE2-BF38-A10ACDC2E717}" type="parTrans" cxnId="{1D0566C3-EC95-4E82-90A1-EA6355428A4B}">
      <dgm:prSet custT="1"/>
      <dgm:spPr/>
      <dgm:t>
        <a:bodyPr/>
        <a:lstStyle/>
        <a:p>
          <a:endParaRPr kumimoji="1" lang="ja-JP" altLang="en-US" sz="300"/>
        </a:p>
      </dgm:t>
    </dgm:pt>
    <dgm:pt modelId="{5D82EA0E-2D82-4639-AE71-2BD543EFDB8E}" type="sibTrans" cxnId="{1D0566C3-EC95-4E82-90A1-EA6355428A4B}">
      <dgm:prSet/>
      <dgm:spPr/>
      <dgm:t>
        <a:bodyPr/>
        <a:lstStyle/>
        <a:p>
          <a:endParaRPr kumimoji="1" lang="ja-JP" altLang="en-US" sz="1400"/>
        </a:p>
      </dgm:t>
    </dgm:pt>
    <dgm:pt modelId="{288FA272-D33C-42A0-B55D-AD213EADEFDF}">
      <dgm:prSet custT="1"/>
      <dgm:spPr/>
      <dgm:t>
        <a:bodyPr/>
        <a:lstStyle/>
        <a:p>
          <a:r>
            <a:rPr kumimoji="1" lang="ja-JP" altLang="en-US" sz="1800" dirty="0" smtClean="0"/>
            <a:t>ユーザ修正</a:t>
          </a:r>
          <a:endParaRPr kumimoji="1" lang="ja-JP" altLang="en-US" sz="1800" dirty="0"/>
        </a:p>
      </dgm:t>
    </dgm:pt>
    <dgm:pt modelId="{A189FC59-214A-4E39-9093-65A387B4936B}" type="par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B5342E36-C0BB-4FE0-B07B-31B3424ED9BB}" type="sibTrans" cxnId="{5D4B4996-4A2E-4C51-B64F-7FDCCC89DE12}">
      <dgm:prSet/>
      <dgm:spPr/>
      <dgm:t>
        <a:bodyPr/>
        <a:lstStyle/>
        <a:p>
          <a:endParaRPr kumimoji="1" lang="ja-JP" altLang="en-US"/>
        </a:p>
      </dgm:t>
    </dgm:pt>
    <dgm:pt modelId="{8A5D712F-6AF2-4319-A6F5-A30D601300D8}" type="pres">
      <dgm:prSet presAssocID="{B5357460-0FAD-40CA-BE82-980E0E8EA8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120E5FA-F315-4B50-9CBE-10143E5DFFB8}" type="pres">
      <dgm:prSet presAssocID="{E164911D-41C0-41AD-BFD4-B8091C9AE415}" presName="root1" presStyleCnt="0"/>
      <dgm:spPr/>
    </dgm:pt>
    <dgm:pt modelId="{22A722A9-2815-423D-8C37-5E5F7385B8FB}" type="pres">
      <dgm:prSet presAssocID="{E164911D-41C0-41AD-BFD4-B8091C9AE41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D597C0F-2237-4F12-950C-D26B8F09A573}" type="pres">
      <dgm:prSet presAssocID="{E164911D-41C0-41AD-BFD4-B8091C9AE415}" presName="level2hierChild" presStyleCnt="0"/>
      <dgm:spPr/>
    </dgm:pt>
    <dgm:pt modelId="{5C94A537-F670-4876-9327-9280C8C56023}" type="pres">
      <dgm:prSet presAssocID="{A0559AFC-F7C9-40A3-85C8-C1718708DC40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5F5CFBF-8828-4BF9-816E-859BC8ED4F44}" type="pres">
      <dgm:prSet presAssocID="{A0559AFC-F7C9-40A3-85C8-C1718708DC40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0B07CC-6EFB-4554-9B13-41EC108C832E}" type="pres">
      <dgm:prSet presAssocID="{33878004-7D2A-4F72-BEDB-5D0AB58F15AC}" presName="root2" presStyleCnt="0"/>
      <dgm:spPr/>
    </dgm:pt>
    <dgm:pt modelId="{BA2C46D1-49F2-4416-B0F1-25FE16F65916}" type="pres">
      <dgm:prSet presAssocID="{33878004-7D2A-4F72-BEDB-5D0AB58F15AC}" presName="LevelTwoTextNode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74F55B6-9477-45DF-AC5A-F4A1CB999028}" type="pres">
      <dgm:prSet presAssocID="{33878004-7D2A-4F72-BEDB-5D0AB58F15AC}" presName="level3hierChild" presStyleCnt="0"/>
      <dgm:spPr/>
    </dgm:pt>
    <dgm:pt modelId="{EC6322D2-0008-4174-9FD3-2486AA11F710}" type="pres">
      <dgm:prSet presAssocID="{E280C742-3EF7-4DE2-BF38-A10ACDC2E717}" presName="conn2-1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B98BDEBC-A658-487D-8329-E93FD0E8C8C3}" type="pres">
      <dgm:prSet presAssocID="{E280C742-3EF7-4DE2-BF38-A10ACDC2E717}" presName="connTx" presStyleLbl="parChTrans1D3" presStyleIdx="0" presStyleCnt="2"/>
      <dgm:spPr/>
      <dgm:t>
        <a:bodyPr/>
        <a:lstStyle/>
        <a:p>
          <a:endParaRPr kumimoji="1" lang="ja-JP" altLang="en-US"/>
        </a:p>
      </dgm:t>
    </dgm:pt>
    <dgm:pt modelId="{F34633CA-E74F-41F7-B3C5-BD63134ECD63}" type="pres">
      <dgm:prSet presAssocID="{0DE1300D-B8D6-4E5D-8BB1-5FF9FB33BA69}" presName="root2" presStyleCnt="0"/>
      <dgm:spPr/>
    </dgm:pt>
    <dgm:pt modelId="{B8E27EC5-4F7E-49BB-951C-93C7A2A24C99}" type="pres">
      <dgm:prSet presAssocID="{0DE1300D-B8D6-4E5D-8BB1-5FF9FB33BA69}" presName="LevelTwoTextNode" presStyleLbl="node3" presStyleIdx="0" presStyleCnt="2" custLinFactNeighborY="-6133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DC99260-617D-4A9F-9596-C244161AFF6A}" type="pres">
      <dgm:prSet presAssocID="{0DE1300D-B8D6-4E5D-8BB1-5FF9FB33BA69}" presName="level3hierChild" presStyleCnt="0"/>
      <dgm:spPr/>
    </dgm:pt>
    <dgm:pt modelId="{C9BB74AF-030F-4CA5-8A14-E9B74F3B9177}" type="pres">
      <dgm:prSet presAssocID="{42AACD0A-5BFC-48B7-BF2F-7EFEB20806CE}" presName="conn2-1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3AB2966F-51C8-4712-9488-E33308A531C6}" type="pres">
      <dgm:prSet presAssocID="{42AACD0A-5BFC-48B7-BF2F-7EFEB20806CE}" presName="connTx" presStyleLbl="parChTrans1D3" presStyleIdx="1" presStyleCnt="2"/>
      <dgm:spPr/>
      <dgm:t>
        <a:bodyPr/>
        <a:lstStyle/>
        <a:p>
          <a:endParaRPr kumimoji="1" lang="ja-JP" altLang="en-US"/>
        </a:p>
      </dgm:t>
    </dgm:pt>
    <dgm:pt modelId="{E18B62C8-24DA-4D9D-AF22-02027BDC5F2A}" type="pres">
      <dgm:prSet presAssocID="{01604493-B99B-4814-ACAE-EF4534CEEECF}" presName="root2" presStyleCnt="0"/>
      <dgm:spPr/>
    </dgm:pt>
    <dgm:pt modelId="{F1E4F070-4D42-4CFC-BB13-F40CB6117610}" type="pres">
      <dgm:prSet presAssocID="{01604493-B99B-4814-ACAE-EF4534CEEECF}" presName="LevelTwoTextNode" presStyleLbl="node3" presStyleIdx="1" presStyleCnt="2" custLinFactNeighborY="4660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98F3445-A549-4F4A-973D-E3AAAA07CC9B}" type="pres">
      <dgm:prSet presAssocID="{01604493-B99B-4814-ACAE-EF4534CEEECF}" presName="level3hierChild" presStyleCnt="0"/>
      <dgm:spPr/>
    </dgm:pt>
    <dgm:pt modelId="{9E124E1E-0161-4AC1-87EC-B09B2F219B0F}" type="pres">
      <dgm:prSet presAssocID="{1C096A7E-8FF6-4205-B81F-37441528B91E}" presName="conn2-1" presStyleLbl="parChTrans1D4" presStyleIdx="0" presStyleCnt="3"/>
      <dgm:spPr/>
      <dgm:t>
        <a:bodyPr/>
        <a:lstStyle/>
        <a:p>
          <a:endParaRPr kumimoji="1" lang="ja-JP" altLang="en-US"/>
        </a:p>
      </dgm:t>
    </dgm:pt>
    <dgm:pt modelId="{795F2234-8ADC-4001-BDDB-49D4CDD506ED}" type="pres">
      <dgm:prSet presAssocID="{1C096A7E-8FF6-4205-B81F-37441528B91E}" presName="connTx" presStyleLbl="parChTrans1D4" presStyleIdx="0" presStyleCnt="3"/>
      <dgm:spPr/>
      <dgm:t>
        <a:bodyPr/>
        <a:lstStyle/>
        <a:p>
          <a:endParaRPr kumimoji="1" lang="ja-JP" altLang="en-US"/>
        </a:p>
      </dgm:t>
    </dgm:pt>
    <dgm:pt modelId="{2ACDFCF3-997A-4F81-8EA7-BC85025ED7E1}" type="pres">
      <dgm:prSet presAssocID="{550A381F-40F0-4E05-ACCB-D1C9F5A5043C}" presName="root2" presStyleCnt="0"/>
      <dgm:spPr/>
    </dgm:pt>
    <dgm:pt modelId="{AAE69731-215B-45BC-8E15-2A6F1103ED7E}" type="pres">
      <dgm:prSet presAssocID="{550A381F-40F0-4E05-ACCB-D1C9F5A5043C}" presName="LevelTwoTextNode" presStyleLbl="node4" presStyleIdx="0" presStyleCnt="3" custLinFactNeighborY="2633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987BB51-F580-4222-BA09-A0C31F2A05FE}" type="pres">
      <dgm:prSet presAssocID="{550A381F-40F0-4E05-ACCB-D1C9F5A5043C}" presName="level3hierChild" presStyleCnt="0"/>
      <dgm:spPr/>
    </dgm:pt>
    <dgm:pt modelId="{355642E0-09D0-42DF-923C-1B3F590DAE0E}" type="pres">
      <dgm:prSet presAssocID="{A189FC59-214A-4E39-9093-65A387B4936B}" presName="conn2-1" presStyleLbl="parChTrans1D4" presStyleIdx="1" presStyleCnt="3"/>
      <dgm:spPr/>
      <dgm:t>
        <a:bodyPr/>
        <a:lstStyle/>
        <a:p>
          <a:endParaRPr kumimoji="1" lang="ja-JP" altLang="en-US"/>
        </a:p>
      </dgm:t>
    </dgm:pt>
    <dgm:pt modelId="{6201D176-D536-493A-BC18-D21C524F25EC}" type="pres">
      <dgm:prSet presAssocID="{A189FC59-214A-4E39-9093-65A387B4936B}" presName="connTx" presStyleLbl="parChTrans1D4" presStyleIdx="1" presStyleCnt="3"/>
      <dgm:spPr/>
      <dgm:t>
        <a:bodyPr/>
        <a:lstStyle/>
        <a:p>
          <a:endParaRPr kumimoji="1" lang="ja-JP" altLang="en-US"/>
        </a:p>
      </dgm:t>
    </dgm:pt>
    <dgm:pt modelId="{9C07C691-057B-45C1-A609-3BBF78E72B5C}" type="pres">
      <dgm:prSet presAssocID="{288FA272-D33C-42A0-B55D-AD213EADEFDF}" presName="root2" presStyleCnt="0"/>
      <dgm:spPr/>
    </dgm:pt>
    <dgm:pt modelId="{FC741111-6EF4-466E-8F40-92DF807AF77E}" type="pres">
      <dgm:prSet presAssocID="{288FA272-D33C-42A0-B55D-AD213EADEFDF}" presName="LevelTwoTextNode" presStyleLbl="node4" presStyleIdx="1" presStyleCnt="3" custLinFactNeighborY="4922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BF9996F-6FE8-4A07-BF5D-122949DF3F08}" type="pres">
      <dgm:prSet presAssocID="{288FA272-D33C-42A0-B55D-AD213EADEFDF}" presName="level3hierChild" presStyleCnt="0"/>
      <dgm:spPr/>
    </dgm:pt>
    <dgm:pt modelId="{3AA81311-4EAD-4E7A-8B3C-7384A0FA7427}" type="pres">
      <dgm:prSet presAssocID="{CA6F8972-6CD8-448C-A84D-8256297787F7}" presName="conn2-1" presStyleLbl="parChTrans1D4" presStyleIdx="2" presStyleCnt="3"/>
      <dgm:spPr/>
      <dgm:t>
        <a:bodyPr/>
        <a:lstStyle/>
        <a:p>
          <a:endParaRPr kumimoji="1" lang="ja-JP" altLang="en-US"/>
        </a:p>
      </dgm:t>
    </dgm:pt>
    <dgm:pt modelId="{9B5EB736-E58D-42A3-9267-3AF2E5669002}" type="pres">
      <dgm:prSet presAssocID="{CA6F8972-6CD8-448C-A84D-8256297787F7}" presName="connTx" presStyleLbl="parChTrans1D4" presStyleIdx="2" presStyleCnt="3"/>
      <dgm:spPr/>
      <dgm:t>
        <a:bodyPr/>
        <a:lstStyle/>
        <a:p>
          <a:endParaRPr kumimoji="1" lang="ja-JP" altLang="en-US"/>
        </a:p>
      </dgm:t>
    </dgm:pt>
    <dgm:pt modelId="{D4EA5CC4-2527-40D0-9D98-C46C8ED3AFEA}" type="pres">
      <dgm:prSet presAssocID="{37D75798-C063-4D43-885C-5C2CC101A97D}" presName="root2" presStyleCnt="0"/>
      <dgm:spPr/>
    </dgm:pt>
    <dgm:pt modelId="{0C332281-900B-440A-A110-24393A013274}" type="pres">
      <dgm:prSet presAssocID="{37D75798-C063-4D43-885C-5C2CC101A97D}" presName="LevelTwoTextNode" presStyleLbl="node4" presStyleIdx="2" presStyleCnt="3" custLinFactNeighborY="6702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2F7D064-5981-448B-B332-2BDED2F3BF0F}" type="pres">
      <dgm:prSet presAssocID="{37D75798-C063-4D43-885C-5C2CC101A97D}" presName="level3hierChild" presStyleCnt="0"/>
      <dgm:spPr/>
    </dgm:pt>
  </dgm:ptLst>
  <dgm:cxnLst>
    <dgm:cxn modelId="{BA54002A-9707-4CCA-BEE8-15EC960371D8}" type="presOf" srcId="{A189FC59-214A-4E39-9093-65A387B4936B}" destId="{355642E0-09D0-42DF-923C-1B3F590DAE0E}" srcOrd="0" destOrd="0" presId="urn:microsoft.com/office/officeart/2008/layout/HorizontalMultiLevelHierarchy"/>
    <dgm:cxn modelId="{E346A41A-E628-4A05-BD3A-257B2535E6F7}" type="presOf" srcId="{01604493-B99B-4814-ACAE-EF4534CEEECF}" destId="{F1E4F070-4D42-4CFC-BB13-F40CB6117610}" srcOrd="0" destOrd="0" presId="urn:microsoft.com/office/officeart/2008/layout/HorizontalMultiLevelHierarchy"/>
    <dgm:cxn modelId="{07AF058C-2310-4CF5-8A13-A085F7707ADC}" type="presOf" srcId="{33878004-7D2A-4F72-BEDB-5D0AB58F15AC}" destId="{BA2C46D1-49F2-4416-B0F1-25FE16F65916}" srcOrd="0" destOrd="0" presId="urn:microsoft.com/office/officeart/2008/layout/HorizontalMultiLevelHierarchy"/>
    <dgm:cxn modelId="{56B43A55-80E5-490E-9CAF-E76CEB094613}" type="presOf" srcId="{A0559AFC-F7C9-40A3-85C8-C1718708DC40}" destId="{75F5CFBF-8828-4BF9-816E-859BC8ED4F44}" srcOrd="1" destOrd="0" presId="urn:microsoft.com/office/officeart/2008/layout/HorizontalMultiLevelHierarchy"/>
    <dgm:cxn modelId="{FC155899-FFE1-4A33-A8A9-17D11B184B12}" type="presOf" srcId="{E164911D-41C0-41AD-BFD4-B8091C9AE415}" destId="{22A722A9-2815-423D-8C37-5E5F7385B8FB}" srcOrd="0" destOrd="0" presId="urn:microsoft.com/office/officeart/2008/layout/HorizontalMultiLevelHierarchy"/>
    <dgm:cxn modelId="{71F20030-9A26-421A-AF4A-04CB68280208}" type="presOf" srcId="{E280C742-3EF7-4DE2-BF38-A10ACDC2E717}" destId="{EC6322D2-0008-4174-9FD3-2486AA11F710}" srcOrd="0" destOrd="0" presId="urn:microsoft.com/office/officeart/2008/layout/HorizontalMultiLevelHierarchy"/>
    <dgm:cxn modelId="{401894A6-3515-433E-B28F-50C90B2D9720}" srcId="{33878004-7D2A-4F72-BEDB-5D0AB58F15AC}" destId="{01604493-B99B-4814-ACAE-EF4534CEEECF}" srcOrd="1" destOrd="0" parTransId="{42AACD0A-5BFC-48B7-BF2F-7EFEB20806CE}" sibTransId="{B323BEF6-400C-4BB2-8275-C521625AA9DA}"/>
    <dgm:cxn modelId="{182C3CB3-2053-4B48-ABE8-90DE202D12B9}" type="presOf" srcId="{0DE1300D-B8D6-4E5D-8BB1-5FF9FB33BA69}" destId="{B8E27EC5-4F7E-49BB-951C-93C7A2A24C99}" srcOrd="0" destOrd="0" presId="urn:microsoft.com/office/officeart/2008/layout/HorizontalMultiLevelHierarchy"/>
    <dgm:cxn modelId="{76EC4CD1-0740-4EA8-B65F-740492D94D28}" type="presOf" srcId="{42AACD0A-5BFC-48B7-BF2F-7EFEB20806CE}" destId="{3AB2966F-51C8-4712-9488-E33308A531C6}" srcOrd="1" destOrd="0" presId="urn:microsoft.com/office/officeart/2008/layout/HorizontalMultiLevelHierarchy"/>
    <dgm:cxn modelId="{0311BF6B-0B67-46A3-A760-FB0DB90B8A77}" type="presOf" srcId="{1C096A7E-8FF6-4205-B81F-37441528B91E}" destId="{795F2234-8ADC-4001-BDDB-49D4CDD506ED}" srcOrd="1" destOrd="0" presId="urn:microsoft.com/office/officeart/2008/layout/HorizontalMultiLevelHierarchy"/>
    <dgm:cxn modelId="{4BEB260B-CC93-4EFC-831F-FDD8DA18AC8D}" type="presOf" srcId="{1C096A7E-8FF6-4205-B81F-37441528B91E}" destId="{9E124E1E-0161-4AC1-87EC-B09B2F219B0F}" srcOrd="0" destOrd="0" presId="urn:microsoft.com/office/officeart/2008/layout/HorizontalMultiLevelHierarchy"/>
    <dgm:cxn modelId="{E65B95F2-C3FE-4676-AAA9-42230605C4A5}" srcId="{01604493-B99B-4814-ACAE-EF4534CEEECF}" destId="{550A381F-40F0-4E05-ACCB-D1C9F5A5043C}" srcOrd="0" destOrd="0" parTransId="{1C096A7E-8FF6-4205-B81F-37441528B91E}" sibTransId="{A501F06D-82E0-4DE6-9AE9-2167538DECE0}"/>
    <dgm:cxn modelId="{1D0566C3-EC95-4E82-90A1-EA6355428A4B}" srcId="{33878004-7D2A-4F72-BEDB-5D0AB58F15AC}" destId="{0DE1300D-B8D6-4E5D-8BB1-5FF9FB33BA69}" srcOrd="0" destOrd="0" parTransId="{E280C742-3EF7-4DE2-BF38-A10ACDC2E717}" sibTransId="{5D82EA0E-2D82-4639-AE71-2BD543EFDB8E}"/>
    <dgm:cxn modelId="{6669B669-282B-4E7B-8AE0-D68908E04390}" type="presOf" srcId="{B5357460-0FAD-40CA-BE82-980E0E8EA8E3}" destId="{8A5D712F-6AF2-4319-A6F5-A30D601300D8}" srcOrd="0" destOrd="0" presId="urn:microsoft.com/office/officeart/2008/layout/HorizontalMultiLevelHierarchy"/>
    <dgm:cxn modelId="{5D4B4996-4A2E-4C51-B64F-7FDCCC89DE12}" srcId="{01604493-B99B-4814-ACAE-EF4534CEEECF}" destId="{288FA272-D33C-42A0-B55D-AD213EADEFDF}" srcOrd="1" destOrd="0" parTransId="{A189FC59-214A-4E39-9093-65A387B4936B}" sibTransId="{B5342E36-C0BB-4FE0-B07B-31B3424ED9BB}"/>
    <dgm:cxn modelId="{E77D710B-F8B8-45D7-BAB2-1342D44AC065}" srcId="{01604493-B99B-4814-ACAE-EF4534CEEECF}" destId="{37D75798-C063-4D43-885C-5C2CC101A97D}" srcOrd="2" destOrd="0" parTransId="{CA6F8972-6CD8-448C-A84D-8256297787F7}" sibTransId="{CC1562F8-A737-4EE3-AC8F-5672D16E32A7}"/>
    <dgm:cxn modelId="{00B2F57F-905C-4422-8389-4E07D9BCDD71}" type="presOf" srcId="{E280C742-3EF7-4DE2-BF38-A10ACDC2E717}" destId="{B98BDEBC-A658-487D-8329-E93FD0E8C8C3}" srcOrd="1" destOrd="0" presId="urn:microsoft.com/office/officeart/2008/layout/HorizontalMultiLevelHierarchy"/>
    <dgm:cxn modelId="{2EC4BC49-89C1-4350-A749-EA8783728A99}" type="presOf" srcId="{CA6F8972-6CD8-448C-A84D-8256297787F7}" destId="{3AA81311-4EAD-4E7A-8B3C-7384A0FA7427}" srcOrd="0" destOrd="0" presId="urn:microsoft.com/office/officeart/2008/layout/HorizontalMultiLevelHierarchy"/>
    <dgm:cxn modelId="{E4616368-5683-4700-AF8C-2278057B87C5}" type="presOf" srcId="{550A381F-40F0-4E05-ACCB-D1C9F5A5043C}" destId="{AAE69731-215B-45BC-8E15-2A6F1103ED7E}" srcOrd="0" destOrd="0" presId="urn:microsoft.com/office/officeart/2008/layout/HorizontalMultiLevelHierarchy"/>
    <dgm:cxn modelId="{8CE184D2-AC07-4E40-B3C3-3268B5CB0508}" type="presOf" srcId="{42AACD0A-5BFC-48B7-BF2F-7EFEB20806CE}" destId="{C9BB74AF-030F-4CA5-8A14-E9B74F3B9177}" srcOrd="0" destOrd="0" presId="urn:microsoft.com/office/officeart/2008/layout/HorizontalMultiLevelHierarchy"/>
    <dgm:cxn modelId="{314A8241-8AF8-420B-BA0C-F12EE16D6B88}" type="presOf" srcId="{37D75798-C063-4D43-885C-5C2CC101A97D}" destId="{0C332281-900B-440A-A110-24393A013274}" srcOrd="0" destOrd="0" presId="urn:microsoft.com/office/officeart/2008/layout/HorizontalMultiLevelHierarchy"/>
    <dgm:cxn modelId="{73CD7F14-95E2-4465-9351-564F7691FF71}" type="presOf" srcId="{A0559AFC-F7C9-40A3-85C8-C1718708DC40}" destId="{5C94A537-F670-4876-9327-9280C8C56023}" srcOrd="0" destOrd="0" presId="urn:microsoft.com/office/officeart/2008/layout/HorizontalMultiLevelHierarchy"/>
    <dgm:cxn modelId="{0631BD22-E350-44B5-8438-40140401DB35}" type="presOf" srcId="{CA6F8972-6CD8-448C-A84D-8256297787F7}" destId="{9B5EB736-E58D-42A3-9267-3AF2E5669002}" srcOrd="1" destOrd="0" presId="urn:microsoft.com/office/officeart/2008/layout/HorizontalMultiLevelHierarchy"/>
    <dgm:cxn modelId="{8637BEDC-C0D9-4ADA-9128-DCD7DFB547F4}" type="presOf" srcId="{A189FC59-214A-4E39-9093-65A387B4936B}" destId="{6201D176-D536-493A-BC18-D21C524F25EC}" srcOrd="1" destOrd="0" presId="urn:microsoft.com/office/officeart/2008/layout/HorizontalMultiLevelHierarchy"/>
    <dgm:cxn modelId="{05FFAAE0-ACF1-4E28-BBE7-4382418BCA57}" srcId="{B5357460-0FAD-40CA-BE82-980E0E8EA8E3}" destId="{E164911D-41C0-41AD-BFD4-B8091C9AE415}" srcOrd="0" destOrd="0" parTransId="{FDB7C482-9992-4BC0-B687-7A27B7C339BC}" sibTransId="{6D28B937-C89D-4738-A88B-D334CEA09F7A}"/>
    <dgm:cxn modelId="{0B594901-626F-4C7C-AB3F-CEFA6AE0090C}" srcId="{E164911D-41C0-41AD-BFD4-B8091C9AE415}" destId="{33878004-7D2A-4F72-BEDB-5D0AB58F15AC}" srcOrd="0" destOrd="0" parTransId="{A0559AFC-F7C9-40A3-85C8-C1718708DC40}" sibTransId="{D6D76CC0-6030-401B-97E8-CE355C4FBFC4}"/>
    <dgm:cxn modelId="{0D5A4B09-BEB0-4866-91EE-273C485F2DF6}" type="presOf" srcId="{288FA272-D33C-42A0-B55D-AD213EADEFDF}" destId="{FC741111-6EF4-466E-8F40-92DF807AF77E}" srcOrd="0" destOrd="0" presId="urn:microsoft.com/office/officeart/2008/layout/HorizontalMultiLevelHierarchy"/>
    <dgm:cxn modelId="{553142FB-4E7E-4104-AE0D-07E94E2B9B5E}" type="presParOf" srcId="{8A5D712F-6AF2-4319-A6F5-A30D601300D8}" destId="{3120E5FA-F315-4B50-9CBE-10143E5DFFB8}" srcOrd="0" destOrd="0" presId="urn:microsoft.com/office/officeart/2008/layout/HorizontalMultiLevelHierarchy"/>
    <dgm:cxn modelId="{5D250D83-11DC-471A-8EA4-C3F03E20D3CA}" type="presParOf" srcId="{3120E5FA-F315-4B50-9CBE-10143E5DFFB8}" destId="{22A722A9-2815-423D-8C37-5E5F7385B8FB}" srcOrd="0" destOrd="0" presId="urn:microsoft.com/office/officeart/2008/layout/HorizontalMultiLevelHierarchy"/>
    <dgm:cxn modelId="{5BA7A6C8-C61C-49C7-8547-B329726E844A}" type="presParOf" srcId="{3120E5FA-F315-4B50-9CBE-10143E5DFFB8}" destId="{5D597C0F-2237-4F12-950C-D26B8F09A573}" srcOrd="1" destOrd="0" presId="urn:microsoft.com/office/officeart/2008/layout/HorizontalMultiLevelHierarchy"/>
    <dgm:cxn modelId="{52AFFA54-4609-4D88-AB26-42D03824AC44}" type="presParOf" srcId="{5D597C0F-2237-4F12-950C-D26B8F09A573}" destId="{5C94A537-F670-4876-9327-9280C8C56023}" srcOrd="0" destOrd="0" presId="urn:microsoft.com/office/officeart/2008/layout/HorizontalMultiLevelHierarchy"/>
    <dgm:cxn modelId="{911408B1-A859-408E-8DBB-1F09D9C78405}" type="presParOf" srcId="{5C94A537-F670-4876-9327-9280C8C56023}" destId="{75F5CFBF-8828-4BF9-816E-859BC8ED4F44}" srcOrd="0" destOrd="0" presId="urn:microsoft.com/office/officeart/2008/layout/HorizontalMultiLevelHierarchy"/>
    <dgm:cxn modelId="{D25EAFD3-DCC1-4412-BD6F-147D8AF9948D}" type="presParOf" srcId="{5D597C0F-2237-4F12-950C-D26B8F09A573}" destId="{CC0B07CC-6EFB-4554-9B13-41EC108C832E}" srcOrd="1" destOrd="0" presId="urn:microsoft.com/office/officeart/2008/layout/HorizontalMultiLevelHierarchy"/>
    <dgm:cxn modelId="{14479D2C-FEE8-4661-8F41-4F18AD7B1D2C}" type="presParOf" srcId="{CC0B07CC-6EFB-4554-9B13-41EC108C832E}" destId="{BA2C46D1-49F2-4416-B0F1-25FE16F65916}" srcOrd="0" destOrd="0" presId="urn:microsoft.com/office/officeart/2008/layout/HorizontalMultiLevelHierarchy"/>
    <dgm:cxn modelId="{4439CBF0-5D78-4A25-9F8B-77EE947C39F3}" type="presParOf" srcId="{CC0B07CC-6EFB-4554-9B13-41EC108C832E}" destId="{E74F55B6-9477-45DF-AC5A-F4A1CB999028}" srcOrd="1" destOrd="0" presId="urn:microsoft.com/office/officeart/2008/layout/HorizontalMultiLevelHierarchy"/>
    <dgm:cxn modelId="{70C10AA8-C4F5-422F-A7E5-E0116BF10552}" type="presParOf" srcId="{E74F55B6-9477-45DF-AC5A-F4A1CB999028}" destId="{EC6322D2-0008-4174-9FD3-2486AA11F710}" srcOrd="0" destOrd="0" presId="urn:microsoft.com/office/officeart/2008/layout/HorizontalMultiLevelHierarchy"/>
    <dgm:cxn modelId="{A59F5EE2-05E8-4D96-A4F2-76617427084C}" type="presParOf" srcId="{EC6322D2-0008-4174-9FD3-2486AA11F710}" destId="{B98BDEBC-A658-487D-8329-E93FD0E8C8C3}" srcOrd="0" destOrd="0" presId="urn:microsoft.com/office/officeart/2008/layout/HorizontalMultiLevelHierarchy"/>
    <dgm:cxn modelId="{45CE5911-C466-436B-884F-77B5DC34899C}" type="presParOf" srcId="{E74F55B6-9477-45DF-AC5A-F4A1CB999028}" destId="{F34633CA-E74F-41F7-B3C5-BD63134ECD63}" srcOrd="1" destOrd="0" presId="urn:microsoft.com/office/officeart/2008/layout/HorizontalMultiLevelHierarchy"/>
    <dgm:cxn modelId="{3045CD74-5A91-4DC3-B1B6-DC2B6C92D149}" type="presParOf" srcId="{F34633CA-E74F-41F7-B3C5-BD63134ECD63}" destId="{B8E27EC5-4F7E-49BB-951C-93C7A2A24C99}" srcOrd="0" destOrd="0" presId="urn:microsoft.com/office/officeart/2008/layout/HorizontalMultiLevelHierarchy"/>
    <dgm:cxn modelId="{CE04DDE7-4FAB-465D-A7F2-FB0EA1A023BA}" type="presParOf" srcId="{F34633CA-E74F-41F7-B3C5-BD63134ECD63}" destId="{8DC99260-617D-4A9F-9596-C244161AFF6A}" srcOrd="1" destOrd="0" presId="urn:microsoft.com/office/officeart/2008/layout/HorizontalMultiLevelHierarchy"/>
    <dgm:cxn modelId="{FC9A583E-C1FB-4BA5-9B77-298CBAE0D025}" type="presParOf" srcId="{E74F55B6-9477-45DF-AC5A-F4A1CB999028}" destId="{C9BB74AF-030F-4CA5-8A14-E9B74F3B9177}" srcOrd="2" destOrd="0" presId="urn:microsoft.com/office/officeart/2008/layout/HorizontalMultiLevelHierarchy"/>
    <dgm:cxn modelId="{A7034652-3C79-48B1-ACBF-D09E8689A1C4}" type="presParOf" srcId="{C9BB74AF-030F-4CA5-8A14-E9B74F3B9177}" destId="{3AB2966F-51C8-4712-9488-E33308A531C6}" srcOrd="0" destOrd="0" presId="urn:microsoft.com/office/officeart/2008/layout/HorizontalMultiLevelHierarchy"/>
    <dgm:cxn modelId="{5CB6D6CB-1E7E-41EC-B47B-05FA925BB34B}" type="presParOf" srcId="{E74F55B6-9477-45DF-AC5A-F4A1CB999028}" destId="{E18B62C8-24DA-4D9D-AF22-02027BDC5F2A}" srcOrd="3" destOrd="0" presId="urn:microsoft.com/office/officeart/2008/layout/HorizontalMultiLevelHierarchy"/>
    <dgm:cxn modelId="{9BA947B7-D515-4964-9085-6A8F4F7F83FA}" type="presParOf" srcId="{E18B62C8-24DA-4D9D-AF22-02027BDC5F2A}" destId="{F1E4F070-4D42-4CFC-BB13-F40CB6117610}" srcOrd="0" destOrd="0" presId="urn:microsoft.com/office/officeart/2008/layout/HorizontalMultiLevelHierarchy"/>
    <dgm:cxn modelId="{9C23BD28-F263-419F-A869-16D9AF4E1260}" type="presParOf" srcId="{E18B62C8-24DA-4D9D-AF22-02027BDC5F2A}" destId="{198F3445-A549-4F4A-973D-E3AAAA07CC9B}" srcOrd="1" destOrd="0" presId="urn:microsoft.com/office/officeart/2008/layout/HorizontalMultiLevelHierarchy"/>
    <dgm:cxn modelId="{6ABE666A-A258-4924-94CE-A67771A47BA7}" type="presParOf" srcId="{198F3445-A549-4F4A-973D-E3AAAA07CC9B}" destId="{9E124E1E-0161-4AC1-87EC-B09B2F219B0F}" srcOrd="0" destOrd="0" presId="urn:microsoft.com/office/officeart/2008/layout/HorizontalMultiLevelHierarchy"/>
    <dgm:cxn modelId="{7542460B-A7A9-4A12-9345-959C913B9384}" type="presParOf" srcId="{9E124E1E-0161-4AC1-87EC-B09B2F219B0F}" destId="{795F2234-8ADC-4001-BDDB-49D4CDD506ED}" srcOrd="0" destOrd="0" presId="urn:microsoft.com/office/officeart/2008/layout/HorizontalMultiLevelHierarchy"/>
    <dgm:cxn modelId="{B57C1903-B95C-421B-9546-7C0727D6C709}" type="presParOf" srcId="{198F3445-A549-4F4A-973D-E3AAAA07CC9B}" destId="{2ACDFCF3-997A-4F81-8EA7-BC85025ED7E1}" srcOrd="1" destOrd="0" presId="urn:microsoft.com/office/officeart/2008/layout/HorizontalMultiLevelHierarchy"/>
    <dgm:cxn modelId="{A92609E9-8797-4935-A451-D5CC23F4BEF2}" type="presParOf" srcId="{2ACDFCF3-997A-4F81-8EA7-BC85025ED7E1}" destId="{AAE69731-215B-45BC-8E15-2A6F1103ED7E}" srcOrd="0" destOrd="0" presId="urn:microsoft.com/office/officeart/2008/layout/HorizontalMultiLevelHierarchy"/>
    <dgm:cxn modelId="{B5AF8A40-265B-4497-B533-897D2E7D4BA6}" type="presParOf" srcId="{2ACDFCF3-997A-4F81-8EA7-BC85025ED7E1}" destId="{5987BB51-F580-4222-BA09-A0C31F2A05FE}" srcOrd="1" destOrd="0" presId="urn:microsoft.com/office/officeart/2008/layout/HorizontalMultiLevelHierarchy"/>
    <dgm:cxn modelId="{830ED339-9135-4336-8400-1BAD0AA190CB}" type="presParOf" srcId="{198F3445-A549-4F4A-973D-E3AAAA07CC9B}" destId="{355642E0-09D0-42DF-923C-1B3F590DAE0E}" srcOrd="2" destOrd="0" presId="urn:microsoft.com/office/officeart/2008/layout/HorizontalMultiLevelHierarchy"/>
    <dgm:cxn modelId="{C935D056-D235-4B47-B39E-48B538D8F320}" type="presParOf" srcId="{355642E0-09D0-42DF-923C-1B3F590DAE0E}" destId="{6201D176-D536-493A-BC18-D21C524F25EC}" srcOrd="0" destOrd="0" presId="urn:microsoft.com/office/officeart/2008/layout/HorizontalMultiLevelHierarchy"/>
    <dgm:cxn modelId="{DCF58222-1892-467F-9F6D-D40909F4D184}" type="presParOf" srcId="{198F3445-A549-4F4A-973D-E3AAAA07CC9B}" destId="{9C07C691-057B-45C1-A609-3BBF78E72B5C}" srcOrd="3" destOrd="0" presId="urn:microsoft.com/office/officeart/2008/layout/HorizontalMultiLevelHierarchy"/>
    <dgm:cxn modelId="{F3AF05BF-CC22-4102-8755-DC3CF0A11156}" type="presParOf" srcId="{9C07C691-057B-45C1-A609-3BBF78E72B5C}" destId="{FC741111-6EF4-466E-8F40-92DF807AF77E}" srcOrd="0" destOrd="0" presId="urn:microsoft.com/office/officeart/2008/layout/HorizontalMultiLevelHierarchy"/>
    <dgm:cxn modelId="{365658A8-49F4-451D-9B17-8DBA94DDDC1E}" type="presParOf" srcId="{9C07C691-057B-45C1-A609-3BBF78E72B5C}" destId="{6BF9996F-6FE8-4A07-BF5D-122949DF3F08}" srcOrd="1" destOrd="0" presId="urn:microsoft.com/office/officeart/2008/layout/HorizontalMultiLevelHierarchy"/>
    <dgm:cxn modelId="{799877FF-9E22-4B0A-A0C2-33AED953E646}" type="presParOf" srcId="{198F3445-A549-4F4A-973D-E3AAAA07CC9B}" destId="{3AA81311-4EAD-4E7A-8B3C-7384A0FA7427}" srcOrd="4" destOrd="0" presId="urn:microsoft.com/office/officeart/2008/layout/HorizontalMultiLevelHierarchy"/>
    <dgm:cxn modelId="{7CD6AB66-13DC-49D4-AF00-9DCFA3EE3ABB}" type="presParOf" srcId="{3AA81311-4EAD-4E7A-8B3C-7384A0FA7427}" destId="{9B5EB736-E58D-42A3-9267-3AF2E5669002}" srcOrd="0" destOrd="0" presId="urn:microsoft.com/office/officeart/2008/layout/HorizontalMultiLevelHierarchy"/>
    <dgm:cxn modelId="{8A014A88-7CF2-419C-864B-8BDDCCF4D993}" type="presParOf" srcId="{198F3445-A549-4F4A-973D-E3AAAA07CC9B}" destId="{D4EA5CC4-2527-40D0-9D98-C46C8ED3AFEA}" srcOrd="5" destOrd="0" presId="urn:microsoft.com/office/officeart/2008/layout/HorizontalMultiLevelHierarchy"/>
    <dgm:cxn modelId="{75BFEA11-6EB9-47A7-BDA6-12ACEFC79071}" type="presParOf" srcId="{D4EA5CC4-2527-40D0-9D98-C46C8ED3AFEA}" destId="{0C332281-900B-440A-A110-24393A013274}" srcOrd="0" destOrd="0" presId="urn:microsoft.com/office/officeart/2008/layout/HorizontalMultiLevelHierarchy"/>
    <dgm:cxn modelId="{AB505495-9274-4DB1-AED3-495DF496B267}" type="presParOf" srcId="{D4EA5CC4-2527-40D0-9D98-C46C8ED3AFEA}" destId="{82F7D064-5981-448B-B332-2BDED2F3BF0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81311-4EAD-4E7A-8B3C-7384A0FA7427}">
      <dsp:nvSpPr>
        <dsp:cNvPr id="0" name=""/>
        <dsp:cNvSpPr/>
      </dsp:nvSpPr>
      <dsp:spPr>
        <a:xfrm>
          <a:off x="5534906" y="3504743"/>
          <a:ext cx="408926" cy="551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551353"/>
              </a:lnTo>
              <a:lnTo>
                <a:pt x="408926" y="5513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2209" y="3763258"/>
        <a:ext cx="34322" cy="34322"/>
      </dsp:txXfrm>
    </dsp:sp>
    <dsp:sp modelId="{CAFDD6AC-A606-4FAE-8432-AB1EBCF58CDA}">
      <dsp:nvSpPr>
        <dsp:cNvPr id="0" name=""/>
        <dsp:cNvSpPr/>
      </dsp:nvSpPr>
      <dsp:spPr>
        <a:xfrm>
          <a:off x="5534906" y="3000684"/>
          <a:ext cx="408926" cy="504058"/>
        </a:xfrm>
        <a:custGeom>
          <a:avLst/>
          <a:gdLst/>
          <a:ahLst/>
          <a:cxnLst/>
          <a:rect l="0" t="0" r="0" b="0"/>
          <a:pathLst>
            <a:path>
              <a:moveTo>
                <a:pt x="0" y="504058"/>
              </a:moveTo>
              <a:lnTo>
                <a:pt x="204463" y="504058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3143" y="3236487"/>
        <a:ext cx="32453" cy="32453"/>
      </dsp:txXfrm>
    </dsp:sp>
    <dsp:sp modelId="{9E124E1E-0161-4AC1-87EC-B09B2F219B0F}">
      <dsp:nvSpPr>
        <dsp:cNvPr id="0" name=""/>
        <dsp:cNvSpPr/>
      </dsp:nvSpPr>
      <dsp:spPr>
        <a:xfrm>
          <a:off x="3081345" y="2304256"/>
          <a:ext cx="408926" cy="1200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200487"/>
              </a:lnTo>
              <a:lnTo>
                <a:pt x="408926" y="120048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4103" y="2872794"/>
        <a:ext cx="63411" cy="63411"/>
      </dsp:txXfrm>
    </dsp:sp>
    <dsp:sp modelId="{9B45779C-50BD-4C77-BAF4-2333FF7055C2}">
      <dsp:nvSpPr>
        <dsp:cNvPr id="0" name=""/>
        <dsp:cNvSpPr/>
      </dsp:nvSpPr>
      <dsp:spPr>
        <a:xfrm>
          <a:off x="3081345" y="2304256"/>
          <a:ext cx="408926" cy="120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20365"/>
              </a:lnTo>
              <a:lnTo>
                <a:pt x="408926" y="12036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75151" y="2353781"/>
        <a:ext cx="21313" cy="21313"/>
      </dsp:txXfrm>
    </dsp:sp>
    <dsp:sp modelId="{75F7EA50-5461-4C5F-B3C1-E65EB6F9B1E6}">
      <dsp:nvSpPr>
        <dsp:cNvPr id="0" name=""/>
        <dsp:cNvSpPr/>
      </dsp:nvSpPr>
      <dsp:spPr>
        <a:xfrm>
          <a:off x="5534906" y="1319789"/>
          <a:ext cx="408926" cy="432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432053"/>
              </a:lnTo>
              <a:lnTo>
                <a:pt x="408926" y="43205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4498" y="1520943"/>
        <a:ext cx="29744" cy="29744"/>
      </dsp:txXfrm>
    </dsp:sp>
    <dsp:sp modelId="{F44B948E-6B8D-4933-A9BA-0DE12B5F79DC}">
      <dsp:nvSpPr>
        <dsp:cNvPr id="0" name=""/>
        <dsp:cNvSpPr/>
      </dsp:nvSpPr>
      <dsp:spPr>
        <a:xfrm>
          <a:off x="5534906" y="840447"/>
          <a:ext cx="408926" cy="479342"/>
        </a:xfrm>
        <a:custGeom>
          <a:avLst/>
          <a:gdLst/>
          <a:ahLst/>
          <a:cxnLst/>
          <a:rect l="0" t="0" r="0" b="0"/>
          <a:pathLst>
            <a:path>
              <a:moveTo>
                <a:pt x="0" y="479342"/>
              </a:moveTo>
              <a:lnTo>
                <a:pt x="204463" y="47934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3618" y="1064366"/>
        <a:ext cx="31503" cy="31503"/>
      </dsp:txXfrm>
    </dsp:sp>
    <dsp:sp modelId="{C9B6AA4F-3B14-43B1-86AC-5C1E9D1ED055}">
      <dsp:nvSpPr>
        <dsp:cNvPr id="0" name=""/>
        <dsp:cNvSpPr/>
      </dsp:nvSpPr>
      <dsp:spPr>
        <a:xfrm>
          <a:off x="3081345" y="1319789"/>
          <a:ext cx="408926" cy="984466"/>
        </a:xfrm>
        <a:custGeom>
          <a:avLst/>
          <a:gdLst/>
          <a:ahLst/>
          <a:cxnLst/>
          <a:rect l="0" t="0" r="0" b="0"/>
          <a:pathLst>
            <a:path>
              <a:moveTo>
                <a:pt x="0" y="984466"/>
              </a:moveTo>
              <a:lnTo>
                <a:pt x="204463" y="984466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9158" y="1785372"/>
        <a:ext cx="53300" cy="53300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321BE020-EB98-4638-9EBB-B2C3D28F7A9D}">
      <dsp:nvSpPr>
        <dsp:cNvPr id="0" name=""/>
        <dsp:cNvSpPr/>
      </dsp:nvSpPr>
      <dsp:spPr>
        <a:xfrm>
          <a:off x="3490272" y="100810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月報申請状況一覧</a:t>
          </a:r>
          <a:endParaRPr kumimoji="1" lang="ja-JP" altLang="en-US" sz="1800" kern="1200" dirty="0"/>
        </a:p>
      </dsp:txBody>
      <dsp:txXfrm>
        <a:off x="3490272" y="1008107"/>
        <a:ext cx="2044634" cy="623364"/>
      </dsp:txXfrm>
    </dsp:sp>
    <dsp:sp modelId="{BAD0047E-DA1C-4857-B10D-B244CD2D3195}">
      <dsp:nvSpPr>
        <dsp:cNvPr id="0" name=""/>
        <dsp:cNvSpPr/>
      </dsp:nvSpPr>
      <dsp:spPr>
        <a:xfrm>
          <a:off x="5943833" y="528764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月報申請</a:t>
          </a:r>
          <a:endParaRPr kumimoji="1" lang="ja-JP" altLang="en-US" sz="1800" kern="1200" dirty="0"/>
        </a:p>
      </dsp:txBody>
      <dsp:txXfrm>
        <a:off x="5943833" y="528764"/>
        <a:ext cx="2044634" cy="623364"/>
      </dsp:txXfrm>
    </dsp:sp>
    <dsp:sp modelId="{CE7767F5-4DAA-4548-9712-A2BED33CD18E}">
      <dsp:nvSpPr>
        <dsp:cNvPr id="0" name=""/>
        <dsp:cNvSpPr/>
      </dsp:nvSpPr>
      <dsp:spPr>
        <a:xfrm>
          <a:off x="5943833" y="1440160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月報申請修正</a:t>
          </a:r>
          <a:endParaRPr kumimoji="1" lang="ja-JP" altLang="en-US" sz="2000" kern="1200" dirty="0"/>
        </a:p>
      </dsp:txBody>
      <dsp:txXfrm>
        <a:off x="5943833" y="1440160"/>
        <a:ext cx="2044634" cy="623364"/>
      </dsp:txXfrm>
    </dsp:sp>
    <dsp:sp modelId="{F6366B08-ABCF-4A2F-BE30-7D93361E845B}">
      <dsp:nvSpPr>
        <dsp:cNvPr id="0" name=""/>
        <dsp:cNvSpPr/>
      </dsp:nvSpPr>
      <dsp:spPr>
        <a:xfrm>
          <a:off x="3490272" y="2112939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月報一覧</a:t>
          </a:r>
          <a:endParaRPr kumimoji="1" lang="ja-JP" altLang="en-US" sz="1800" kern="1200" dirty="0"/>
        </a:p>
      </dsp:txBody>
      <dsp:txXfrm>
        <a:off x="3490272" y="2112939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3490272" y="3193061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ユーザ一覧</a:t>
          </a:r>
          <a:endParaRPr kumimoji="1" lang="ja-JP" altLang="en-US" sz="1800" kern="1200" dirty="0"/>
        </a:p>
      </dsp:txBody>
      <dsp:txXfrm>
        <a:off x="3490272" y="3193061"/>
        <a:ext cx="2044634" cy="623364"/>
      </dsp:txXfrm>
    </dsp:sp>
    <dsp:sp modelId="{9668374C-339A-4CB7-9E78-1AAA20598985}">
      <dsp:nvSpPr>
        <dsp:cNvPr id="0" name=""/>
        <dsp:cNvSpPr/>
      </dsp:nvSpPr>
      <dsp:spPr>
        <a:xfrm>
          <a:off x="5943833" y="2689002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ユーザ修正</a:t>
          </a:r>
          <a:endParaRPr kumimoji="1" lang="ja-JP" altLang="en-US" sz="1800" kern="1200" dirty="0"/>
        </a:p>
      </dsp:txBody>
      <dsp:txXfrm>
        <a:off x="5943833" y="2689002"/>
        <a:ext cx="2044634" cy="623364"/>
      </dsp:txXfrm>
    </dsp:sp>
    <dsp:sp modelId="{0C332281-900B-440A-A110-24393A013274}">
      <dsp:nvSpPr>
        <dsp:cNvPr id="0" name=""/>
        <dsp:cNvSpPr/>
      </dsp:nvSpPr>
      <dsp:spPr>
        <a:xfrm>
          <a:off x="5943833" y="3744414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承認ルート設定</a:t>
          </a:r>
          <a:endParaRPr kumimoji="1" lang="ja-JP" altLang="en-US" sz="1800" kern="1200" dirty="0"/>
        </a:p>
      </dsp:txBody>
      <dsp:txXfrm>
        <a:off x="5943833" y="3744414"/>
        <a:ext cx="2044634" cy="623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15640-A70C-4D55-A6AA-6C225539B7F3}">
      <dsp:nvSpPr>
        <dsp:cNvPr id="0" name=""/>
        <dsp:cNvSpPr/>
      </dsp:nvSpPr>
      <dsp:spPr>
        <a:xfrm>
          <a:off x="5534906" y="3488816"/>
          <a:ext cx="408926" cy="159942"/>
        </a:xfrm>
        <a:custGeom>
          <a:avLst/>
          <a:gdLst/>
          <a:ahLst/>
          <a:cxnLst/>
          <a:rect l="0" t="0" r="0" b="0"/>
          <a:pathLst>
            <a:path>
              <a:moveTo>
                <a:pt x="0" y="159942"/>
              </a:moveTo>
              <a:lnTo>
                <a:pt x="204463" y="15994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8393" y="3557810"/>
        <a:ext cx="21954" cy="21954"/>
      </dsp:txXfrm>
    </dsp:sp>
    <dsp:sp modelId="{C9BB74AF-030F-4CA5-8A14-E9B74F3B9177}">
      <dsp:nvSpPr>
        <dsp:cNvPr id="0" name=""/>
        <dsp:cNvSpPr/>
      </dsp:nvSpPr>
      <dsp:spPr>
        <a:xfrm>
          <a:off x="3081345" y="2419086"/>
          <a:ext cx="408926" cy="1229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229673"/>
              </a:lnTo>
              <a:lnTo>
                <a:pt x="408926" y="122967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3411" y="3001525"/>
        <a:ext cx="64794" cy="64794"/>
      </dsp:txXfrm>
    </dsp:sp>
    <dsp:sp modelId="{336D4672-E929-4040-BCBB-3EEE1BB5E724}">
      <dsp:nvSpPr>
        <dsp:cNvPr id="0" name=""/>
        <dsp:cNvSpPr/>
      </dsp:nvSpPr>
      <dsp:spPr>
        <a:xfrm>
          <a:off x="3081345" y="2419086"/>
          <a:ext cx="408926" cy="111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11582"/>
              </a:lnTo>
              <a:lnTo>
                <a:pt x="408926" y="11158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75211" y="2464280"/>
        <a:ext cx="21193" cy="21193"/>
      </dsp:txXfrm>
    </dsp:sp>
    <dsp:sp modelId="{B1A8CFDC-B7E6-4059-86E3-411E6B63764B}">
      <dsp:nvSpPr>
        <dsp:cNvPr id="0" name=""/>
        <dsp:cNvSpPr/>
      </dsp:nvSpPr>
      <dsp:spPr>
        <a:xfrm>
          <a:off x="5534906" y="1417501"/>
          <a:ext cx="408926" cy="935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935108"/>
              </a:lnTo>
              <a:lnTo>
                <a:pt x="408926" y="93510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13855" y="1859541"/>
        <a:ext cx="51030" cy="51030"/>
      </dsp:txXfrm>
    </dsp:sp>
    <dsp:sp modelId="{13141A38-E980-4BA7-B959-FE095171D90C}">
      <dsp:nvSpPr>
        <dsp:cNvPr id="0" name=""/>
        <dsp:cNvSpPr/>
      </dsp:nvSpPr>
      <dsp:spPr>
        <a:xfrm>
          <a:off x="5534906" y="1417501"/>
          <a:ext cx="408926" cy="107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107804"/>
              </a:lnTo>
              <a:lnTo>
                <a:pt x="408926" y="10780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8797" y="1460831"/>
        <a:ext cx="21144" cy="21144"/>
      </dsp:txXfrm>
    </dsp:sp>
    <dsp:sp modelId="{9CE9F315-076C-4A91-86FC-F479E1B271B6}">
      <dsp:nvSpPr>
        <dsp:cNvPr id="0" name=""/>
        <dsp:cNvSpPr/>
      </dsp:nvSpPr>
      <dsp:spPr>
        <a:xfrm>
          <a:off x="5534906" y="662009"/>
          <a:ext cx="408926" cy="755492"/>
        </a:xfrm>
        <a:custGeom>
          <a:avLst/>
          <a:gdLst/>
          <a:ahLst/>
          <a:cxnLst/>
          <a:rect l="0" t="0" r="0" b="0"/>
          <a:pathLst>
            <a:path>
              <a:moveTo>
                <a:pt x="0" y="755492"/>
              </a:moveTo>
              <a:lnTo>
                <a:pt x="204463" y="755492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17893" y="1018279"/>
        <a:ext cx="42953" cy="42953"/>
      </dsp:txXfrm>
    </dsp:sp>
    <dsp:sp modelId="{D6E049C7-86D3-494A-A553-3C85D9198E74}">
      <dsp:nvSpPr>
        <dsp:cNvPr id="0" name=""/>
        <dsp:cNvSpPr/>
      </dsp:nvSpPr>
      <dsp:spPr>
        <a:xfrm>
          <a:off x="3081345" y="1417501"/>
          <a:ext cx="408926" cy="1001584"/>
        </a:xfrm>
        <a:custGeom>
          <a:avLst/>
          <a:gdLst/>
          <a:ahLst/>
          <a:cxnLst/>
          <a:rect l="0" t="0" r="0" b="0"/>
          <a:pathLst>
            <a:path>
              <a:moveTo>
                <a:pt x="0" y="1001584"/>
              </a:moveTo>
              <a:lnTo>
                <a:pt x="204463" y="1001584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258762" y="1891247"/>
        <a:ext cx="54092" cy="54092"/>
      </dsp:txXfrm>
    </dsp:sp>
    <dsp:sp modelId="{5C94A537-F670-4876-9327-9280C8C56023}">
      <dsp:nvSpPr>
        <dsp:cNvPr id="0" name=""/>
        <dsp:cNvSpPr/>
      </dsp:nvSpPr>
      <dsp:spPr>
        <a:xfrm>
          <a:off x="627783" y="237336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822023" y="2408863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2107404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2107404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2107404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2107404"/>
        <a:ext cx="2044634" cy="623364"/>
      </dsp:txXfrm>
    </dsp:sp>
    <dsp:sp modelId="{2D4BACCF-FA22-4671-AE1C-1B8A7A052384}">
      <dsp:nvSpPr>
        <dsp:cNvPr id="0" name=""/>
        <dsp:cNvSpPr/>
      </dsp:nvSpPr>
      <dsp:spPr>
        <a:xfrm>
          <a:off x="3490272" y="1105819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月報承認状況一覧</a:t>
          </a:r>
          <a:endParaRPr kumimoji="1" lang="ja-JP" altLang="en-US" sz="1800" kern="1200" dirty="0"/>
        </a:p>
      </dsp:txBody>
      <dsp:txXfrm>
        <a:off x="3490272" y="1105819"/>
        <a:ext cx="2044634" cy="623364"/>
      </dsp:txXfrm>
    </dsp:sp>
    <dsp:sp modelId="{8ADF30A2-5DE6-4E05-8507-6283510A3E97}">
      <dsp:nvSpPr>
        <dsp:cNvPr id="0" name=""/>
        <dsp:cNvSpPr/>
      </dsp:nvSpPr>
      <dsp:spPr>
        <a:xfrm>
          <a:off x="5943833" y="350327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</a:t>
          </a:r>
          <a:endParaRPr kumimoji="1" lang="ja-JP" altLang="en-US" sz="1800" kern="1200" dirty="0"/>
        </a:p>
      </dsp:txBody>
      <dsp:txXfrm>
        <a:off x="5943833" y="350327"/>
        <a:ext cx="2044634" cy="623364"/>
      </dsp:txXfrm>
    </dsp:sp>
    <dsp:sp modelId="{6418B5C4-F415-45FB-916A-03441B73AD5E}">
      <dsp:nvSpPr>
        <dsp:cNvPr id="0" name=""/>
        <dsp:cNvSpPr/>
      </dsp:nvSpPr>
      <dsp:spPr>
        <a:xfrm>
          <a:off x="5943833" y="1213624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月報承認修正</a:t>
          </a:r>
          <a:endParaRPr kumimoji="1" lang="ja-JP" altLang="en-US" sz="1800" kern="1200" dirty="0"/>
        </a:p>
      </dsp:txBody>
      <dsp:txXfrm>
        <a:off x="5943833" y="1213624"/>
        <a:ext cx="2044634" cy="623364"/>
      </dsp:txXfrm>
    </dsp:sp>
    <dsp:sp modelId="{FD4D22A1-EA69-46E1-AD42-248DA7FF3945}">
      <dsp:nvSpPr>
        <dsp:cNvPr id="0" name=""/>
        <dsp:cNvSpPr/>
      </dsp:nvSpPr>
      <dsp:spPr>
        <a:xfrm>
          <a:off x="5943833" y="2040928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月報承認（一括）</a:t>
          </a:r>
          <a:endParaRPr kumimoji="1" lang="ja-JP" altLang="en-US" sz="1800" kern="1200" dirty="0"/>
        </a:p>
      </dsp:txBody>
      <dsp:txXfrm>
        <a:off x="5943833" y="2040928"/>
        <a:ext cx="2044634" cy="623364"/>
      </dsp:txXfrm>
    </dsp:sp>
    <dsp:sp modelId="{8F5D037C-01D8-423E-A85F-FC216BA9F7CF}">
      <dsp:nvSpPr>
        <dsp:cNvPr id="0" name=""/>
        <dsp:cNvSpPr/>
      </dsp:nvSpPr>
      <dsp:spPr>
        <a:xfrm>
          <a:off x="3490272" y="2218986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月報一覧</a:t>
          </a:r>
          <a:endParaRPr kumimoji="1" lang="ja-JP" altLang="en-US" sz="1800" kern="1200" dirty="0"/>
        </a:p>
      </dsp:txBody>
      <dsp:txXfrm>
        <a:off x="3490272" y="2218986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3337077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ユーザ一覧</a:t>
          </a:r>
          <a:endParaRPr kumimoji="1" lang="ja-JP" altLang="en-US" sz="1800" kern="1200" dirty="0"/>
        </a:p>
      </dsp:txBody>
      <dsp:txXfrm>
        <a:off x="3490272" y="3337077"/>
        <a:ext cx="2044634" cy="623364"/>
      </dsp:txXfrm>
    </dsp:sp>
    <dsp:sp modelId="{C190F02C-F840-4400-BB63-3C287CAE70DD}">
      <dsp:nvSpPr>
        <dsp:cNvPr id="0" name=""/>
        <dsp:cNvSpPr/>
      </dsp:nvSpPr>
      <dsp:spPr>
        <a:xfrm>
          <a:off x="5943833" y="3177134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ユーザ修正</a:t>
          </a:r>
          <a:endParaRPr kumimoji="1" lang="ja-JP" altLang="en-US" sz="1800" kern="1200" dirty="0"/>
        </a:p>
      </dsp:txBody>
      <dsp:txXfrm>
        <a:off x="5943833" y="3177134"/>
        <a:ext cx="2044634" cy="623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81311-4EAD-4E7A-8B3C-7384A0FA7427}">
      <dsp:nvSpPr>
        <dsp:cNvPr id="0" name=""/>
        <dsp:cNvSpPr/>
      </dsp:nvSpPr>
      <dsp:spPr>
        <a:xfrm>
          <a:off x="5534906" y="2984383"/>
          <a:ext cx="408926" cy="90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906471"/>
              </a:lnTo>
              <a:lnTo>
                <a:pt x="408926" y="90647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5714509" y="3412758"/>
        <a:ext cx="49722" cy="49722"/>
      </dsp:txXfrm>
    </dsp:sp>
    <dsp:sp modelId="{355642E0-09D0-42DF-923C-1B3F590DAE0E}">
      <dsp:nvSpPr>
        <dsp:cNvPr id="0" name=""/>
        <dsp:cNvSpPr/>
      </dsp:nvSpPr>
      <dsp:spPr>
        <a:xfrm>
          <a:off x="5534906" y="2938663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4463" y="45720"/>
              </a:lnTo>
              <a:lnTo>
                <a:pt x="204463" y="62020"/>
              </a:lnTo>
              <a:lnTo>
                <a:pt x="408926" y="620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9139" y="2974152"/>
        <a:ext cx="20462" cy="20462"/>
      </dsp:txXfrm>
    </dsp:sp>
    <dsp:sp modelId="{9E124E1E-0161-4AC1-87EC-B09B2F219B0F}">
      <dsp:nvSpPr>
        <dsp:cNvPr id="0" name=""/>
        <dsp:cNvSpPr/>
      </dsp:nvSpPr>
      <dsp:spPr>
        <a:xfrm>
          <a:off x="5534906" y="2078828"/>
          <a:ext cx="408926" cy="905555"/>
        </a:xfrm>
        <a:custGeom>
          <a:avLst/>
          <a:gdLst/>
          <a:ahLst/>
          <a:cxnLst/>
          <a:rect l="0" t="0" r="0" b="0"/>
          <a:pathLst>
            <a:path>
              <a:moveTo>
                <a:pt x="0" y="905555"/>
              </a:moveTo>
              <a:lnTo>
                <a:pt x="204463" y="905555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5714530" y="2506766"/>
        <a:ext cx="49680" cy="49680"/>
      </dsp:txXfrm>
    </dsp:sp>
    <dsp:sp modelId="{C9BB74AF-030F-4CA5-8A14-E9B74F3B9177}">
      <dsp:nvSpPr>
        <dsp:cNvPr id="0" name=""/>
        <dsp:cNvSpPr/>
      </dsp:nvSpPr>
      <dsp:spPr>
        <a:xfrm>
          <a:off x="3081345" y="2304256"/>
          <a:ext cx="408926" cy="680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463" y="0"/>
              </a:lnTo>
              <a:lnTo>
                <a:pt x="204463" y="680127"/>
              </a:lnTo>
              <a:lnTo>
                <a:pt x="408926" y="68012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65968" y="2624479"/>
        <a:ext cx="39679" cy="39679"/>
      </dsp:txXfrm>
    </dsp:sp>
    <dsp:sp modelId="{EC6322D2-0008-4174-9FD3-2486AA11F710}">
      <dsp:nvSpPr>
        <dsp:cNvPr id="0" name=""/>
        <dsp:cNvSpPr/>
      </dsp:nvSpPr>
      <dsp:spPr>
        <a:xfrm>
          <a:off x="3081345" y="1532331"/>
          <a:ext cx="408926" cy="771924"/>
        </a:xfrm>
        <a:custGeom>
          <a:avLst/>
          <a:gdLst/>
          <a:ahLst/>
          <a:cxnLst/>
          <a:rect l="0" t="0" r="0" b="0"/>
          <a:pathLst>
            <a:path>
              <a:moveTo>
                <a:pt x="0" y="771924"/>
              </a:moveTo>
              <a:lnTo>
                <a:pt x="204463" y="771924"/>
              </a:lnTo>
              <a:lnTo>
                <a:pt x="204463" y="0"/>
              </a:lnTo>
              <a:lnTo>
                <a:pt x="408926" y="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3263970" y="1896455"/>
        <a:ext cx="43677" cy="43677"/>
      </dsp:txXfrm>
    </dsp:sp>
    <dsp:sp modelId="{5C94A537-F670-4876-9327-9280C8C56023}">
      <dsp:nvSpPr>
        <dsp:cNvPr id="0" name=""/>
        <dsp:cNvSpPr/>
      </dsp:nvSpPr>
      <dsp:spPr>
        <a:xfrm>
          <a:off x="627783" y="2258536"/>
          <a:ext cx="408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92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00" kern="1200"/>
        </a:p>
      </dsp:txBody>
      <dsp:txXfrm>
        <a:off x="822023" y="2294032"/>
        <a:ext cx="20446" cy="20446"/>
      </dsp:txXfrm>
    </dsp:sp>
    <dsp:sp modelId="{22A722A9-2815-423D-8C37-5E5F7385B8FB}">
      <dsp:nvSpPr>
        <dsp:cNvPr id="0" name=""/>
        <dsp:cNvSpPr/>
      </dsp:nvSpPr>
      <dsp:spPr>
        <a:xfrm rot="16200000">
          <a:off x="-1324330" y="1992573"/>
          <a:ext cx="3280864" cy="6233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dirty="0" smtClean="0"/>
            <a:t>ログイン</a:t>
          </a:r>
          <a:endParaRPr kumimoji="1" lang="ja-JP" altLang="en-US" sz="3000" kern="1200" dirty="0"/>
        </a:p>
      </dsp:txBody>
      <dsp:txXfrm>
        <a:off x="-1324330" y="1992573"/>
        <a:ext cx="3280864" cy="623364"/>
      </dsp:txXfrm>
    </dsp:sp>
    <dsp:sp modelId="{BA2C46D1-49F2-4416-B0F1-25FE16F65916}">
      <dsp:nvSpPr>
        <dsp:cNvPr id="0" name=""/>
        <dsp:cNvSpPr/>
      </dsp:nvSpPr>
      <dsp:spPr>
        <a:xfrm>
          <a:off x="1036710" y="1992573"/>
          <a:ext cx="2044634" cy="6233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メニュー</a:t>
          </a:r>
          <a:endParaRPr kumimoji="1" lang="ja-JP" altLang="en-US" sz="2000" kern="1200" dirty="0"/>
        </a:p>
      </dsp:txBody>
      <dsp:txXfrm>
        <a:off x="1036710" y="1992573"/>
        <a:ext cx="2044634" cy="623364"/>
      </dsp:txXfrm>
    </dsp:sp>
    <dsp:sp modelId="{B8E27EC5-4F7E-49BB-951C-93C7A2A24C99}">
      <dsp:nvSpPr>
        <dsp:cNvPr id="0" name=""/>
        <dsp:cNvSpPr/>
      </dsp:nvSpPr>
      <dsp:spPr>
        <a:xfrm>
          <a:off x="3490272" y="1220649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月報一覧</a:t>
          </a:r>
          <a:endParaRPr kumimoji="1" lang="ja-JP" altLang="en-US" sz="1800" kern="1200" dirty="0"/>
        </a:p>
      </dsp:txBody>
      <dsp:txXfrm>
        <a:off x="3490272" y="1220649"/>
        <a:ext cx="2044634" cy="623364"/>
      </dsp:txXfrm>
    </dsp:sp>
    <dsp:sp modelId="{F1E4F070-4D42-4CFC-BB13-F40CB6117610}">
      <dsp:nvSpPr>
        <dsp:cNvPr id="0" name=""/>
        <dsp:cNvSpPr/>
      </dsp:nvSpPr>
      <dsp:spPr>
        <a:xfrm>
          <a:off x="3490272" y="2672701"/>
          <a:ext cx="2044634" cy="6233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ユーザ一覧</a:t>
          </a:r>
          <a:endParaRPr kumimoji="1" lang="ja-JP" altLang="en-US" sz="1800" kern="1200" dirty="0"/>
        </a:p>
      </dsp:txBody>
      <dsp:txXfrm>
        <a:off x="3490272" y="2672701"/>
        <a:ext cx="2044634" cy="623364"/>
      </dsp:txXfrm>
    </dsp:sp>
    <dsp:sp modelId="{AAE69731-215B-45BC-8E15-2A6F1103ED7E}">
      <dsp:nvSpPr>
        <dsp:cNvPr id="0" name=""/>
        <dsp:cNvSpPr/>
      </dsp:nvSpPr>
      <dsp:spPr>
        <a:xfrm>
          <a:off x="5943833" y="1767146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ユーザ登録</a:t>
          </a:r>
          <a:endParaRPr kumimoji="1" lang="ja-JP" altLang="en-US" sz="1800" kern="1200" dirty="0"/>
        </a:p>
      </dsp:txBody>
      <dsp:txXfrm>
        <a:off x="5943833" y="1767146"/>
        <a:ext cx="2044634" cy="623364"/>
      </dsp:txXfrm>
    </dsp:sp>
    <dsp:sp modelId="{FC741111-6EF4-466E-8F40-92DF807AF77E}">
      <dsp:nvSpPr>
        <dsp:cNvPr id="0" name=""/>
        <dsp:cNvSpPr/>
      </dsp:nvSpPr>
      <dsp:spPr>
        <a:xfrm>
          <a:off x="5943833" y="2689002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ユーザ修正</a:t>
          </a:r>
          <a:endParaRPr kumimoji="1" lang="ja-JP" altLang="en-US" sz="1800" kern="1200" dirty="0"/>
        </a:p>
      </dsp:txBody>
      <dsp:txXfrm>
        <a:off x="5943833" y="2689002"/>
        <a:ext cx="2044634" cy="623364"/>
      </dsp:txXfrm>
    </dsp:sp>
    <dsp:sp modelId="{0C332281-900B-440A-A110-24393A013274}">
      <dsp:nvSpPr>
        <dsp:cNvPr id="0" name=""/>
        <dsp:cNvSpPr/>
      </dsp:nvSpPr>
      <dsp:spPr>
        <a:xfrm>
          <a:off x="5943833" y="3579173"/>
          <a:ext cx="2044634" cy="6233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承認ルート設定</a:t>
          </a:r>
          <a:endParaRPr kumimoji="1" lang="ja-JP" altLang="en-US" sz="1800" kern="1200" dirty="0"/>
        </a:p>
      </dsp:txBody>
      <dsp:txXfrm>
        <a:off x="5943833" y="3579173"/>
        <a:ext cx="2044634" cy="62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AA5EE-A947-4495-AD3A-0037BFB73522}" type="datetimeFigureOut">
              <a:rPr kumimoji="1" lang="ja-JP" altLang="en-US" smtClean="0"/>
              <a:pPr/>
              <a:t>2016/7/20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3612-9275-4DC1-A944-3BFEC8BF768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753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5EC08-ADE3-4A7C-8117-50520C10DDF4}" type="datetimeFigureOut">
              <a:rPr kumimoji="1" lang="ja-JP" altLang="en-US" smtClean="0"/>
              <a:pPr/>
              <a:t>2016/7/20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8F48-DEFC-4A68-B774-8C3AE0822D5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0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576C07-E38E-4C3D-BC35-8E17EB8E6E08}" type="datetime1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F623A9-937B-4786-8F6C-0B01A518FDEB}" type="datetime1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9E95D3-AFAE-4D54-BB7E-F3C2095620FD}" type="datetime1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955A63-441B-408C-895B-6B2624043540}" type="datetime1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7D982B-7800-4436-BF26-308BFD481496}" type="datetime1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999401-03DD-4A20-94C7-318741F3EB83}" type="datetime1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EA75BA-4C7E-4CF2-823F-8E80C3C309A0}" type="datetime1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CC5EB7-3AA8-4A7E-B941-5AA34CF65C67}" type="datetime1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46C637-6F31-4519-86BD-A8DE27E26308}" type="datetime1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F18E707-7AD5-425B-9941-61ED8021112A}" type="datetime1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4E615BB-84E1-4D8C-B2DC-7C8888235217}" type="datetime1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3A04D8-C60D-483B-AB76-E6A23F203AF6}" type="datetime1">
              <a:rPr kumimoji="1" lang="ja-JP" altLang="en-US" smtClean="0"/>
              <a:t>2016/7/20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B2C9F7E-80B6-4C3C-8A6C-643968CAB74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</a:t>
            </a:r>
            <a:r>
              <a:rPr lang="ja-JP" altLang="en-US" dirty="0"/>
              <a:t>管理</a:t>
            </a:r>
            <a:r>
              <a:rPr kumimoji="1" lang="ja-JP" altLang="en-US" dirty="0" smtClean="0"/>
              <a:t>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～提案資料～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9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281162"/>
              </p:ext>
            </p:extLst>
          </p:nvPr>
        </p:nvGraphicFramePr>
        <p:xfrm>
          <a:off x="601215" y="1484785"/>
          <a:ext cx="7931225" cy="230425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51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ログイン画面。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・ログイン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メニュー画面。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操作</a:t>
                      </a:r>
                      <a:r>
                        <a:rPr lang="ja-JP" altLang="en-US" sz="1400" u="none" strike="noStrike" dirty="0">
                          <a:effectLst/>
                        </a:rPr>
                        <a:t>マニュアルや月報のフォーマットも配備。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・メニュー表示</a:t>
                      </a:r>
                      <a:br>
                        <a:rPr lang="ja-JP" altLang="en-US" sz="1400" u="none" strike="noStrike" dirty="0">
                          <a:effectLst/>
                        </a:rPr>
                      </a:br>
                      <a:r>
                        <a:rPr lang="ja-JP" altLang="en-US" sz="1400" u="none" strike="noStrike" dirty="0" smtClean="0">
                          <a:effectLst/>
                        </a:rPr>
                        <a:t>・フォーマット</a:t>
                      </a:r>
                      <a:r>
                        <a:rPr lang="en-US" altLang="ja-JP" sz="1400" u="none" strike="noStrike" dirty="0">
                          <a:effectLst/>
                        </a:rPr>
                        <a:t>DL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650959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月報の申請、承認、否認等をメール通知する機能。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・メール通知機能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５－２．画面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r>
              <a:rPr lang="ja-JP" altLang="en-US" dirty="0" smtClean="0"/>
              <a:t>（共通）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740360"/>
              </p:ext>
            </p:extLst>
          </p:nvPr>
        </p:nvGraphicFramePr>
        <p:xfrm>
          <a:off x="601215" y="1484785"/>
          <a:ext cx="7931225" cy="26216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ユーザ一覧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ユーザの一覧表示、検索を行う画面。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ユーザ検索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ユーザ登録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ユーザの登録を</a:t>
                      </a:r>
                      <a:r>
                        <a:rPr lang="ja-JP" altLang="en-US" sz="1400" u="none" strike="noStrike" dirty="0">
                          <a:effectLst/>
                        </a:rPr>
                        <a:t>行う画面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ユーザ登録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u="none" strike="noStrike" dirty="0" smtClean="0">
                          <a:effectLst/>
                        </a:rPr>
                        <a:t>ユーザ修正</a:t>
                      </a:r>
                      <a:endParaRPr lang="ja-JP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u="none" strike="noStrike" dirty="0" smtClean="0">
                          <a:effectLst/>
                        </a:rPr>
                        <a:t>ユーザの修正を行う画面。</a:t>
                      </a:r>
                      <a:endParaRPr lang="ja-JP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・ユーザ修正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・ユーザ削除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65402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承認フロー設定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月報の承認フローを設定する画面。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・承認フロー設定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５－２．画面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機能一覧（マスタ）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197778"/>
              </p:ext>
            </p:extLst>
          </p:nvPr>
        </p:nvGraphicFramePr>
        <p:xfrm>
          <a:off x="601215" y="1484785"/>
          <a:ext cx="7931225" cy="50874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9884"/>
                <a:gridCol w="1819455"/>
                <a:gridCol w="3507285"/>
                <a:gridCol w="2314601"/>
              </a:tblGrid>
              <a:tr h="360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</a:t>
                      </a:r>
                      <a:r>
                        <a:rPr lang="en-US" altLang="ja-JP" sz="1400" u="none" strike="noStrike" dirty="0">
                          <a:effectLst/>
                        </a:rPr>
                        <a:t>/</a:t>
                      </a:r>
                      <a:r>
                        <a:rPr lang="ja-JP" altLang="en-US" sz="1400" u="none" strike="noStrike" dirty="0">
                          <a:effectLst/>
                        </a:rPr>
                        <a:t>機能名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画面機能概要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機能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</a:rPr>
                        <a:t>月報</a:t>
                      </a:r>
                      <a:r>
                        <a:rPr lang="zh-TW" altLang="en-US" sz="1400" u="none" strike="noStrike" dirty="0" smtClean="0">
                          <a:effectLst/>
                        </a:rPr>
                        <a:t>申請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月報を申請する画面。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月報をアップロードして申請を行う。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申請修正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月報申請内容の修正を行う画面。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月報修正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・月報削除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申請状況一覧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月報の申請状況を確認する画面。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</a:rPr>
                        <a:t>月報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承認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月報を承認・否認する画面。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月報をアップロードして承認を行う。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月報承認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・月報否認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</a:tr>
              <a:tr h="666574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月報承認（一括）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月報を一括で承認・否認する画面。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月報を一括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して承認を行う。</a:t>
                      </a: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・月報一括承認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・月報一括否認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UP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月報承認修正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月報承認・否認内容の修正を行う画面。</a:t>
                      </a:r>
                      <a:endParaRPr lang="en-US" altLang="ja-JP" sz="1400" u="none" strike="noStrike" dirty="0" smtClean="0">
                        <a:effectLst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・</a:t>
                      </a:r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月報修正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月報承認状況一覧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月報の承認状況を確認する画面。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月報の一括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DL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も可能。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・月報一括</a:t>
                      </a:r>
                      <a:r>
                        <a:rPr lang="en-US" altLang="ja-JP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DL</a:t>
                      </a:r>
                    </a:p>
                  </a:txBody>
                  <a:tcPr marL="8355" marR="8355" marT="8355" marB="0" anchor="ctr"/>
                </a:tc>
              </a:tr>
              <a:tr h="580121">
                <a:tc>
                  <a:txBody>
                    <a:bodyPr/>
                    <a:lstStyle/>
                    <a:p>
                      <a:pPr marL="0" indent="0" algn="r" fontAlgn="ctr">
                        <a:buFont typeface="Arial" panose="020B0604020202020204" pitchFamily="34" charset="0"/>
                        <a:buNone/>
                      </a:pP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月報一覧</a:t>
                      </a:r>
                      <a:endParaRPr lang="ja-JP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自身に関連する月報、又は、公開されている月報を一覧表示する画面。</a:t>
                      </a:r>
                    </a:p>
                  </a:txBody>
                  <a:tcPr marL="8355" marR="8355" marT="835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・月報検索</a:t>
                      </a:r>
                      <a:endParaRPr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8355" marR="8355" marT="8355" marB="0" anchor="ctr"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５－２．画面</a:t>
            </a:r>
            <a:r>
              <a:rPr lang="ja-JP" altLang="en-US" dirty="0" smtClean="0"/>
              <a:t>／</a:t>
            </a:r>
            <a:r>
              <a:rPr kumimoji="1" lang="ja-JP" altLang="en-US" dirty="0" smtClean="0"/>
              <a:t>機能一覧</a:t>
            </a:r>
            <a:r>
              <a:rPr lang="ja-JP" altLang="en-US" dirty="0" smtClean="0"/>
              <a:t>（業務）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6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６</a:t>
            </a:r>
            <a:r>
              <a:rPr kumimoji="1" lang="ja-JP" altLang="en-US" dirty="0" smtClean="0"/>
              <a:t>．提案スケジュール</a:t>
            </a:r>
            <a:endParaRPr kumimoji="1" lang="ja-JP" alt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61692"/>
              </p:ext>
            </p:extLst>
          </p:nvPr>
        </p:nvGraphicFramePr>
        <p:xfrm>
          <a:off x="611560" y="1556792"/>
          <a:ext cx="8208905" cy="4032444"/>
        </p:xfrm>
        <a:graphic>
          <a:graphicData uri="http://schemas.openxmlformats.org/drawingml/2006/table">
            <a:tbl>
              <a:tblPr/>
              <a:tblGrid>
                <a:gridCol w="295469"/>
                <a:gridCol w="1438806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89047"/>
                <a:gridCol w="289047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  <a:gridCol w="295469"/>
              </a:tblGrid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2018</a:t>
                      </a:r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年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フェーズ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ヒアリング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要件定義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提案書作成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提案（発表）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PJ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計画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基本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詳細設計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開発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結合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総合テスト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ユーザーテスト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本番導入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→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5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流れの速い最近の主流に取り残されないようにする！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今回の目論見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/>
              <a:t>のフレームワークは</a:t>
            </a:r>
            <a:r>
              <a:rPr lang="en-US" altLang="ja-JP" dirty="0"/>
              <a:t>Spring</a:t>
            </a:r>
            <a:r>
              <a:rPr lang="ja-JP" altLang="en-US" dirty="0"/>
              <a:t>を使用します。</a:t>
            </a:r>
            <a:endParaRPr lang="en-US" altLang="ja-JP" dirty="0"/>
          </a:p>
          <a:p>
            <a:pPr lvl="2"/>
            <a:r>
              <a:rPr lang="en-US" altLang="ja-JP" dirty="0"/>
              <a:t>Struts</a:t>
            </a:r>
            <a:r>
              <a:rPr lang="ja-JP" altLang="en-US" dirty="0"/>
              <a:t>亡き後のデファクトスタンダードは</a:t>
            </a:r>
            <a:r>
              <a:rPr lang="en-US" altLang="ja-JP" dirty="0"/>
              <a:t>Spring</a:t>
            </a:r>
            <a:r>
              <a:rPr lang="ja-JP" altLang="en-US" dirty="0"/>
              <a:t>！</a:t>
            </a:r>
            <a:endParaRPr lang="en-US" altLang="ja-JP" dirty="0"/>
          </a:p>
          <a:p>
            <a:pPr lvl="1"/>
            <a:r>
              <a:rPr lang="en-US" altLang="ja-JP" dirty="0" err="1" smtClean="0"/>
              <a:t>Redmine</a:t>
            </a:r>
            <a:r>
              <a:rPr lang="ja-JP" altLang="en-US" dirty="0"/>
              <a:t>使ってプロジェクト管理を行います。</a:t>
            </a:r>
            <a:endParaRPr lang="en-US" altLang="ja-JP" dirty="0"/>
          </a:p>
          <a:p>
            <a:pPr lvl="2"/>
            <a:r>
              <a:rPr lang="en-US" altLang="ja-JP" dirty="0" smtClean="0"/>
              <a:t>Excel</a:t>
            </a:r>
            <a:r>
              <a:rPr lang="ja-JP" altLang="en-US" dirty="0" smtClean="0"/>
              <a:t>管理からの脱却！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Junit</a:t>
            </a:r>
            <a:r>
              <a:rPr lang="ja-JP" altLang="en-US" dirty="0"/>
              <a:t>＋</a:t>
            </a:r>
            <a:r>
              <a:rPr lang="en-US" altLang="ja-JP" dirty="0"/>
              <a:t>Selenium</a:t>
            </a:r>
            <a:r>
              <a:rPr lang="ja-JP" altLang="en-US" dirty="0"/>
              <a:t>を使ってテスト自動化（</a:t>
            </a:r>
            <a:r>
              <a:rPr lang="en-US" altLang="ja-JP" dirty="0"/>
              <a:t>CI</a:t>
            </a:r>
            <a:r>
              <a:rPr lang="ja-JP" altLang="en-US" dirty="0"/>
              <a:t>）を実現します。</a:t>
            </a:r>
            <a:endParaRPr lang="en-US" altLang="ja-JP" dirty="0"/>
          </a:p>
          <a:p>
            <a:pPr lvl="2"/>
            <a:r>
              <a:rPr lang="ja-JP" altLang="en-US" dirty="0" smtClean="0"/>
              <a:t>単体テストは自動化の時代！</a:t>
            </a:r>
            <a:endParaRPr lang="en-US" altLang="ja-JP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最後に　～研究開発</a:t>
            </a:r>
            <a:r>
              <a:rPr kumimoji="1" lang="ja-JP" altLang="en-US" dirty="0" smtClean="0"/>
              <a:t>としての目的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010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現在の運用フロー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現状</a:t>
            </a:r>
            <a:r>
              <a:rPr lang="ja-JP" altLang="en-US" dirty="0" smtClean="0"/>
              <a:t>課題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/>
              <a:t>システム化</a:t>
            </a:r>
            <a:r>
              <a:rPr kumimoji="1" lang="ja-JP" altLang="en-US" dirty="0" smtClean="0"/>
              <a:t>のポイント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システム化イメージ</a:t>
            </a:r>
            <a:endParaRPr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ja-JP" altLang="en-US" dirty="0" smtClean="0"/>
              <a:t>システム構成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画面</a:t>
            </a:r>
            <a:r>
              <a:rPr kumimoji="1" lang="ja-JP" altLang="en-US" dirty="0" smtClean="0"/>
              <a:t>構成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画面／機能一覧</a:t>
            </a: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提案スケジュール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8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１．現在の運用フロー</a:t>
            </a:r>
            <a:endParaRPr kumimoji="1" lang="ja-JP" altLang="en-US" dirty="0"/>
          </a:p>
        </p:txBody>
      </p:sp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48126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407021" y="1340768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47863" y="1354668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60232" y="1354668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31965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503364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③コメント追記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89932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82483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②各々が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32239" y="3196551"/>
            <a:ext cx="194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最終承認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89932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7723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5292080" y="2420888"/>
            <a:ext cx="115200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17590" y="1844824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④まとめて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5292080" y="2708920"/>
            <a:ext cx="1152000" cy="0"/>
          </a:xfrm>
          <a:prstGeom prst="straightConnector1">
            <a:avLst/>
          </a:prstGeom>
          <a:ln w="38100"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217590" y="2833191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差し戻し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15040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951069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矢印コネクタ 29"/>
          <p:cNvCxnSpPr/>
          <p:nvPr/>
        </p:nvCxnSpPr>
        <p:spPr>
          <a:xfrm flipH="1">
            <a:off x="5796264" y="3791779"/>
            <a:ext cx="1656056" cy="68117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508104" y="370060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⑥まとめて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1547665" y="3791782"/>
            <a:ext cx="2810793" cy="174339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619672" y="4699427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⑧印刷して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個人棚に格納</a:t>
            </a:r>
            <a:endParaRPr kumimoji="1" lang="ja-JP" altLang="en-US" sz="14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5724696" y="5860846"/>
            <a:ext cx="1151560" cy="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04248" y="4699427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本社</a:t>
            </a:r>
            <a:endParaRPr kumimoji="1" lang="ja-JP" altLang="en-US" dirty="0"/>
          </a:p>
        </p:txBody>
      </p:sp>
      <p:pic>
        <p:nvPicPr>
          <p:cNvPr id="44" name="Picture 2" descr="C:\Program Files\Microsoft Office 2010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40" y="5186592"/>
            <a:ext cx="1139597" cy="11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テキスト ボックス 53"/>
          <p:cNvSpPr txBox="1"/>
          <p:nvPr/>
        </p:nvSpPr>
        <p:spPr>
          <a:xfrm>
            <a:off x="5724696" y="5328135"/>
            <a:ext cx="15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⑦まとめて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メール送信</a:t>
            </a:r>
            <a:endParaRPr kumimoji="1" lang="ja-JP" altLang="en-US" sz="1400" dirty="0"/>
          </a:p>
        </p:txBody>
      </p:sp>
      <p:pic>
        <p:nvPicPr>
          <p:cNvPr id="3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71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432" y="1590905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324" y="3458161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24" y="506875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nasonic.PC-PEWBA142657\AppData\Local\Microsoft\Windows\Temporary Internet Files\Content.IE5\0TBE10HT\gi01a2014012822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230" y="4350966"/>
            <a:ext cx="415017" cy="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35496" y="1595726"/>
            <a:ext cx="1900461" cy="1900461"/>
            <a:chOff x="35496" y="1595726"/>
            <a:chExt cx="1900461" cy="1900461"/>
          </a:xfrm>
        </p:grpSpPr>
        <p:pic>
          <p:nvPicPr>
            <p:cNvPr id="1026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9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96" y="19005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/>
          <p:cNvGrpSpPr/>
          <p:nvPr/>
        </p:nvGrpSpPr>
        <p:grpSpPr>
          <a:xfrm>
            <a:off x="3275856" y="1671926"/>
            <a:ext cx="1748061" cy="1748061"/>
            <a:chOff x="3275856" y="1595726"/>
            <a:chExt cx="1748061" cy="1748061"/>
          </a:xfrm>
        </p:grpSpPr>
        <p:pic>
          <p:nvPicPr>
            <p:cNvPr id="1028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5957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panasonic.PC-PEWBA142657\Desktop\downloa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256" y="1748126"/>
              <a:ext cx="1595661" cy="1595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ja-JP" altLang="en-US" dirty="0"/>
              <a:t>共通</a:t>
            </a:r>
            <a:endParaRPr lang="en-US" altLang="ja-JP" dirty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月報の一元管理が出来ない（個人依存）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/>
              <a:t>最終</a:t>
            </a:r>
            <a:r>
              <a:rPr kumimoji="1" lang="ja-JP" altLang="en-US" dirty="0" smtClean="0"/>
              <a:t>承認されたものが現物しか残らない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作業者視点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特に</a:t>
            </a:r>
            <a:r>
              <a:rPr lang="ja-JP" altLang="en-US" dirty="0" err="1" smtClean="0"/>
              <a:t>無し</a:t>
            </a:r>
            <a:r>
              <a:rPr lang="ja-JP" altLang="en-US" dirty="0" smtClean="0"/>
              <a:t>？</a:t>
            </a:r>
            <a:endParaRPr lang="en-US" altLang="ja-JP" dirty="0"/>
          </a:p>
          <a:p>
            <a:pPr marL="411480" lvl="1" indent="0">
              <a:buNone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承認者視点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メールでの運用は確認に漏れが発生しやすい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承認状況を把握しにくい</a:t>
            </a:r>
            <a:endParaRPr lang="en-US" altLang="ja-JP" dirty="0" smtClean="0"/>
          </a:p>
          <a:p>
            <a:pPr marL="411480" lvl="1" indent="0">
              <a:buNone/>
            </a:pPr>
            <a:endParaRPr kumimoji="1"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２．現状課題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0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改善点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kumimoji="1" lang="ja-JP" altLang="en-US" dirty="0" smtClean="0"/>
              <a:t>月報の一元管理が可能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 smtClean="0"/>
              <a:t>メール運用が不要</a:t>
            </a:r>
            <a:endParaRPr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作</a:t>
            </a:r>
            <a:r>
              <a:rPr lang="ja-JP" altLang="en-US" dirty="0" smtClean="0"/>
              <a:t>業者の報告</a:t>
            </a:r>
            <a:r>
              <a:rPr lang="en-US" altLang="ja-JP" dirty="0" smtClean="0"/>
              <a:t>/</a:t>
            </a:r>
            <a:r>
              <a:rPr lang="ja-JP" altLang="en-US" dirty="0" smtClean="0"/>
              <a:t>承認状況を一覧で確認可能</a:t>
            </a:r>
            <a:endParaRPr lang="en-US" altLang="ja-JP" dirty="0"/>
          </a:p>
          <a:p>
            <a:pPr marL="571500" indent="-457200">
              <a:buFont typeface="+mj-lt"/>
              <a:buAutoNum type="arabicPeriod"/>
            </a:pPr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kumimoji="1" lang="ja-JP" altLang="en-US" dirty="0" smtClean="0"/>
              <a:t>新規機能</a:t>
            </a:r>
            <a:endParaRPr kumimoji="1" lang="en-US" altLang="ja-JP" dirty="0" smtClean="0"/>
          </a:p>
          <a:p>
            <a:pPr marL="868680" lvl="1" indent="-457200">
              <a:buFont typeface="+mj-lt"/>
              <a:buAutoNum type="arabicPeriod"/>
            </a:pPr>
            <a:r>
              <a:rPr lang="ja-JP" altLang="en-US" dirty="0"/>
              <a:t>月報</a:t>
            </a:r>
            <a:r>
              <a:rPr lang="ja-JP" altLang="en-US" dirty="0" smtClean="0"/>
              <a:t>の公開機能を追加（予定）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</a:t>
            </a:r>
            <a:r>
              <a:rPr kumimoji="1" lang="ja-JP" altLang="en-US" dirty="0" smtClean="0"/>
              <a:t>．システム化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0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</a:t>
            </a:r>
            <a:r>
              <a:rPr kumimoji="1" lang="ja-JP" altLang="en-US" dirty="0" smtClean="0"/>
              <a:t>．システム化イメージ</a:t>
            </a:r>
            <a:endParaRPr kumimoji="1" lang="ja-JP" altLang="en-US" dirty="0"/>
          </a:p>
        </p:txBody>
      </p:sp>
      <p:pic>
        <p:nvPicPr>
          <p:cNvPr id="1026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3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anasonic.PC-PEWBA142657\Desktop\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18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anasonic.PC-PEWBA142657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34" y="4332030"/>
            <a:ext cx="1595661" cy="15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124618" y="4077072"/>
            <a:ext cx="122413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作業</a:t>
            </a:r>
            <a:r>
              <a:rPr kumimoji="1" lang="ja-JP" altLang="en-US" dirty="0" smtClean="0"/>
              <a:t>者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41325" y="4090972"/>
            <a:ext cx="16446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承認者１～３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29558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最終承認者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13133" y="558924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①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で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月報を作成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96826" y="5589240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⑤コメント追記</a:t>
            </a:r>
            <a:endParaRPr kumimoji="1" lang="ja-JP" altLang="en-US" sz="1400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905222" y="2348881"/>
            <a:ext cx="1008112" cy="16826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761206" y="227687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②</a:t>
            </a:r>
            <a:r>
              <a:rPr lang="en-US" altLang="ja-JP" sz="1400" dirty="0" smtClean="0"/>
              <a:t>upload</a:t>
            </a:r>
          </a:p>
          <a:p>
            <a:r>
              <a:rPr lang="ja-JP" altLang="en-US" sz="1400" dirty="0"/>
              <a:t>③</a:t>
            </a:r>
            <a:r>
              <a:rPr lang="ja-JP" altLang="en-US" sz="1400" dirty="0" smtClean="0"/>
              <a:t>申請</a:t>
            </a:r>
            <a:endParaRPr kumimoji="1" lang="ja-JP" altLang="en-US" sz="1400" dirty="0"/>
          </a:p>
        </p:txBody>
      </p:sp>
      <p:pic>
        <p:nvPicPr>
          <p:cNvPr id="29" name="Picture 2" descr="C:\Users\panasonic.PC-PEWBA142657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41" y="4353381"/>
            <a:ext cx="1718291" cy="171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1574662" y="1124744"/>
            <a:ext cx="5589626" cy="129614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3600" dirty="0" smtClean="0"/>
              <a:t>Web</a:t>
            </a:r>
            <a:r>
              <a:rPr lang="ja-JP" altLang="en-US" sz="3600" dirty="0" smtClean="0"/>
              <a:t>システム</a:t>
            </a:r>
            <a:endParaRPr lang="ja-JP" altLang="en-US" sz="3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792973" y="4090972"/>
            <a:ext cx="14489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総務</a:t>
            </a:r>
            <a:endParaRPr kumimoji="1" lang="ja-JP" altLang="en-US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3492228" y="2420888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454284" y="3187715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④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5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99" y="2731357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350" y="350939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矢印コネクタ 56"/>
          <p:cNvCxnSpPr/>
          <p:nvPr/>
        </p:nvCxnSpPr>
        <p:spPr>
          <a:xfrm>
            <a:off x="3780260" y="2420888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460616" y="2394466"/>
            <a:ext cx="0" cy="16105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425502" y="3238266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⑧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0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93" y="3559943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線矢印コネクタ 62"/>
          <p:cNvCxnSpPr/>
          <p:nvPr/>
        </p:nvCxnSpPr>
        <p:spPr>
          <a:xfrm>
            <a:off x="5751130" y="2394466"/>
            <a:ext cx="0" cy="161059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6513734" y="2420888"/>
            <a:ext cx="1215342" cy="153365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7089798" y="3022242"/>
            <a:ext cx="151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⑫</a:t>
            </a:r>
            <a:r>
              <a:rPr lang="en-US" altLang="ja-JP" sz="1400" dirty="0" smtClean="0"/>
              <a:t>download</a:t>
            </a:r>
            <a:endParaRPr kumimoji="1" lang="ja-JP" altLang="en-US" sz="1400" dirty="0"/>
          </a:p>
        </p:txBody>
      </p:sp>
      <p:pic>
        <p:nvPicPr>
          <p:cNvPr id="67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18" y="3343919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/>
          <p:cNvSpPr txBox="1"/>
          <p:nvPr/>
        </p:nvSpPr>
        <p:spPr>
          <a:xfrm>
            <a:off x="4910874" y="5619914"/>
            <a:ext cx="194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⑨コメント追記</a:t>
            </a:r>
            <a:endParaRPr kumimoji="1" lang="ja-JP" altLang="en-US" sz="14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801471" y="2545740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⑥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⑦承認</a:t>
            </a:r>
            <a:endParaRPr kumimoji="1" lang="ja-JP" altLang="en-US" sz="1400" dirty="0"/>
          </a:p>
        </p:txBody>
      </p:sp>
      <p:pic>
        <p:nvPicPr>
          <p:cNvPr id="72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86" y="2996952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5745687" y="2591602"/>
            <a:ext cx="11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⑩</a:t>
            </a:r>
            <a:r>
              <a:rPr lang="en-US" altLang="ja-JP" sz="1400" dirty="0" smtClean="0"/>
              <a:t>upload</a:t>
            </a:r>
          </a:p>
          <a:p>
            <a:r>
              <a:rPr kumimoji="1" lang="ja-JP" altLang="en-US" sz="1400" dirty="0" smtClean="0"/>
              <a:t>⑪承認</a:t>
            </a:r>
            <a:endParaRPr kumimoji="1" lang="ja-JP" altLang="en-US" sz="1400" dirty="0"/>
          </a:p>
        </p:txBody>
      </p:sp>
      <p:pic>
        <p:nvPicPr>
          <p:cNvPr id="74" name="Picture 3" descr="C:\Users\panasonic.PC-PEWBA142657\AppData\Local\Microsoft\Windows\Temporary Internet Files\Content.IE5\7KHZB72Y\Logo_Microsoft_Excel_201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402" y="3042814"/>
            <a:ext cx="301105" cy="3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8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4036722166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５－１．画面構成（</a:t>
            </a:r>
            <a:r>
              <a:rPr lang="ja-JP" altLang="en-US" dirty="0"/>
              <a:t>申請者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3550459339"/>
              </p:ext>
            </p:extLst>
          </p:nvPr>
        </p:nvGraphicFramePr>
        <p:xfrm>
          <a:off x="539552" y="1442744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５－１．画面構成（承認者）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215900649"/>
              </p:ext>
            </p:extLst>
          </p:nvPr>
        </p:nvGraphicFramePr>
        <p:xfrm>
          <a:off x="539552" y="1556792"/>
          <a:ext cx="799288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５－１．画面構成（管理者）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588224" y="2103574"/>
            <a:ext cx="1944216" cy="60534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メール送信機能</a:t>
            </a:r>
            <a:endParaRPr kumimoji="1" lang="en-US" altLang="ja-JP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C9F7E-80B6-4C3C-8A6C-643968CAB74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4573</TotalTime>
  <Words>827</Words>
  <Application>Microsoft Office PowerPoint</Application>
  <PresentationFormat>画面に合わせる (4:3)</PresentationFormat>
  <Paragraphs>284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ビジネス</vt:lpstr>
      <vt:lpstr>月報管理システム</vt:lpstr>
      <vt:lpstr>目次</vt:lpstr>
      <vt:lpstr>１．現在の運用フロー</vt:lpstr>
      <vt:lpstr>２．現状課題</vt:lpstr>
      <vt:lpstr>３．システム化のメリット</vt:lpstr>
      <vt:lpstr>４．システム化イメージ</vt:lpstr>
      <vt:lpstr>５－１．画面構成（申請者）</vt:lpstr>
      <vt:lpstr>５－１．画面構成（承認者）</vt:lpstr>
      <vt:lpstr>５－１．画面構成（管理者）</vt:lpstr>
      <vt:lpstr>５－２．画面／機能一覧（共通）</vt:lpstr>
      <vt:lpstr>５－２．画面／機能一覧（マスタ）</vt:lpstr>
      <vt:lpstr>５－２．画面／機能一覧（業務）</vt:lpstr>
      <vt:lpstr>６．提案スケジュール</vt:lpstr>
      <vt:lpstr>最後に　～研究開発としての目的～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月報システム化</dc:title>
  <dc:creator>panasonic</dc:creator>
  <cp:lastModifiedBy>panasonic</cp:lastModifiedBy>
  <cp:revision>73</cp:revision>
  <dcterms:created xsi:type="dcterms:W3CDTF">2016-06-02T03:19:43Z</dcterms:created>
  <dcterms:modified xsi:type="dcterms:W3CDTF">2016-07-20T05:48:37Z</dcterms:modified>
</cp:coreProperties>
</file>