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00553E6-EA1A-45C6-99FC-A1EAF83D4E36}" type="datetimeFigureOut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36EE9B-774D-4372-8728-51B6E3959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月報管理システム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～ </a:t>
            </a:r>
            <a:r>
              <a:rPr lang="ja-JP" altLang="en-US" dirty="0" smtClean="0"/>
              <a:t>プロジェクト構成～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6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アプリケーション層</a:t>
            </a:r>
            <a:endParaRPr lang="en-US" altLang="ja-JP" dirty="0"/>
          </a:p>
          <a:p>
            <a:pPr lvl="1"/>
            <a:r>
              <a:rPr lang="ja-JP" altLang="en-US" dirty="0"/>
              <a:t>アプリケーション層は、クライアントとのデータの入出力を制御する層である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の入出力を行う</a:t>
            </a:r>
            <a:r>
              <a:rPr lang="en-US" altLang="ja-JP" dirty="0"/>
              <a:t>UI(User Interface)</a:t>
            </a:r>
            <a:r>
              <a:rPr lang="ja-JP" altLang="en-US" dirty="0"/>
              <a:t>の提供</a:t>
            </a:r>
          </a:p>
          <a:p>
            <a:pPr lvl="2"/>
            <a:r>
              <a:rPr lang="ja-JP" altLang="en-US" dirty="0"/>
              <a:t>クライアントからのリクエストハンドリング</a:t>
            </a:r>
          </a:p>
          <a:p>
            <a:pPr lvl="2"/>
            <a:r>
              <a:rPr lang="ja-JP" altLang="en-US" dirty="0"/>
              <a:t>入力データの妥当性チェック</a:t>
            </a:r>
          </a:p>
          <a:p>
            <a:pPr lvl="2"/>
            <a:r>
              <a:rPr lang="ja-JP" altLang="en-US" dirty="0"/>
              <a:t>リクエスト内容に対応するドメイン層のコンポーネントの</a:t>
            </a:r>
            <a:r>
              <a:rPr lang="ja-JP" altLang="en-US" dirty="0" smtClean="0"/>
              <a:t>呼び出し</a:t>
            </a:r>
            <a:endParaRPr lang="en-US" altLang="ja-JP" dirty="0" smtClean="0"/>
          </a:p>
          <a:p>
            <a:pPr marL="114300" indent="0">
              <a:buNone/>
            </a:pPr>
            <a:endParaRPr lang="en-US" altLang="ja-JP" dirty="0" smtClean="0"/>
          </a:p>
          <a:p>
            <a:pPr marL="11430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この層で行う実装は、できるだけ薄く保たれるべきであり、ビジネスルールを含んではいけない。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各レイヤーの役割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6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ドメイン層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インフラストラクチャ層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各レイヤーの役割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4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4439" y="1893306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964439" y="2570395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771800" y="1893306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2771800" y="2570395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View</a:t>
            </a:r>
          </a:p>
          <a:p>
            <a:pPr algn="ctr"/>
            <a:r>
              <a:rPr kumimoji="1" lang="ja-JP" altLang="en-US" sz="1600" dirty="0" smtClean="0"/>
              <a:t>（</a:t>
            </a:r>
            <a:r>
              <a:rPr kumimoji="1" lang="en-US" altLang="ja-JP" sz="1600" dirty="0" smtClean="0"/>
              <a:t>HTML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1626834" y="4941168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Service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3427034" y="4941168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Repository</a:t>
            </a:r>
          </a:p>
          <a:p>
            <a:pPr algn="ctr"/>
            <a:r>
              <a:rPr lang="en-US" altLang="ja-JP" sz="1600" dirty="0" smtClean="0"/>
              <a:t>(Dao)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5227234" y="4941168"/>
            <a:ext cx="1577014" cy="5995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DomainObject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(Entity)</a:t>
            </a:r>
            <a:endParaRPr kumimoji="1" lang="ja-JP" altLang="en-US" sz="16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683568" y="1309410"/>
            <a:ext cx="3960440" cy="2335614"/>
            <a:chOff x="683568" y="1052736"/>
            <a:chExt cx="3960440" cy="2592288"/>
          </a:xfrm>
        </p:grpSpPr>
        <p:sp>
          <p:nvSpPr>
            <p:cNvPr id="3" name="角丸四角形 2"/>
            <p:cNvSpPr/>
            <p:nvPr/>
          </p:nvSpPr>
          <p:spPr>
            <a:xfrm>
              <a:off x="683568" y="1052736"/>
              <a:ext cx="3960440" cy="25922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4439" y="1124744"/>
              <a:ext cx="259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アプリケーション層</a:t>
              </a:r>
              <a:endParaRPr kumimoji="1" lang="ja-JP" altLang="en-US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83568" y="4230380"/>
            <a:ext cx="7344816" cy="2159332"/>
            <a:chOff x="683568" y="3797424"/>
            <a:chExt cx="7344816" cy="2592288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964439" y="3861048"/>
              <a:ext cx="259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ドメイン層</a:t>
              </a:r>
              <a:endParaRPr kumimoji="1" lang="ja-JP" altLang="en-US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683568" y="3797424"/>
              <a:ext cx="7344816" cy="25922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下矢印 16"/>
          <p:cNvSpPr/>
          <p:nvPr/>
        </p:nvSpPr>
        <p:spPr>
          <a:xfrm>
            <a:off x="2262373" y="3717032"/>
            <a:ext cx="58143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1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36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102</Words>
  <Application>Microsoft Office PowerPoint</Application>
  <PresentationFormat>画面に合わせる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ビジネス</vt:lpstr>
      <vt:lpstr>月報管理システム</vt:lpstr>
      <vt:lpstr>各レイヤーの役割</vt:lpstr>
      <vt:lpstr>各レイヤーの役割</vt:lpstr>
      <vt:lpstr>構成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panasonic</dc:creator>
  <cp:lastModifiedBy>panasonic</cp:lastModifiedBy>
  <cp:revision>5</cp:revision>
  <dcterms:created xsi:type="dcterms:W3CDTF">2016-07-20T02:31:58Z</dcterms:created>
  <dcterms:modified xsi:type="dcterms:W3CDTF">2016-07-20T03:31:27Z</dcterms:modified>
</cp:coreProperties>
</file>