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7" r:id="rId2"/>
    <p:sldId id="258" r:id="rId3"/>
    <p:sldId id="256" r:id="rId4"/>
    <p:sldId id="259" r:id="rId5"/>
    <p:sldId id="260" r:id="rId6"/>
    <p:sldId id="261" r:id="rId7"/>
    <p:sldId id="262" r:id="rId8"/>
    <p:sldId id="264" r:id="rId9"/>
    <p:sldId id="265" r:id="rId10"/>
    <p:sldId id="266" r:id="rId11"/>
    <p:sldId id="267" r:id="rId12"/>
    <p:sldId id="270" r:id="rId13"/>
    <p:sldId id="269" r:id="rId14"/>
    <p:sldId id="271" r:id="rId15"/>
    <p:sldId id="272" r:id="rId16"/>
    <p:sldId id="273" r:id="rId17"/>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0000"/>
    <a:srgbClr val="C3D7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0" autoAdjust="0"/>
    <p:restoredTop sz="94660"/>
  </p:normalViewPr>
  <p:slideViewPr>
    <p:cSldViewPr snapToGrid="0">
      <p:cViewPr varScale="1">
        <p:scale>
          <a:sx n="80" d="100"/>
          <a:sy n="80" d="100"/>
        </p:scale>
        <p:origin x="3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1524000" y="1122363"/>
            <a:ext cx="9144000" cy="2387600"/>
          </a:xfrm>
        </p:spPr>
        <p:txBody>
          <a:bodyPr anchor="b"/>
          <a:lstStyle>
            <a:lvl1pPr algn="ctr">
              <a:defRPr sz="6000"/>
            </a:lvl1pPr>
          </a:lstStyle>
          <a:p>
            <a:r>
              <a:rPr lang="ar-SA" smtClean="0"/>
              <a:t>انقر لتحرير نمط العنوان الرئيسي</a:t>
            </a:r>
            <a:endParaRPr lang="ar-SA"/>
          </a:p>
        </p:txBody>
      </p:sp>
      <p:sp>
        <p:nvSpPr>
          <p:cNvPr id="3" name="عنوان فرعي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smtClean="0"/>
              <a:t>انقر لتحرير نمط العنوان الثانوي الرئيسي</a:t>
            </a:r>
            <a:endParaRPr lang="ar-SA"/>
          </a:p>
        </p:txBody>
      </p:sp>
      <p:sp>
        <p:nvSpPr>
          <p:cNvPr id="4" name="عنصر نائب للتاريخ 3"/>
          <p:cNvSpPr>
            <a:spLocks noGrp="1"/>
          </p:cNvSpPr>
          <p:nvPr>
            <p:ph type="dt" sz="half" idx="10"/>
          </p:nvPr>
        </p:nvSpPr>
        <p:spPr/>
        <p:txBody>
          <a:bodyPr/>
          <a:lstStyle/>
          <a:p>
            <a:fld id="{0B0327E7-62FA-40AD-BE66-6A4B409AEB3A}" type="datetimeFigureOut">
              <a:rPr lang="ar-SA" smtClean="0"/>
              <a:t>12/08/1444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E2B46E2D-9F73-45DD-82AD-4E5A823F7D94}" type="slidenum">
              <a:rPr lang="ar-SA" smtClean="0"/>
              <a:t>‹#›</a:t>
            </a:fld>
            <a:endParaRPr lang="ar-SA"/>
          </a:p>
        </p:txBody>
      </p:sp>
    </p:spTree>
    <p:extLst>
      <p:ext uri="{BB962C8B-B14F-4D97-AF65-F5344CB8AC3E}">
        <p14:creationId xmlns:p14="http://schemas.microsoft.com/office/powerpoint/2010/main" val="2737569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0B0327E7-62FA-40AD-BE66-6A4B409AEB3A}" type="datetimeFigureOut">
              <a:rPr lang="ar-SA" smtClean="0"/>
              <a:t>12/08/1444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E2B46E2D-9F73-45DD-82AD-4E5A823F7D94}" type="slidenum">
              <a:rPr lang="ar-SA" smtClean="0"/>
              <a:t>‹#›</a:t>
            </a:fld>
            <a:endParaRPr lang="ar-SA"/>
          </a:p>
        </p:txBody>
      </p:sp>
    </p:spTree>
    <p:extLst>
      <p:ext uri="{BB962C8B-B14F-4D97-AF65-F5344CB8AC3E}">
        <p14:creationId xmlns:p14="http://schemas.microsoft.com/office/powerpoint/2010/main" val="263774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8724900" y="365125"/>
            <a:ext cx="2628900" cy="5811838"/>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838200" y="365125"/>
            <a:ext cx="7734300" cy="5811838"/>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0B0327E7-62FA-40AD-BE66-6A4B409AEB3A}" type="datetimeFigureOut">
              <a:rPr lang="ar-SA" smtClean="0"/>
              <a:t>12/08/1444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E2B46E2D-9F73-45DD-82AD-4E5A823F7D94}" type="slidenum">
              <a:rPr lang="ar-SA" smtClean="0"/>
              <a:t>‹#›</a:t>
            </a:fld>
            <a:endParaRPr lang="ar-SA"/>
          </a:p>
        </p:txBody>
      </p:sp>
    </p:spTree>
    <p:extLst>
      <p:ext uri="{BB962C8B-B14F-4D97-AF65-F5344CB8AC3E}">
        <p14:creationId xmlns:p14="http://schemas.microsoft.com/office/powerpoint/2010/main" val="409051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899394" y="382791"/>
            <a:ext cx="9292606"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82" name="Freeform: Shape 481">
            <a:extLst>
              <a:ext uri="{FF2B5EF4-FFF2-40B4-BE49-F238E27FC236}">
                <a16:creationId xmlns:a16="http://schemas.microsoft.com/office/drawing/2014/main" xmlns="" id="{93F14347-8724-4E0E-B38A-BF49D2989204}"/>
              </a:ext>
            </a:extLst>
          </p:cNvPr>
          <p:cNvSpPr/>
          <p:nvPr userDrawn="1"/>
        </p:nvSpPr>
        <p:spPr>
          <a:xfrm rot="14443387">
            <a:off x="843847" y="4911580"/>
            <a:ext cx="1140072" cy="2962120"/>
          </a:xfrm>
          <a:custGeom>
            <a:avLst/>
            <a:gdLst>
              <a:gd name="connsiteX0" fmla="*/ 1140072 w 1140072"/>
              <a:gd name="connsiteY0" fmla="*/ 2962120 h 2962120"/>
              <a:gd name="connsiteX1" fmla="*/ 0 w 1140072"/>
              <a:gd name="connsiteY1" fmla="*/ 2962120 h 2962120"/>
              <a:gd name="connsiteX2" fmla="*/ 0 w 1140072"/>
              <a:gd name="connsiteY2" fmla="*/ 1495855 h 2962120"/>
              <a:gd name="connsiteX3" fmla="*/ 838641 w 1140072"/>
              <a:gd name="connsiteY3" fmla="*/ 0 h 2962120"/>
              <a:gd name="connsiteX4" fmla="*/ 1140072 w 1140072"/>
              <a:gd name="connsiteY4" fmla="*/ 168995 h 2962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072" h="2962120">
                <a:moveTo>
                  <a:pt x="1140072" y="2962120"/>
                </a:moveTo>
                <a:lnTo>
                  <a:pt x="0" y="2962120"/>
                </a:lnTo>
                <a:lnTo>
                  <a:pt x="0" y="1495855"/>
                </a:lnTo>
                <a:lnTo>
                  <a:pt x="838641" y="0"/>
                </a:lnTo>
                <a:lnTo>
                  <a:pt x="1140072" y="168995"/>
                </a:lnTo>
                <a:close/>
              </a:path>
            </a:pathLst>
          </a:custGeom>
          <a:solidFill>
            <a:schemeClr val="accent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2" name="Freeform: Shape 431">
            <a:extLst>
              <a:ext uri="{FF2B5EF4-FFF2-40B4-BE49-F238E27FC236}">
                <a16:creationId xmlns:a16="http://schemas.microsoft.com/office/drawing/2014/main" xmlns="" id="{7EA5F801-0BB4-4602-A1F4-1851DCFFBA1E}"/>
              </a:ext>
            </a:extLst>
          </p:cNvPr>
          <p:cNvSpPr/>
          <p:nvPr userDrawn="1"/>
        </p:nvSpPr>
        <p:spPr>
          <a:xfrm rot="4221030">
            <a:off x="283573" y="565936"/>
            <a:ext cx="768387" cy="1712336"/>
          </a:xfrm>
          <a:custGeom>
            <a:avLst/>
            <a:gdLst>
              <a:gd name="connsiteX0" fmla="*/ 0 w 768387"/>
              <a:gd name="connsiteY0" fmla="*/ 0 h 1712336"/>
              <a:gd name="connsiteX1" fmla="*/ 768387 w 768387"/>
              <a:gd name="connsiteY1" fmla="*/ 0 h 1712336"/>
              <a:gd name="connsiteX2" fmla="*/ 768387 w 768387"/>
              <a:gd name="connsiteY2" fmla="*/ 1712336 h 1712336"/>
              <a:gd name="connsiteX3" fmla="*/ 0 w 768387"/>
              <a:gd name="connsiteY3" fmla="*/ 1437977 h 1712336"/>
            </a:gdLst>
            <a:ahLst/>
            <a:cxnLst>
              <a:cxn ang="0">
                <a:pos x="connsiteX0" y="connsiteY0"/>
              </a:cxn>
              <a:cxn ang="0">
                <a:pos x="connsiteX1" y="connsiteY1"/>
              </a:cxn>
              <a:cxn ang="0">
                <a:pos x="connsiteX2" y="connsiteY2"/>
              </a:cxn>
              <a:cxn ang="0">
                <a:pos x="connsiteX3" y="connsiteY3"/>
              </a:cxn>
            </a:cxnLst>
            <a:rect l="l" t="t" r="r" b="b"/>
            <a:pathLst>
              <a:path w="768387" h="1712336">
                <a:moveTo>
                  <a:pt x="0" y="0"/>
                </a:moveTo>
                <a:lnTo>
                  <a:pt x="768387" y="0"/>
                </a:lnTo>
                <a:lnTo>
                  <a:pt x="768387" y="1712336"/>
                </a:lnTo>
                <a:lnTo>
                  <a:pt x="0" y="1437977"/>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7" name="Freeform: Shape 486">
            <a:extLst>
              <a:ext uri="{FF2B5EF4-FFF2-40B4-BE49-F238E27FC236}">
                <a16:creationId xmlns:a16="http://schemas.microsoft.com/office/drawing/2014/main" xmlns="" id="{AD2F5493-95FF-45A5-8F15-33555CE33354}"/>
              </a:ext>
            </a:extLst>
          </p:cNvPr>
          <p:cNvSpPr/>
          <p:nvPr userDrawn="1"/>
        </p:nvSpPr>
        <p:spPr>
          <a:xfrm rot="7145988">
            <a:off x="774000" y="-711676"/>
            <a:ext cx="777923" cy="2298825"/>
          </a:xfrm>
          <a:custGeom>
            <a:avLst/>
            <a:gdLst>
              <a:gd name="connsiteX0" fmla="*/ 511308 w 777923"/>
              <a:gd name="connsiteY0" fmla="*/ 2298825 h 2298825"/>
              <a:gd name="connsiteX1" fmla="*/ 0 w 777923"/>
              <a:gd name="connsiteY1" fmla="*/ 1380179 h 2298825"/>
              <a:gd name="connsiteX2" fmla="*/ 0 w 777923"/>
              <a:gd name="connsiteY2" fmla="*/ 0 h 2298825"/>
              <a:gd name="connsiteX3" fmla="*/ 777923 w 777923"/>
              <a:gd name="connsiteY3" fmla="*/ 0 h 2298825"/>
              <a:gd name="connsiteX4" fmla="*/ 777923 w 777923"/>
              <a:gd name="connsiteY4" fmla="*/ 2298825 h 2298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923" h="2298825">
                <a:moveTo>
                  <a:pt x="511308" y="2298825"/>
                </a:moveTo>
                <a:lnTo>
                  <a:pt x="0" y="1380179"/>
                </a:lnTo>
                <a:lnTo>
                  <a:pt x="0" y="0"/>
                </a:lnTo>
                <a:lnTo>
                  <a:pt x="777923" y="0"/>
                </a:lnTo>
                <a:lnTo>
                  <a:pt x="777923" y="2298825"/>
                </a:lnTo>
                <a:close/>
              </a:path>
            </a:pathLst>
          </a:cu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8" name="Freeform: Shape 487">
            <a:extLst>
              <a:ext uri="{FF2B5EF4-FFF2-40B4-BE49-F238E27FC236}">
                <a16:creationId xmlns:a16="http://schemas.microsoft.com/office/drawing/2014/main" xmlns="" id="{6C72F3B4-1312-46E3-8F4F-29244C1AE652}"/>
              </a:ext>
            </a:extLst>
          </p:cNvPr>
          <p:cNvSpPr/>
          <p:nvPr userDrawn="1"/>
        </p:nvSpPr>
        <p:spPr>
          <a:xfrm rot="7461413">
            <a:off x="142002" y="-203301"/>
            <a:ext cx="777923" cy="1558219"/>
          </a:xfrm>
          <a:custGeom>
            <a:avLst/>
            <a:gdLst>
              <a:gd name="connsiteX0" fmla="*/ 206683 w 777923"/>
              <a:gd name="connsiteY0" fmla="*/ 1558219 h 1558219"/>
              <a:gd name="connsiteX1" fmla="*/ 0 w 777923"/>
              <a:gd name="connsiteY1" fmla="*/ 1255879 h 1558219"/>
              <a:gd name="connsiteX2" fmla="*/ 0 w 777923"/>
              <a:gd name="connsiteY2" fmla="*/ 0 h 1558219"/>
              <a:gd name="connsiteX3" fmla="*/ 777923 w 777923"/>
              <a:gd name="connsiteY3" fmla="*/ 0 h 1558219"/>
              <a:gd name="connsiteX4" fmla="*/ 777923 w 777923"/>
              <a:gd name="connsiteY4" fmla="*/ 1167714 h 1558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923" h="1558219">
                <a:moveTo>
                  <a:pt x="206683" y="1558219"/>
                </a:moveTo>
                <a:lnTo>
                  <a:pt x="0" y="1255879"/>
                </a:lnTo>
                <a:lnTo>
                  <a:pt x="0" y="0"/>
                </a:lnTo>
                <a:lnTo>
                  <a:pt x="777923" y="0"/>
                </a:lnTo>
                <a:lnTo>
                  <a:pt x="777923" y="1167714"/>
                </a:lnTo>
                <a:close/>
              </a:path>
            </a:pathLst>
          </a:cu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9" name="Freeform: Shape 488">
            <a:extLst>
              <a:ext uri="{FF2B5EF4-FFF2-40B4-BE49-F238E27FC236}">
                <a16:creationId xmlns:a16="http://schemas.microsoft.com/office/drawing/2014/main" xmlns="" id="{C363B2A3-9490-4057-AE0C-F60EF584CA90}"/>
              </a:ext>
            </a:extLst>
          </p:cNvPr>
          <p:cNvSpPr/>
          <p:nvPr userDrawn="1"/>
        </p:nvSpPr>
        <p:spPr>
          <a:xfrm rot="5977642">
            <a:off x="611731" y="-394577"/>
            <a:ext cx="648786" cy="1199486"/>
          </a:xfrm>
          <a:custGeom>
            <a:avLst/>
            <a:gdLst>
              <a:gd name="connsiteX0" fmla="*/ 203468 w 648786"/>
              <a:gd name="connsiteY0" fmla="*/ 1199486 h 1199486"/>
              <a:gd name="connsiteX1" fmla="*/ 0 w 648786"/>
              <a:gd name="connsiteY1" fmla="*/ 0 h 1199486"/>
              <a:gd name="connsiteX2" fmla="*/ 648786 w 648786"/>
              <a:gd name="connsiteY2" fmla="*/ 0 h 1199486"/>
              <a:gd name="connsiteX3" fmla="*/ 648786 w 648786"/>
              <a:gd name="connsiteY3" fmla="*/ 1199486 h 1199486"/>
            </a:gdLst>
            <a:ahLst/>
            <a:cxnLst>
              <a:cxn ang="0">
                <a:pos x="connsiteX0" y="connsiteY0"/>
              </a:cxn>
              <a:cxn ang="0">
                <a:pos x="connsiteX1" y="connsiteY1"/>
              </a:cxn>
              <a:cxn ang="0">
                <a:pos x="connsiteX2" y="connsiteY2"/>
              </a:cxn>
              <a:cxn ang="0">
                <a:pos x="connsiteX3" y="connsiteY3"/>
              </a:cxn>
            </a:cxnLst>
            <a:rect l="l" t="t" r="r" b="b"/>
            <a:pathLst>
              <a:path w="648786" h="1199486">
                <a:moveTo>
                  <a:pt x="203468" y="1199486"/>
                </a:moveTo>
                <a:lnTo>
                  <a:pt x="0" y="0"/>
                </a:lnTo>
                <a:lnTo>
                  <a:pt x="648786" y="0"/>
                </a:lnTo>
                <a:lnTo>
                  <a:pt x="648786" y="1199486"/>
                </a:lnTo>
                <a:close/>
              </a:path>
            </a:pathLst>
          </a:custGeom>
          <a:solidFill>
            <a:schemeClr val="accent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5" name="Freeform: Shape 444">
            <a:extLst>
              <a:ext uri="{FF2B5EF4-FFF2-40B4-BE49-F238E27FC236}">
                <a16:creationId xmlns:a16="http://schemas.microsoft.com/office/drawing/2014/main" xmlns="" id="{BEF8D5B6-05AA-4B68-82D9-18EF1C3FB4E2}"/>
              </a:ext>
            </a:extLst>
          </p:cNvPr>
          <p:cNvSpPr/>
          <p:nvPr userDrawn="1"/>
        </p:nvSpPr>
        <p:spPr>
          <a:xfrm rot="12074554">
            <a:off x="-24147" y="749004"/>
            <a:ext cx="629447" cy="1637731"/>
          </a:xfrm>
          <a:custGeom>
            <a:avLst/>
            <a:gdLst>
              <a:gd name="connsiteX0" fmla="*/ 629447 w 629447"/>
              <a:gd name="connsiteY0" fmla="*/ 1637731 h 1637731"/>
              <a:gd name="connsiteX1" fmla="*/ 0 w 629447"/>
              <a:gd name="connsiteY1" fmla="*/ 1637731 h 1637731"/>
              <a:gd name="connsiteX2" fmla="*/ 0 w 629447"/>
              <a:gd name="connsiteY2" fmla="*/ 0 h 1637731"/>
              <a:gd name="connsiteX3" fmla="*/ 318200 w 629447"/>
              <a:gd name="connsiteY3" fmla="*/ 0 h 1637731"/>
              <a:gd name="connsiteX4" fmla="*/ 629447 w 629447"/>
              <a:gd name="connsiteY4" fmla="*/ 800677 h 1637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9447" h="1637731">
                <a:moveTo>
                  <a:pt x="629447" y="1637731"/>
                </a:moveTo>
                <a:lnTo>
                  <a:pt x="0" y="1637731"/>
                </a:lnTo>
                <a:lnTo>
                  <a:pt x="0" y="0"/>
                </a:lnTo>
                <a:lnTo>
                  <a:pt x="318200" y="0"/>
                </a:lnTo>
                <a:lnTo>
                  <a:pt x="629447" y="800677"/>
                </a:lnTo>
                <a:close/>
              </a:path>
            </a:pathLst>
          </a:cu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7" name="Freeform: Shape 456">
            <a:extLst>
              <a:ext uri="{FF2B5EF4-FFF2-40B4-BE49-F238E27FC236}">
                <a16:creationId xmlns:a16="http://schemas.microsoft.com/office/drawing/2014/main" xmlns="" id="{7156A140-5FB4-4806-A48D-387E9BA5ADDF}"/>
              </a:ext>
            </a:extLst>
          </p:cNvPr>
          <p:cNvSpPr/>
          <p:nvPr userDrawn="1"/>
        </p:nvSpPr>
        <p:spPr>
          <a:xfrm rot="9538251">
            <a:off x="-192762" y="387902"/>
            <a:ext cx="1072551" cy="1186088"/>
          </a:xfrm>
          <a:custGeom>
            <a:avLst/>
            <a:gdLst>
              <a:gd name="connsiteX0" fmla="*/ 0 w 1072551"/>
              <a:gd name="connsiteY0" fmla="*/ 1186088 h 1186088"/>
              <a:gd name="connsiteX1" fmla="*/ 0 w 1072551"/>
              <a:gd name="connsiteY1" fmla="*/ 0 h 1186088"/>
              <a:gd name="connsiteX2" fmla="*/ 1072551 w 1072551"/>
              <a:gd name="connsiteY2" fmla="*/ 0 h 1186088"/>
              <a:gd name="connsiteX3" fmla="*/ 1072551 w 1072551"/>
              <a:gd name="connsiteY3" fmla="*/ 181466 h 1186088"/>
              <a:gd name="connsiteX4" fmla="*/ 686326 w 1072551"/>
              <a:gd name="connsiteY4" fmla="*/ 1186088 h 1186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2551" h="1186088">
                <a:moveTo>
                  <a:pt x="0" y="1186088"/>
                </a:moveTo>
                <a:lnTo>
                  <a:pt x="0" y="0"/>
                </a:lnTo>
                <a:lnTo>
                  <a:pt x="1072551" y="0"/>
                </a:lnTo>
                <a:lnTo>
                  <a:pt x="1072551" y="181466"/>
                </a:lnTo>
                <a:lnTo>
                  <a:pt x="686326" y="1186088"/>
                </a:lnTo>
                <a:close/>
              </a:path>
            </a:pathLst>
          </a:cu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6" name="Freeform: Shape 445">
            <a:extLst>
              <a:ext uri="{FF2B5EF4-FFF2-40B4-BE49-F238E27FC236}">
                <a16:creationId xmlns:a16="http://schemas.microsoft.com/office/drawing/2014/main" xmlns="" id="{33DF524D-17F0-4071-8D15-A3A2F52E3507}"/>
              </a:ext>
            </a:extLst>
          </p:cNvPr>
          <p:cNvSpPr/>
          <p:nvPr userDrawn="1"/>
        </p:nvSpPr>
        <p:spPr>
          <a:xfrm rot="6278811">
            <a:off x="466065" y="1039647"/>
            <a:ext cx="343574" cy="1427681"/>
          </a:xfrm>
          <a:custGeom>
            <a:avLst/>
            <a:gdLst>
              <a:gd name="connsiteX0" fmla="*/ 0 w 343574"/>
              <a:gd name="connsiteY0" fmla="*/ 1427681 h 1427681"/>
              <a:gd name="connsiteX1" fmla="*/ 0 w 343574"/>
              <a:gd name="connsiteY1" fmla="*/ 0 h 1427681"/>
              <a:gd name="connsiteX2" fmla="*/ 343574 w 343574"/>
              <a:gd name="connsiteY2" fmla="*/ 0 h 1427681"/>
              <a:gd name="connsiteX3" fmla="*/ 343574 w 343574"/>
              <a:gd name="connsiteY3" fmla="*/ 1337887 h 1427681"/>
            </a:gdLst>
            <a:ahLst/>
            <a:cxnLst>
              <a:cxn ang="0">
                <a:pos x="connsiteX0" y="connsiteY0"/>
              </a:cxn>
              <a:cxn ang="0">
                <a:pos x="connsiteX1" y="connsiteY1"/>
              </a:cxn>
              <a:cxn ang="0">
                <a:pos x="connsiteX2" y="connsiteY2"/>
              </a:cxn>
              <a:cxn ang="0">
                <a:pos x="connsiteX3" y="connsiteY3"/>
              </a:cxn>
            </a:cxnLst>
            <a:rect l="l" t="t" r="r" b="b"/>
            <a:pathLst>
              <a:path w="343574" h="1427681">
                <a:moveTo>
                  <a:pt x="0" y="1427681"/>
                </a:moveTo>
                <a:lnTo>
                  <a:pt x="0" y="0"/>
                </a:lnTo>
                <a:lnTo>
                  <a:pt x="343574" y="0"/>
                </a:lnTo>
                <a:lnTo>
                  <a:pt x="343574" y="1337887"/>
                </a:lnTo>
                <a:close/>
              </a:path>
            </a:pathLst>
          </a:cu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4" name="Freeform: Shape 483">
            <a:extLst>
              <a:ext uri="{FF2B5EF4-FFF2-40B4-BE49-F238E27FC236}">
                <a16:creationId xmlns:a16="http://schemas.microsoft.com/office/drawing/2014/main" xmlns="" id="{40226568-9FBE-46DD-8728-D20FB670880A}"/>
              </a:ext>
            </a:extLst>
          </p:cNvPr>
          <p:cNvSpPr/>
          <p:nvPr userDrawn="1"/>
        </p:nvSpPr>
        <p:spPr>
          <a:xfrm rot="4221030">
            <a:off x="378481" y="5399956"/>
            <a:ext cx="768387" cy="1834429"/>
          </a:xfrm>
          <a:custGeom>
            <a:avLst/>
            <a:gdLst>
              <a:gd name="connsiteX0" fmla="*/ 0 w 768387"/>
              <a:gd name="connsiteY0" fmla="*/ 0 h 1834429"/>
              <a:gd name="connsiteX1" fmla="*/ 768387 w 768387"/>
              <a:gd name="connsiteY1" fmla="*/ 0 h 1834429"/>
              <a:gd name="connsiteX2" fmla="*/ 768387 w 768387"/>
              <a:gd name="connsiteY2" fmla="*/ 1522801 h 1834429"/>
              <a:gd name="connsiteX3" fmla="*/ 657117 w 768387"/>
              <a:gd name="connsiteY3" fmla="*/ 1834429 h 1834429"/>
              <a:gd name="connsiteX4" fmla="*/ 0 w 768387"/>
              <a:gd name="connsiteY4" fmla="*/ 1599801 h 1834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87" h="1834429">
                <a:moveTo>
                  <a:pt x="0" y="0"/>
                </a:moveTo>
                <a:lnTo>
                  <a:pt x="768387" y="0"/>
                </a:lnTo>
                <a:lnTo>
                  <a:pt x="768387" y="1522801"/>
                </a:lnTo>
                <a:lnTo>
                  <a:pt x="657117" y="1834429"/>
                </a:lnTo>
                <a:lnTo>
                  <a:pt x="0" y="1599801"/>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Rectangle 11">
            <a:extLst>
              <a:ext uri="{FF2B5EF4-FFF2-40B4-BE49-F238E27FC236}">
                <a16:creationId xmlns:a16="http://schemas.microsoft.com/office/drawing/2014/main" xmlns="" id="{B06E4F8B-0231-43DA-AFD5-190BE61CB8C0}"/>
              </a:ext>
            </a:extLst>
          </p:cNvPr>
          <p:cNvSpPr/>
          <p:nvPr userDrawn="1"/>
        </p:nvSpPr>
        <p:spPr>
          <a:xfrm rot="7145988">
            <a:off x="926400" y="4162862"/>
            <a:ext cx="777923" cy="2298825"/>
          </a:xfrm>
          <a:prstGeom prst="rect">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Freeform: Shape 442">
            <a:extLst>
              <a:ext uri="{FF2B5EF4-FFF2-40B4-BE49-F238E27FC236}">
                <a16:creationId xmlns:a16="http://schemas.microsoft.com/office/drawing/2014/main" xmlns="" id="{0ABE4525-6265-47D4-8C66-EB1437ED984D}"/>
              </a:ext>
            </a:extLst>
          </p:cNvPr>
          <p:cNvSpPr/>
          <p:nvPr userDrawn="1"/>
        </p:nvSpPr>
        <p:spPr>
          <a:xfrm rot="7461413">
            <a:off x="261582" y="4609045"/>
            <a:ext cx="777923" cy="1637731"/>
          </a:xfrm>
          <a:custGeom>
            <a:avLst/>
            <a:gdLst>
              <a:gd name="connsiteX0" fmla="*/ 0 w 777923"/>
              <a:gd name="connsiteY0" fmla="*/ 1637731 h 1637731"/>
              <a:gd name="connsiteX1" fmla="*/ 0 w 777923"/>
              <a:gd name="connsiteY1" fmla="*/ 0 h 1637731"/>
              <a:gd name="connsiteX2" fmla="*/ 777923 w 777923"/>
              <a:gd name="connsiteY2" fmla="*/ 0 h 1637731"/>
              <a:gd name="connsiteX3" fmla="*/ 777923 w 777923"/>
              <a:gd name="connsiteY3" fmla="*/ 1352321 h 1637731"/>
              <a:gd name="connsiteX4" fmla="*/ 360418 w 777923"/>
              <a:gd name="connsiteY4" fmla="*/ 1637731 h 1637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923" h="1637731">
                <a:moveTo>
                  <a:pt x="0" y="1637731"/>
                </a:moveTo>
                <a:lnTo>
                  <a:pt x="0" y="0"/>
                </a:lnTo>
                <a:lnTo>
                  <a:pt x="777923" y="0"/>
                </a:lnTo>
                <a:lnTo>
                  <a:pt x="777923" y="1352321"/>
                </a:lnTo>
                <a:lnTo>
                  <a:pt x="360418" y="1637731"/>
                </a:lnTo>
                <a:close/>
              </a:path>
            </a:pathLst>
          </a:cu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xmlns="" id="{7F04F17F-2249-463C-B7CB-1F5D0D66C3B8}"/>
              </a:ext>
            </a:extLst>
          </p:cNvPr>
          <p:cNvSpPr/>
          <p:nvPr userDrawn="1"/>
        </p:nvSpPr>
        <p:spPr>
          <a:xfrm rot="5977642">
            <a:off x="710362" y="4416302"/>
            <a:ext cx="777923" cy="1199486"/>
          </a:xfrm>
          <a:prstGeom prst="rect">
            <a:avLst/>
          </a:prstGeom>
          <a:solidFill>
            <a:schemeClr val="accent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Freeform: Shape 482">
            <a:extLst>
              <a:ext uri="{FF2B5EF4-FFF2-40B4-BE49-F238E27FC236}">
                <a16:creationId xmlns:a16="http://schemas.microsoft.com/office/drawing/2014/main" xmlns="" id="{5A61EDBD-3CA5-4D26-B8A6-5FE631F168AC}"/>
              </a:ext>
            </a:extLst>
          </p:cNvPr>
          <p:cNvSpPr/>
          <p:nvPr userDrawn="1"/>
        </p:nvSpPr>
        <p:spPr>
          <a:xfrm rot="12074554">
            <a:off x="172576" y="5631854"/>
            <a:ext cx="629447" cy="1393063"/>
          </a:xfrm>
          <a:custGeom>
            <a:avLst/>
            <a:gdLst>
              <a:gd name="connsiteX0" fmla="*/ 629447 w 629447"/>
              <a:gd name="connsiteY0" fmla="*/ 1393063 h 1393063"/>
              <a:gd name="connsiteX1" fmla="*/ 0 w 629447"/>
              <a:gd name="connsiteY1" fmla="*/ 1393063 h 1393063"/>
              <a:gd name="connsiteX2" fmla="*/ 0 w 629447"/>
              <a:gd name="connsiteY2" fmla="*/ 224227 h 1393063"/>
              <a:gd name="connsiteX3" fmla="*/ 576820 w 629447"/>
              <a:gd name="connsiteY3" fmla="*/ 0 h 1393063"/>
              <a:gd name="connsiteX4" fmla="*/ 629447 w 629447"/>
              <a:gd name="connsiteY4" fmla="*/ 135383 h 1393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9447" h="1393063">
                <a:moveTo>
                  <a:pt x="629447" y="1393063"/>
                </a:moveTo>
                <a:lnTo>
                  <a:pt x="0" y="1393063"/>
                </a:lnTo>
                <a:lnTo>
                  <a:pt x="0" y="224227"/>
                </a:lnTo>
                <a:lnTo>
                  <a:pt x="576820" y="0"/>
                </a:lnTo>
                <a:lnTo>
                  <a:pt x="629447" y="135383"/>
                </a:lnTo>
                <a:close/>
              </a:path>
            </a:pathLst>
          </a:cu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6" name="Freeform: Shape 435">
            <a:extLst>
              <a:ext uri="{FF2B5EF4-FFF2-40B4-BE49-F238E27FC236}">
                <a16:creationId xmlns:a16="http://schemas.microsoft.com/office/drawing/2014/main" xmlns="" id="{CA96CECD-6623-4A4B-8D85-59E660620F21}"/>
              </a:ext>
            </a:extLst>
          </p:cNvPr>
          <p:cNvSpPr/>
          <p:nvPr userDrawn="1"/>
        </p:nvSpPr>
        <p:spPr>
          <a:xfrm rot="9538251">
            <a:off x="-40362" y="5262440"/>
            <a:ext cx="1072551" cy="1186088"/>
          </a:xfrm>
          <a:custGeom>
            <a:avLst/>
            <a:gdLst>
              <a:gd name="connsiteX0" fmla="*/ 0 w 1072551"/>
              <a:gd name="connsiteY0" fmla="*/ 1186088 h 1186088"/>
              <a:gd name="connsiteX1" fmla="*/ 0 w 1072551"/>
              <a:gd name="connsiteY1" fmla="*/ 0 h 1186088"/>
              <a:gd name="connsiteX2" fmla="*/ 1072551 w 1072551"/>
              <a:gd name="connsiteY2" fmla="*/ 0 h 1186088"/>
              <a:gd name="connsiteX3" fmla="*/ 1072551 w 1072551"/>
              <a:gd name="connsiteY3" fmla="*/ 606164 h 1186088"/>
              <a:gd name="connsiteX4" fmla="*/ 849601 w 1072551"/>
              <a:gd name="connsiteY4" fmla="*/ 1186088 h 1186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2551" h="1186088">
                <a:moveTo>
                  <a:pt x="0" y="1186088"/>
                </a:moveTo>
                <a:lnTo>
                  <a:pt x="0" y="0"/>
                </a:lnTo>
                <a:lnTo>
                  <a:pt x="1072551" y="0"/>
                </a:lnTo>
                <a:lnTo>
                  <a:pt x="1072551" y="606164"/>
                </a:lnTo>
                <a:lnTo>
                  <a:pt x="849601" y="1186088"/>
                </a:lnTo>
                <a:close/>
              </a:path>
            </a:pathLst>
          </a:cu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6" name="Freeform: Shape 485">
            <a:extLst>
              <a:ext uri="{FF2B5EF4-FFF2-40B4-BE49-F238E27FC236}">
                <a16:creationId xmlns:a16="http://schemas.microsoft.com/office/drawing/2014/main" xmlns="" id="{7B9860C4-D992-49C5-90F2-DC11914132AB}"/>
              </a:ext>
            </a:extLst>
          </p:cNvPr>
          <p:cNvSpPr/>
          <p:nvPr userDrawn="1"/>
        </p:nvSpPr>
        <p:spPr>
          <a:xfrm rot="6278811">
            <a:off x="542264" y="5815509"/>
            <a:ext cx="343574" cy="1585200"/>
          </a:xfrm>
          <a:custGeom>
            <a:avLst/>
            <a:gdLst>
              <a:gd name="connsiteX0" fmla="*/ 0 w 343574"/>
              <a:gd name="connsiteY0" fmla="*/ 1585200 h 1585200"/>
              <a:gd name="connsiteX1" fmla="*/ 0 w 343574"/>
              <a:gd name="connsiteY1" fmla="*/ 0 h 1585200"/>
              <a:gd name="connsiteX2" fmla="*/ 248379 w 343574"/>
              <a:gd name="connsiteY2" fmla="*/ 0 h 1585200"/>
              <a:gd name="connsiteX3" fmla="*/ 343574 w 343574"/>
              <a:gd name="connsiteY3" fmla="*/ 364238 h 1585200"/>
              <a:gd name="connsiteX4" fmla="*/ 343574 w 343574"/>
              <a:gd name="connsiteY4" fmla="*/ 1495406 h 158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74" h="1585200">
                <a:moveTo>
                  <a:pt x="0" y="1585200"/>
                </a:moveTo>
                <a:lnTo>
                  <a:pt x="0" y="0"/>
                </a:lnTo>
                <a:lnTo>
                  <a:pt x="248379" y="0"/>
                </a:lnTo>
                <a:lnTo>
                  <a:pt x="343574" y="364238"/>
                </a:lnTo>
                <a:lnTo>
                  <a:pt x="343574" y="1495406"/>
                </a:lnTo>
                <a:close/>
              </a:path>
            </a:pathLst>
          </a:cu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8" name="Freeform: Shape 437">
            <a:extLst>
              <a:ext uri="{FF2B5EF4-FFF2-40B4-BE49-F238E27FC236}">
                <a16:creationId xmlns:a16="http://schemas.microsoft.com/office/drawing/2014/main" xmlns="" id="{87C96BEE-DBCD-4DAC-AD1F-6D2CAA3A5740}"/>
              </a:ext>
            </a:extLst>
          </p:cNvPr>
          <p:cNvSpPr/>
          <p:nvPr userDrawn="1"/>
        </p:nvSpPr>
        <p:spPr>
          <a:xfrm rot="15742194">
            <a:off x="178781" y="3196514"/>
            <a:ext cx="768387" cy="1257817"/>
          </a:xfrm>
          <a:custGeom>
            <a:avLst/>
            <a:gdLst>
              <a:gd name="connsiteX0" fmla="*/ 768387 w 768387"/>
              <a:gd name="connsiteY0" fmla="*/ 1257817 h 1257817"/>
              <a:gd name="connsiteX1" fmla="*/ 0 w 768387"/>
              <a:gd name="connsiteY1" fmla="*/ 1257817 h 1257817"/>
              <a:gd name="connsiteX2" fmla="*/ 0 w 768387"/>
              <a:gd name="connsiteY2" fmla="*/ 0 h 1257817"/>
              <a:gd name="connsiteX3" fmla="*/ 768387 w 768387"/>
              <a:gd name="connsiteY3" fmla="*/ 102935 h 1257817"/>
            </a:gdLst>
            <a:ahLst/>
            <a:cxnLst>
              <a:cxn ang="0">
                <a:pos x="connsiteX0" y="connsiteY0"/>
              </a:cxn>
              <a:cxn ang="0">
                <a:pos x="connsiteX1" y="connsiteY1"/>
              </a:cxn>
              <a:cxn ang="0">
                <a:pos x="connsiteX2" y="connsiteY2"/>
              </a:cxn>
              <a:cxn ang="0">
                <a:pos x="connsiteX3" y="connsiteY3"/>
              </a:cxn>
            </a:cxnLst>
            <a:rect l="l" t="t" r="r" b="b"/>
            <a:pathLst>
              <a:path w="768387" h="1257817">
                <a:moveTo>
                  <a:pt x="768387" y="1257817"/>
                </a:moveTo>
                <a:lnTo>
                  <a:pt x="0" y="1257817"/>
                </a:lnTo>
                <a:lnTo>
                  <a:pt x="0" y="0"/>
                </a:lnTo>
                <a:lnTo>
                  <a:pt x="768387" y="102935"/>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4" name="Freeform: Shape 443">
            <a:extLst>
              <a:ext uri="{FF2B5EF4-FFF2-40B4-BE49-F238E27FC236}">
                <a16:creationId xmlns:a16="http://schemas.microsoft.com/office/drawing/2014/main" xmlns="" id="{6A38C584-A72C-4284-9728-047586A67C39}"/>
              </a:ext>
            </a:extLst>
          </p:cNvPr>
          <p:cNvSpPr/>
          <p:nvPr userDrawn="1"/>
        </p:nvSpPr>
        <p:spPr>
          <a:xfrm rot="18667152">
            <a:off x="430486" y="1666286"/>
            <a:ext cx="777923" cy="2298825"/>
          </a:xfrm>
          <a:custGeom>
            <a:avLst/>
            <a:gdLst>
              <a:gd name="connsiteX0" fmla="*/ 777923 w 777923"/>
              <a:gd name="connsiteY0" fmla="*/ 0 h 2298825"/>
              <a:gd name="connsiteX1" fmla="*/ 777923 w 777923"/>
              <a:gd name="connsiteY1" fmla="*/ 2298825 h 2298825"/>
              <a:gd name="connsiteX2" fmla="*/ 0 w 777923"/>
              <a:gd name="connsiteY2" fmla="*/ 2298825 h 2298825"/>
              <a:gd name="connsiteX3" fmla="*/ 0 w 777923"/>
              <a:gd name="connsiteY3" fmla="*/ 388791 h 2298825"/>
              <a:gd name="connsiteX4" fmla="*/ 445378 w 777923"/>
              <a:gd name="connsiteY4" fmla="*/ 0 h 2298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923" h="2298825">
                <a:moveTo>
                  <a:pt x="777923" y="0"/>
                </a:moveTo>
                <a:lnTo>
                  <a:pt x="777923" y="2298825"/>
                </a:lnTo>
                <a:lnTo>
                  <a:pt x="0" y="2298825"/>
                </a:lnTo>
                <a:lnTo>
                  <a:pt x="0" y="388791"/>
                </a:lnTo>
                <a:lnTo>
                  <a:pt x="445378" y="0"/>
                </a:lnTo>
                <a:close/>
              </a:path>
            </a:pathLst>
          </a:cu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9" name="Freeform: Shape 438">
            <a:extLst>
              <a:ext uri="{FF2B5EF4-FFF2-40B4-BE49-F238E27FC236}">
                <a16:creationId xmlns:a16="http://schemas.microsoft.com/office/drawing/2014/main" xmlns="" id="{ABFB93A8-8A91-4CBD-B897-6C42530BC10F}"/>
              </a:ext>
            </a:extLst>
          </p:cNvPr>
          <p:cNvSpPr/>
          <p:nvPr userDrawn="1"/>
        </p:nvSpPr>
        <p:spPr>
          <a:xfrm rot="18982577">
            <a:off x="-174630" y="2261645"/>
            <a:ext cx="777923" cy="1464661"/>
          </a:xfrm>
          <a:custGeom>
            <a:avLst/>
            <a:gdLst>
              <a:gd name="connsiteX0" fmla="*/ 777923 w 777923"/>
              <a:gd name="connsiteY0" fmla="*/ 0 h 1464661"/>
              <a:gd name="connsiteX1" fmla="*/ 777923 w 777923"/>
              <a:gd name="connsiteY1" fmla="*/ 1464661 h 1464661"/>
              <a:gd name="connsiteX2" fmla="*/ 0 w 777923"/>
              <a:gd name="connsiteY2" fmla="*/ 1464661 h 1464661"/>
              <a:gd name="connsiteX3" fmla="*/ 0 w 777923"/>
              <a:gd name="connsiteY3" fmla="*/ 816223 h 1464661"/>
            </a:gdLst>
            <a:ahLst/>
            <a:cxnLst>
              <a:cxn ang="0">
                <a:pos x="connsiteX0" y="connsiteY0"/>
              </a:cxn>
              <a:cxn ang="0">
                <a:pos x="connsiteX1" y="connsiteY1"/>
              </a:cxn>
              <a:cxn ang="0">
                <a:pos x="connsiteX2" y="connsiteY2"/>
              </a:cxn>
              <a:cxn ang="0">
                <a:pos x="connsiteX3" y="connsiteY3"/>
              </a:cxn>
            </a:cxnLst>
            <a:rect l="l" t="t" r="r" b="b"/>
            <a:pathLst>
              <a:path w="777923" h="1464661">
                <a:moveTo>
                  <a:pt x="777923" y="0"/>
                </a:moveTo>
                <a:lnTo>
                  <a:pt x="777923" y="1464661"/>
                </a:lnTo>
                <a:lnTo>
                  <a:pt x="0" y="1464661"/>
                </a:lnTo>
                <a:lnTo>
                  <a:pt x="0" y="816223"/>
                </a:lnTo>
                <a:close/>
              </a:path>
            </a:pathLst>
          </a:cu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3" name="Freeform: Shape 432">
            <a:extLst>
              <a:ext uri="{FF2B5EF4-FFF2-40B4-BE49-F238E27FC236}">
                <a16:creationId xmlns:a16="http://schemas.microsoft.com/office/drawing/2014/main" xmlns="" id="{FD581728-24C7-4A4B-88F2-95F03A3E9A9F}"/>
              </a:ext>
            </a:extLst>
          </p:cNvPr>
          <p:cNvSpPr/>
          <p:nvPr userDrawn="1"/>
        </p:nvSpPr>
        <p:spPr>
          <a:xfrm rot="17498806">
            <a:off x="214448" y="1919726"/>
            <a:ext cx="777923" cy="1199486"/>
          </a:xfrm>
          <a:custGeom>
            <a:avLst/>
            <a:gdLst>
              <a:gd name="connsiteX0" fmla="*/ 777923 w 777923"/>
              <a:gd name="connsiteY0" fmla="*/ 0 h 1199486"/>
              <a:gd name="connsiteX1" fmla="*/ 777923 w 777923"/>
              <a:gd name="connsiteY1" fmla="*/ 1199486 h 1199486"/>
              <a:gd name="connsiteX2" fmla="*/ 0 w 777923"/>
              <a:gd name="connsiteY2" fmla="*/ 1199486 h 1199486"/>
              <a:gd name="connsiteX3" fmla="*/ 0 w 777923"/>
              <a:gd name="connsiteY3" fmla="*/ 94855 h 1199486"/>
              <a:gd name="connsiteX4" fmla="*/ 239006 w 777923"/>
              <a:gd name="connsiteY4" fmla="*/ 0 h 119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923" h="1199486">
                <a:moveTo>
                  <a:pt x="777923" y="0"/>
                </a:moveTo>
                <a:lnTo>
                  <a:pt x="777923" y="1199486"/>
                </a:lnTo>
                <a:lnTo>
                  <a:pt x="0" y="1199486"/>
                </a:lnTo>
                <a:lnTo>
                  <a:pt x="0" y="94855"/>
                </a:lnTo>
                <a:lnTo>
                  <a:pt x="239006" y="0"/>
                </a:lnTo>
                <a:close/>
              </a:path>
            </a:pathLst>
          </a:custGeom>
          <a:solidFill>
            <a:schemeClr val="accent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1" name="Freeform: Shape 440">
            <a:extLst>
              <a:ext uri="{FF2B5EF4-FFF2-40B4-BE49-F238E27FC236}">
                <a16:creationId xmlns:a16="http://schemas.microsoft.com/office/drawing/2014/main" xmlns="" id="{736ABA4F-EC1A-4AB3-8CDA-8E6CBC546160}"/>
              </a:ext>
            </a:extLst>
          </p:cNvPr>
          <p:cNvSpPr/>
          <p:nvPr userDrawn="1"/>
        </p:nvSpPr>
        <p:spPr>
          <a:xfrm rot="1995718">
            <a:off x="-252890" y="3161248"/>
            <a:ext cx="629447" cy="1219214"/>
          </a:xfrm>
          <a:custGeom>
            <a:avLst/>
            <a:gdLst>
              <a:gd name="connsiteX0" fmla="*/ 0 w 629447"/>
              <a:gd name="connsiteY0" fmla="*/ 0 h 1219214"/>
              <a:gd name="connsiteX1" fmla="*/ 629447 w 629447"/>
              <a:gd name="connsiteY1" fmla="*/ 0 h 1219214"/>
              <a:gd name="connsiteX2" fmla="*/ 629447 w 629447"/>
              <a:gd name="connsiteY2" fmla="*/ 1219214 h 1219214"/>
              <a:gd name="connsiteX3" fmla="*/ 0 w 629447"/>
              <a:gd name="connsiteY3" fmla="*/ 259585 h 1219214"/>
            </a:gdLst>
            <a:ahLst/>
            <a:cxnLst>
              <a:cxn ang="0">
                <a:pos x="connsiteX0" y="connsiteY0"/>
              </a:cxn>
              <a:cxn ang="0">
                <a:pos x="connsiteX1" y="connsiteY1"/>
              </a:cxn>
              <a:cxn ang="0">
                <a:pos x="connsiteX2" y="connsiteY2"/>
              </a:cxn>
              <a:cxn ang="0">
                <a:pos x="connsiteX3" y="connsiteY3"/>
              </a:cxn>
            </a:cxnLst>
            <a:rect l="l" t="t" r="r" b="b"/>
            <a:pathLst>
              <a:path w="629447" h="1219214">
                <a:moveTo>
                  <a:pt x="0" y="0"/>
                </a:moveTo>
                <a:lnTo>
                  <a:pt x="629447" y="0"/>
                </a:lnTo>
                <a:lnTo>
                  <a:pt x="629447" y="1219214"/>
                </a:lnTo>
                <a:lnTo>
                  <a:pt x="0" y="259585"/>
                </a:lnTo>
                <a:close/>
              </a:path>
            </a:pathLst>
          </a:cu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4" name="Freeform: Shape 433">
            <a:extLst>
              <a:ext uri="{FF2B5EF4-FFF2-40B4-BE49-F238E27FC236}">
                <a16:creationId xmlns:a16="http://schemas.microsoft.com/office/drawing/2014/main" xmlns="" id="{B5E3C639-2344-43E7-8D39-78FA9041BA4F}"/>
              </a:ext>
            </a:extLst>
          </p:cNvPr>
          <p:cNvSpPr/>
          <p:nvPr userDrawn="1"/>
        </p:nvSpPr>
        <p:spPr>
          <a:xfrm rot="21059415">
            <a:off x="-106172" y="2731977"/>
            <a:ext cx="639777" cy="1186088"/>
          </a:xfrm>
          <a:custGeom>
            <a:avLst/>
            <a:gdLst>
              <a:gd name="connsiteX0" fmla="*/ 639777 w 639777"/>
              <a:gd name="connsiteY0" fmla="*/ 0 h 1186088"/>
              <a:gd name="connsiteX1" fmla="*/ 639777 w 639777"/>
              <a:gd name="connsiteY1" fmla="*/ 1186088 h 1186088"/>
              <a:gd name="connsiteX2" fmla="*/ 0 w 639777"/>
              <a:gd name="connsiteY2" fmla="*/ 1186088 h 1186088"/>
              <a:gd name="connsiteX3" fmla="*/ 188065 w 639777"/>
              <a:gd name="connsiteY3" fmla="*/ 0 h 1186088"/>
            </a:gdLst>
            <a:ahLst/>
            <a:cxnLst>
              <a:cxn ang="0">
                <a:pos x="connsiteX0" y="connsiteY0"/>
              </a:cxn>
              <a:cxn ang="0">
                <a:pos x="connsiteX1" y="connsiteY1"/>
              </a:cxn>
              <a:cxn ang="0">
                <a:pos x="connsiteX2" y="connsiteY2"/>
              </a:cxn>
              <a:cxn ang="0">
                <a:pos x="connsiteX3" y="connsiteY3"/>
              </a:cxn>
            </a:cxnLst>
            <a:rect l="l" t="t" r="r" b="b"/>
            <a:pathLst>
              <a:path w="639777" h="1186088">
                <a:moveTo>
                  <a:pt x="639777" y="0"/>
                </a:moveTo>
                <a:lnTo>
                  <a:pt x="639777" y="1186088"/>
                </a:lnTo>
                <a:lnTo>
                  <a:pt x="0" y="1186088"/>
                </a:lnTo>
                <a:lnTo>
                  <a:pt x="188065" y="0"/>
                </a:lnTo>
                <a:close/>
              </a:path>
            </a:pathLst>
          </a:cu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2" name="Freeform: Shape 441">
            <a:extLst>
              <a:ext uri="{FF2B5EF4-FFF2-40B4-BE49-F238E27FC236}">
                <a16:creationId xmlns:a16="http://schemas.microsoft.com/office/drawing/2014/main" xmlns="" id="{CB35D7B4-E4D9-45A2-B418-16A030E0011F}"/>
              </a:ext>
            </a:extLst>
          </p:cNvPr>
          <p:cNvSpPr/>
          <p:nvPr userDrawn="1"/>
        </p:nvSpPr>
        <p:spPr>
          <a:xfrm rot="17799975">
            <a:off x="247236" y="3652905"/>
            <a:ext cx="343574" cy="1131270"/>
          </a:xfrm>
          <a:custGeom>
            <a:avLst/>
            <a:gdLst>
              <a:gd name="connsiteX0" fmla="*/ 343574 w 343574"/>
              <a:gd name="connsiteY0" fmla="*/ 0 h 1131270"/>
              <a:gd name="connsiteX1" fmla="*/ 343574 w 343574"/>
              <a:gd name="connsiteY1" fmla="*/ 1131270 h 1131270"/>
              <a:gd name="connsiteX2" fmla="*/ 0 w 343574"/>
              <a:gd name="connsiteY2" fmla="*/ 1131270 h 1131270"/>
              <a:gd name="connsiteX3" fmla="*/ 0 w 343574"/>
              <a:gd name="connsiteY3" fmla="*/ 172546 h 1131270"/>
            </a:gdLst>
            <a:ahLst/>
            <a:cxnLst>
              <a:cxn ang="0">
                <a:pos x="connsiteX0" y="connsiteY0"/>
              </a:cxn>
              <a:cxn ang="0">
                <a:pos x="connsiteX1" y="connsiteY1"/>
              </a:cxn>
              <a:cxn ang="0">
                <a:pos x="connsiteX2" y="connsiteY2"/>
              </a:cxn>
              <a:cxn ang="0">
                <a:pos x="connsiteX3" y="connsiteY3"/>
              </a:cxn>
            </a:cxnLst>
            <a:rect l="l" t="t" r="r" b="b"/>
            <a:pathLst>
              <a:path w="343574" h="1131270">
                <a:moveTo>
                  <a:pt x="343574" y="0"/>
                </a:moveTo>
                <a:lnTo>
                  <a:pt x="343574" y="1131270"/>
                </a:lnTo>
                <a:lnTo>
                  <a:pt x="0" y="1131270"/>
                </a:lnTo>
                <a:lnTo>
                  <a:pt x="0" y="172546"/>
                </a:lnTo>
                <a:close/>
              </a:path>
            </a:pathLst>
          </a:cu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4">
            <a:extLst>
              <a:ext uri="{FF2B5EF4-FFF2-40B4-BE49-F238E27FC236}">
                <a16:creationId xmlns:a16="http://schemas.microsoft.com/office/drawing/2014/main" xmlns="" id="{A996029A-C8FF-4786-BCB3-428F268524C7}"/>
              </a:ext>
            </a:extLst>
          </p:cNvPr>
          <p:cNvSpPr/>
          <p:nvPr userDrawn="1"/>
        </p:nvSpPr>
        <p:spPr>
          <a:xfrm rot="5679720">
            <a:off x="1568629" y="5629488"/>
            <a:ext cx="194153" cy="57057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5C2A9AB5-79DA-46F0-BE4F-C0D77E1460E5}"/>
              </a:ext>
            </a:extLst>
          </p:cNvPr>
          <p:cNvSpPr/>
          <p:nvPr userDrawn="1"/>
        </p:nvSpPr>
        <p:spPr>
          <a:xfrm rot="8604678">
            <a:off x="1264227" y="4237744"/>
            <a:ext cx="193367" cy="533129"/>
          </a:xfrm>
          <a:prstGeom prst="rect">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Freeform: Shape 489">
            <a:extLst>
              <a:ext uri="{FF2B5EF4-FFF2-40B4-BE49-F238E27FC236}">
                <a16:creationId xmlns:a16="http://schemas.microsoft.com/office/drawing/2014/main" xmlns="" id="{8DF1FB72-2314-403F-8449-A3B3A95E091C}"/>
              </a:ext>
            </a:extLst>
          </p:cNvPr>
          <p:cNvSpPr/>
          <p:nvPr userDrawn="1"/>
        </p:nvSpPr>
        <p:spPr>
          <a:xfrm rot="8920103">
            <a:off x="1510758" y="-81786"/>
            <a:ext cx="238958" cy="518707"/>
          </a:xfrm>
          <a:custGeom>
            <a:avLst/>
            <a:gdLst>
              <a:gd name="connsiteX0" fmla="*/ 176418 w 238958"/>
              <a:gd name="connsiteY0" fmla="*/ 518707 h 518707"/>
              <a:gd name="connsiteX1" fmla="*/ 0 w 238958"/>
              <a:gd name="connsiteY1" fmla="*/ 411309 h 518707"/>
              <a:gd name="connsiteX2" fmla="*/ 0 w 238958"/>
              <a:gd name="connsiteY2" fmla="*/ 0 h 518707"/>
              <a:gd name="connsiteX3" fmla="*/ 238958 w 238958"/>
              <a:gd name="connsiteY3" fmla="*/ 0 h 518707"/>
              <a:gd name="connsiteX4" fmla="*/ 238958 w 238958"/>
              <a:gd name="connsiteY4" fmla="*/ 518707 h 518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58" h="518707">
                <a:moveTo>
                  <a:pt x="176418" y="518707"/>
                </a:moveTo>
                <a:lnTo>
                  <a:pt x="0" y="411309"/>
                </a:lnTo>
                <a:lnTo>
                  <a:pt x="0" y="0"/>
                </a:lnTo>
                <a:lnTo>
                  <a:pt x="238958" y="0"/>
                </a:lnTo>
                <a:lnTo>
                  <a:pt x="238958" y="518707"/>
                </a:lnTo>
                <a:close/>
              </a:path>
            </a:pathLst>
          </a:cu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0" name="Freeform: Shape 439">
            <a:extLst>
              <a:ext uri="{FF2B5EF4-FFF2-40B4-BE49-F238E27FC236}">
                <a16:creationId xmlns:a16="http://schemas.microsoft.com/office/drawing/2014/main" xmlns="" id="{043F568C-17B0-41DA-914B-253F67DB3ECC}"/>
              </a:ext>
            </a:extLst>
          </p:cNvPr>
          <p:cNvSpPr/>
          <p:nvPr userDrawn="1"/>
        </p:nvSpPr>
        <p:spPr>
          <a:xfrm rot="5400000">
            <a:off x="-93489" y="4209581"/>
            <a:ext cx="777923" cy="609650"/>
          </a:xfrm>
          <a:custGeom>
            <a:avLst/>
            <a:gdLst>
              <a:gd name="connsiteX0" fmla="*/ 0 w 777923"/>
              <a:gd name="connsiteY0" fmla="*/ 609650 h 609650"/>
              <a:gd name="connsiteX1" fmla="*/ 0 w 777923"/>
              <a:gd name="connsiteY1" fmla="*/ 0 h 609650"/>
              <a:gd name="connsiteX2" fmla="*/ 777923 w 777923"/>
              <a:gd name="connsiteY2" fmla="*/ 0 h 609650"/>
              <a:gd name="connsiteX3" fmla="*/ 777923 w 777923"/>
              <a:gd name="connsiteY3" fmla="*/ 609650 h 609650"/>
            </a:gdLst>
            <a:ahLst/>
            <a:cxnLst>
              <a:cxn ang="0">
                <a:pos x="connsiteX0" y="connsiteY0"/>
              </a:cxn>
              <a:cxn ang="0">
                <a:pos x="connsiteX1" y="connsiteY1"/>
              </a:cxn>
              <a:cxn ang="0">
                <a:pos x="connsiteX2" y="connsiteY2"/>
              </a:cxn>
              <a:cxn ang="0">
                <a:pos x="connsiteX3" y="connsiteY3"/>
              </a:cxn>
            </a:cxnLst>
            <a:rect l="l" t="t" r="r" b="b"/>
            <a:pathLst>
              <a:path w="777923" h="609650">
                <a:moveTo>
                  <a:pt x="0" y="609650"/>
                </a:moveTo>
                <a:lnTo>
                  <a:pt x="0" y="0"/>
                </a:lnTo>
                <a:lnTo>
                  <a:pt x="777923" y="0"/>
                </a:lnTo>
                <a:lnTo>
                  <a:pt x="777923" y="609650"/>
                </a:lnTo>
                <a:close/>
              </a:path>
            </a:pathLst>
          </a:custGeom>
          <a:solidFill>
            <a:schemeClr val="accent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5" name="Freeform: Shape 484">
            <a:extLst>
              <a:ext uri="{FF2B5EF4-FFF2-40B4-BE49-F238E27FC236}">
                <a16:creationId xmlns:a16="http://schemas.microsoft.com/office/drawing/2014/main" xmlns="" id="{1D3AC447-2913-495C-B8BA-42508EDB8247}"/>
              </a:ext>
            </a:extLst>
          </p:cNvPr>
          <p:cNvSpPr/>
          <p:nvPr userDrawn="1"/>
        </p:nvSpPr>
        <p:spPr>
          <a:xfrm rot="13533244">
            <a:off x="1201777" y="6360525"/>
            <a:ext cx="550616" cy="564416"/>
          </a:xfrm>
          <a:custGeom>
            <a:avLst/>
            <a:gdLst>
              <a:gd name="connsiteX0" fmla="*/ 550616 w 550616"/>
              <a:gd name="connsiteY0" fmla="*/ 564416 h 564416"/>
              <a:gd name="connsiteX1" fmla="*/ 0 w 550616"/>
              <a:gd name="connsiteY1" fmla="*/ 564416 h 564416"/>
              <a:gd name="connsiteX2" fmla="*/ 0 w 550616"/>
              <a:gd name="connsiteY2" fmla="*/ 220300 h 564416"/>
              <a:gd name="connsiteX3" fmla="*/ 216079 w 550616"/>
              <a:gd name="connsiteY3" fmla="*/ 0 h 564416"/>
              <a:gd name="connsiteX4" fmla="*/ 550616 w 550616"/>
              <a:gd name="connsiteY4" fmla="*/ 0 h 564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616" h="564416">
                <a:moveTo>
                  <a:pt x="550616" y="564416"/>
                </a:moveTo>
                <a:lnTo>
                  <a:pt x="0" y="564416"/>
                </a:lnTo>
                <a:lnTo>
                  <a:pt x="0" y="220300"/>
                </a:lnTo>
                <a:lnTo>
                  <a:pt x="216079" y="0"/>
                </a:lnTo>
                <a:lnTo>
                  <a:pt x="550616" y="0"/>
                </a:lnTo>
                <a:close/>
              </a:path>
            </a:pathLst>
          </a:cu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5" name="Freeform: Shape 434">
            <a:extLst>
              <a:ext uri="{FF2B5EF4-FFF2-40B4-BE49-F238E27FC236}">
                <a16:creationId xmlns:a16="http://schemas.microsoft.com/office/drawing/2014/main" xmlns="" id="{FA13820A-23F1-4235-82CF-A1E31C6EE266}"/>
              </a:ext>
            </a:extLst>
          </p:cNvPr>
          <p:cNvSpPr/>
          <p:nvPr userDrawn="1"/>
        </p:nvSpPr>
        <p:spPr>
          <a:xfrm rot="15531050">
            <a:off x="-242114" y="4156767"/>
            <a:ext cx="1072551" cy="830086"/>
          </a:xfrm>
          <a:custGeom>
            <a:avLst/>
            <a:gdLst>
              <a:gd name="connsiteX0" fmla="*/ 1072551 w 1072551"/>
              <a:gd name="connsiteY0" fmla="*/ 830086 h 830086"/>
              <a:gd name="connsiteX1" fmla="*/ 0 w 1072551"/>
              <a:gd name="connsiteY1" fmla="*/ 830086 h 830086"/>
              <a:gd name="connsiteX2" fmla="*/ 0 w 1072551"/>
              <a:gd name="connsiteY2" fmla="*/ 0 h 830086"/>
              <a:gd name="connsiteX3" fmla="*/ 699490 w 1072551"/>
              <a:gd name="connsiteY3" fmla="*/ 137858 h 830086"/>
              <a:gd name="connsiteX4" fmla="*/ 1072551 w 1072551"/>
              <a:gd name="connsiteY4" fmla="*/ 211382 h 830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2551" h="830086">
                <a:moveTo>
                  <a:pt x="1072551" y="830086"/>
                </a:moveTo>
                <a:lnTo>
                  <a:pt x="0" y="830086"/>
                </a:lnTo>
                <a:lnTo>
                  <a:pt x="0" y="0"/>
                </a:lnTo>
                <a:lnTo>
                  <a:pt x="699490" y="137858"/>
                </a:lnTo>
                <a:lnTo>
                  <a:pt x="1072551" y="211382"/>
                </a:lnTo>
                <a:close/>
              </a:path>
            </a:pathLst>
          </a:cu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30">
            <a:extLst>
              <a:ext uri="{FF2B5EF4-FFF2-40B4-BE49-F238E27FC236}">
                <a16:creationId xmlns:a16="http://schemas.microsoft.com/office/drawing/2014/main" xmlns="" id="{FCF6B0E6-D2DE-4273-9530-E87A35FE6034}"/>
              </a:ext>
            </a:extLst>
          </p:cNvPr>
          <p:cNvSpPr/>
          <p:nvPr userDrawn="1"/>
        </p:nvSpPr>
        <p:spPr>
          <a:xfrm rot="3244216">
            <a:off x="1144173" y="328197"/>
            <a:ext cx="151516" cy="1637731"/>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6" name="Freeform: Shape 495">
            <a:extLst>
              <a:ext uri="{FF2B5EF4-FFF2-40B4-BE49-F238E27FC236}">
                <a16:creationId xmlns:a16="http://schemas.microsoft.com/office/drawing/2014/main" xmlns="" id="{E606A505-24B4-4E4A-B326-C37B6C58CD8D}"/>
              </a:ext>
            </a:extLst>
          </p:cNvPr>
          <p:cNvSpPr/>
          <p:nvPr/>
        </p:nvSpPr>
        <p:spPr>
          <a:xfrm>
            <a:off x="-7390" y="4220832"/>
            <a:ext cx="2658173" cy="2637168"/>
          </a:xfrm>
          <a:custGeom>
            <a:avLst/>
            <a:gdLst>
              <a:gd name="connsiteX0" fmla="*/ 1037898 w 2658173"/>
              <a:gd name="connsiteY0" fmla="*/ 2635885 h 2637168"/>
              <a:gd name="connsiteX1" fmla="*/ 1038512 w 2658173"/>
              <a:gd name="connsiteY1" fmla="*/ 2637168 h 2637168"/>
              <a:gd name="connsiteX2" fmla="*/ 1038243 w 2658173"/>
              <a:gd name="connsiteY2" fmla="*/ 2637168 h 2637168"/>
              <a:gd name="connsiteX3" fmla="*/ 1066923 w 2658173"/>
              <a:gd name="connsiteY3" fmla="*/ 2627971 h 2637168"/>
              <a:gd name="connsiteX4" fmla="*/ 1070512 w 2658173"/>
              <a:gd name="connsiteY4" fmla="*/ 2637168 h 2637168"/>
              <a:gd name="connsiteX5" fmla="*/ 1063997 w 2658173"/>
              <a:gd name="connsiteY5" fmla="*/ 2637168 h 2637168"/>
              <a:gd name="connsiteX6" fmla="*/ 243675 w 2658173"/>
              <a:gd name="connsiteY6" fmla="*/ 2627970 h 2637168"/>
              <a:gd name="connsiteX7" fmla="*/ 240674 w 2658173"/>
              <a:gd name="connsiteY7" fmla="*/ 2637168 h 2637168"/>
              <a:gd name="connsiteX8" fmla="*/ 235772 w 2658173"/>
              <a:gd name="connsiteY8" fmla="*/ 2637168 h 2637168"/>
              <a:gd name="connsiteX9" fmla="*/ 1037898 w 2658173"/>
              <a:gd name="connsiteY9" fmla="*/ 2622692 h 2637168"/>
              <a:gd name="connsiteX10" fmla="*/ 1040537 w 2658173"/>
              <a:gd name="connsiteY10" fmla="*/ 2630608 h 2637168"/>
              <a:gd name="connsiteX11" fmla="*/ 1037898 w 2658173"/>
              <a:gd name="connsiteY11" fmla="*/ 2622692 h 2637168"/>
              <a:gd name="connsiteX12" fmla="*/ 212008 w 2658173"/>
              <a:gd name="connsiteY12" fmla="*/ 2612139 h 2637168"/>
              <a:gd name="connsiteX13" fmla="*/ 209369 w 2658173"/>
              <a:gd name="connsiteY13" fmla="*/ 2625332 h 2637168"/>
              <a:gd name="connsiteX14" fmla="*/ 212008 w 2658173"/>
              <a:gd name="connsiteY14" fmla="*/ 2612139 h 2637168"/>
              <a:gd name="connsiteX15" fmla="*/ 821536 w 2658173"/>
              <a:gd name="connsiteY15" fmla="*/ 2596306 h 2637168"/>
              <a:gd name="connsiteX16" fmla="*/ 815654 w 2658173"/>
              <a:gd name="connsiteY16" fmla="*/ 2637168 h 2637168"/>
              <a:gd name="connsiteX17" fmla="*/ 800795 w 2658173"/>
              <a:gd name="connsiteY17" fmla="*/ 2637168 h 2637168"/>
              <a:gd name="connsiteX18" fmla="*/ 167151 w 2658173"/>
              <a:gd name="connsiteY18" fmla="*/ 2572558 h 2637168"/>
              <a:gd name="connsiteX19" fmla="*/ 169790 w 2658173"/>
              <a:gd name="connsiteY19" fmla="*/ 2583112 h 2637168"/>
              <a:gd name="connsiteX20" fmla="*/ 167151 w 2658173"/>
              <a:gd name="connsiteY20" fmla="*/ 2572558 h 2637168"/>
              <a:gd name="connsiteX21" fmla="*/ 404382 w 2658173"/>
              <a:gd name="connsiteY21" fmla="*/ 2565097 h 2637168"/>
              <a:gd name="connsiteX22" fmla="*/ 412546 w 2658173"/>
              <a:gd name="connsiteY22" fmla="*/ 2593669 h 2637168"/>
              <a:gd name="connsiteX23" fmla="*/ 394075 w 2658173"/>
              <a:gd name="connsiteY23" fmla="*/ 2569921 h 2637168"/>
              <a:gd name="connsiteX24" fmla="*/ 404382 w 2658173"/>
              <a:gd name="connsiteY24" fmla="*/ 2565097 h 2637168"/>
              <a:gd name="connsiteX25" fmla="*/ 771402 w 2658173"/>
              <a:gd name="connsiteY25" fmla="*/ 2556727 h 2637168"/>
              <a:gd name="connsiteX26" fmla="*/ 771402 w 2658173"/>
              <a:gd name="connsiteY26" fmla="*/ 2577836 h 2637168"/>
              <a:gd name="connsiteX27" fmla="*/ 771402 w 2658173"/>
              <a:gd name="connsiteY27" fmla="*/ 2556727 h 2637168"/>
              <a:gd name="connsiteX28" fmla="*/ 436292 w 2658173"/>
              <a:gd name="connsiteY28" fmla="*/ 2554089 h 2637168"/>
              <a:gd name="connsiteX29" fmla="*/ 438931 w 2658173"/>
              <a:gd name="connsiteY29" fmla="*/ 2569921 h 2637168"/>
              <a:gd name="connsiteX30" fmla="*/ 436292 w 2658173"/>
              <a:gd name="connsiteY30" fmla="*/ 2554089 h 2637168"/>
              <a:gd name="connsiteX31" fmla="*/ 1165213 w 2658173"/>
              <a:gd name="connsiteY31" fmla="*/ 2553098 h 2637168"/>
              <a:gd name="connsiteX32" fmla="*/ 1183023 w 2658173"/>
              <a:gd name="connsiteY32" fmla="*/ 2609499 h 2637168"/>
              <a:gd name="connsiteX33" fmla="*/ 1143444 w 2658173"/>
              <a:gd name="connsiteY33" fmla="*/ 2567281 h 2637168"/>
              <a:gd name="connsiteX34" fmla="*/ 1165213 w 2658173"/>
              <a:gd name="connsiteY34" fmla="*/ 2553098 h 2637168"/>
              <a:gd name="connsiteX35" fmla="*/ 594779 w 2658173"/>
              <a:gd name="connsiteY35" fmla="*/ 2540235 h 2637168"/>
              <a:gd name="connsiteX36" fmla="*/ 581421 w 2658173"/>
              <a:gd name="connsiteY36" fmla="*/ 2546172 h 2637168"/>
              <a:gd name="connsiteX37" fmla="*/ 594779 w 2658173"/>
              <a:gd name="connsiteY37" fmla="*/ 2540235 h 2637168"/>
              <a:gd name="connsiteX38" fmla="*/ 752933 w 2658173"/>
              <a:gd name="connsiteY38" fmla="*/ 2506593 h 2637168"/>
              <a:gd name="connsiteX39" fmla="*/ 747655 w 2658173"/>
              <a:gd name="connsiteY39" fmla="*/ 2519786 h 2637168"/>
              <a:gd name="connsiteX40" fmla="*/ 752933 w 2658173"/>
              <a:gd name="connsiteY40" fmla="*/ 2506593 h 2637168"/>
              <a:gd name="connsiteX41" fmla="*/ 185622 w 2658173"/>
              <a:gd name="connsiteY41" fmla="*/ 2493400 h 2637168"/>
              <a:gd name="connsiteX42" fmla="*/ 175067 w 2658173"/>
              <a:gd name="connsiteY42" fmla="*/ 2519786 h 2637168"/>
              <a:gd name="connsiteX43" fmla="*/ 185622 w 2658173"/>
              <a:gd name="connsiteY43" fmla="*/ 2493400 h 2637168"/>
              <a:gd name="connsiteX44" fmla="*/ 502260 w 2658173"/>
              <a:gd name="connsiteY44" fmla="*/ 2485483 h 2637168"/>
              <a:gd name="connsiteX45" fmla="*/ 499621 w 2658173"/>
              <a:gd name="connsiteY45" fmla="*/ 2493399 h 2637168"/>
              <a:gd name="connsiteX46" fmla="*/ 502260 w 2658173"/>
              <a:gd name="connsiteY46" fmla="*/ 2485483 h 2637168"/>
              <a:gd name="connsiteX47" fmla="*/ 751160 w 2658173"/>
              <a:gd name="connsiteY47" fmla="*/ 2479876 h 2637168"/>
              <a:gd name="connsiteX48" fmla="*/ 758211 w 2658173"/>
              <a:gd name="connsiteY48" fmla="*/ 2482844 h 2637168"/>
              <a:gd name="connsiteX49" fmla="*/ 751160 w 2658173"/>
              <a:gd name="connsiteY49" fmla="*/ 2479876 h 2637168"/>
              <a:gd name="connsiteX50" fmla="*/ 1231179 w 2658173"/>
              <a:gd name="connsiteY50" fmla="*/ 2469651 h 2637168"/>
              <a:gd name="connsiteX51" fmla="*/ 1238435 w 2658173"/>
              <a:gd name="connsiteY51" fmla="*/ 2472289 h 2637168"/>
              <a:gd name="connsiteX52" fmla="*/ 1227881 w 2658173"/>
              <a:gd name="connsiteY52" fmla="*/ 2474928 h 2637168"/>
              <a:gd name="connsiteX53" fmla="*/ 1231179 w 2658173"/>
              <a:gd name="connsiteY53" fmla="*/ 2469651 h 2637168"/>
              <a:gd name="connsiteX54" fmla="*/ 1008027 w 2658173"/>
              <a:gd name="connsiteY54" fmla="*/ 2461878 h 2637168"/>
              <a:gd name="connsiteX55" fmla="*/ 1009525 w 2658173"/>
              <a:gd name="connsiteY55" fmla="*/ 2463709 h 2637168"/>
              <a:gd name="connsiteX56" fmla="*/ 1008461 w 2658173"/>
              <a:gd name="connsiteY56" fmla="*/ 2463962 h 2637168"/>
              <a:gd name="connsiteX57" fmla="*/ 539199 w 2658173"/>
              <a:gd name="connsiteY57" fmla="*/ 2456458 h 2637168"/>
              <a:gd name="connsiteX58" fmla="*/ 531283 w 2658173"/>
              <a:gd name="connsiteY58" fmla="*/ 2480206 h 2637168"/>
              <a:gd name="connsiteX59" fmla="*/ 539199 w 2658173"/>
              <a:gd name="connsiteY59" fmla="*/ 2456458 h 2637168"/>
              <a:gd name="connsiteX60" fmla="*/ 544476 w 2658173"/>
              <a:gd name="connsiteY60" fmla="*/ 2440626 h 2637168"/>
              <a:gd name="connsiteX61" fmla="*/ 533922 w 2658173"/>
              <a:gd name="connsiteY61" fmla="*/ 2448542 h 2637168"/>
              <a:gd name="connsiteX62" fmla="*/ 544476 w 2658173"/>
              <a:gd name="connsiteY62" fmla="*/ 2440626 h 2637168"/>
              <a:gd name="connsiteX63" fmla="*/ 715993 w 2658173"/>
              <a:gd name="connsiteY63" fmla="*/ 2437988 h 2637168"/>
              <a:gd name="connsiteX64" fmla="*/ 713353 w 2658173"/>
              <a:gd name="connsiteY64" fmla="*/ 2453820 h 2637168"/>
              <a:gd name="connsiteX65" fmla="*/ 715993 w 2658173"/>
              <a:gd name="connsiteY65" fmla="*/ 2437988 h 2637168"/>
              <a:gd name="connsiteX66" fmla="*/ 391440 w 2658173"/>
              <a:gd name="connsiteY66" fmla="*/ 2435349 h 2637168"/>
              <a:gd name="connsiteX67" fmla="*/ 248952 w 2658173"/>
              <a:gd name="connsiteY67" fmla="*/ 2625331 h 2637168"/>
              <a:gd name="connsiteX68" fmla="*/ 391440 w 2658173"/>
              <a:gd name="connsiteY68" fmla="*/ 2435349 h 2637168"/>
              <a:gd name="connsiteX69" fmla="*/ 578783 w 2658173"/>
              <a:gd name="connsiteY69" fmla="*/ 2403686 h 2637168"/>
              <a:gd name="connsiteX70" fmla="*/ 578783 w 2658173"/>
              <a:gd name="connsiteY70" fmla="*/ 2403686 h 2637168"/>
              <a:gd name="connsiteX71" fmla="*/ 1051092 w 2658173"/>
              <a:gd name="connsiteY71" fmla="*/ 2401047 h 2637168"/>
              <a:gd name="connsiteX72" fmla="*/ 1069562 w 2658173"/>
              <a:gd name="connsiteY72" fmla="*/ 2467013 h 2637168"/>
              <a:gd name="connsiteX73" fmla="*/ 1072201 w 2658173"/>
              <a:gd name="connsiteY73" fmla="*/ 2448542 h 2637168"/>
              <a:gd name="connsiteX74" fmla="*/ 1051092 w 2658173"/>
              <a:gd name="connsiteY74" fmla="*/ 2401047 h 2637168"/>
              <a:gd name="connsiteX75" fmla="*/ 636837 w 2658173"/>
              <a:gd name="connsiteY75" fmla="*/ 2393130 h 2637168"/>
              <a:gd name="connsiteX76" fmla="*/ 526011 w 2658173"/>
              <a:gd name="connsiteY76" fmla="*/ 2540894 h 2637168"/>
              <a:gd name="connsiteX77" fmla="*/ 636837 w 2658173"/>
              <a:gd name="connsiteY77" fmla="*/ 2393130 h 2637168"/>
              <a:gd name="connsiteX78" fmla="*/ 1028493 w 2658173"/>
              <a:gd name="connsiteY78" fmla="*/ 2388111 h 2637168"/>
              <a:gd name="connsiteX79" fmla="*/ 1024705 w 2658173"/>
              <a:gd name="connsiteY79" fmla="*/ 2390492 h 2637168"/>
              <a:gd name="connsiteX80" fmla="*/ 1028493 w 2658173"/>
              <a:gd name="connsiteY80" fmla="*/ 2388111 h 2637168"/>
              <a:gd name="connsiteX81" fmla="*/ 1687004 w 2658173"/>
              <a:gd name="connsiteY81" fmla="*/ 2387854 h 2637168"/>
              <a:gd name="connsiteX82" fmla="*/ 1681727 w 2658173"/>
              <a:gd name="connsiteY82" fmla="*/ 2401047 h 2637168"/>
              <a:gd name="connsiteX83" fmla="*/ 1687004 w 2658173"/>
              <a:gd name="connsiteY83" fmla="*/ 2387854 h 2637168"/>
              <a:gd name="connsiteX84" fmla="*/ 1402031 w 2658173"/>
              <a:gd name="connsiteY84" fmla="*/ 2387853 h 2637168"/>
              <a:gd name="connsiteX85" fmla="*/ 1404669 w 2658173"/>
              <a:gd name="connsiteY85" fmla="*/ 2432710 h 2637168"/>
              <a:gd name="connsiteX86" fmla="*/ 1402031 w 2658173"/>
              <a:gd name="connsiteY86" fmla="*/ 2387853 h 2637168"/>
              <a:gd name="connsiteX87" fmla="*/ 496982 w 2658173"/>
              <a:gd name="connsiteY87" fmla="*/ 2387853 h 2637168"/>
              <a:gd name="connsiteX88" fmla="*/ 491705 w 2658173"/>
              <a:gd name="connsiteY88" fmla="*/ 2398408 h 2637168"/>
              <a:gd name="connsiteX89" fmla="*/ 496982 w 2658173"/>
              <a:gd name="connsiteY89" fmla="*/ 2387853 h 2637168"/>
              <a:gd name="connsiteX90" fmla="*/ 1763526 w 2658173"/>
              <a:gd name="connsiteY90" fmla="*/ 2385216 h 2637168"/>
              <a:gd name="connsiteX91" fmla="*/ 1760887 w 2658173"/>
              <a:gd name="connsiteY91" fmla="*/ 2414241 h 2637168"/>
              <a:gd name="connsiteX92" fmla="*/ 1763526 w 2658173"/>
              <a:gd name="connsiteY92" fmla="*/ 2385216 h 2637168"/>
              <a:gd name="connsiteX93" fmla="*/ 1214432 w 2658173"/>
              <a:gd name="connsiteY93" fmla="*/ 2380765 h 2637168"/>
              <a:gd name="connsiteX94" fmla="*/ 1213698 w 2658173"/>
              <a:gd name="connsiteY94" fmla="*/ 2625332 h 2637168"/>
              <a:gd name="connsiteX95" fmla="*/ 1213734 w 2658173"/>
              <a:gd name="connsiteY95" fmla="*/ 2637168 h 2637168"/>
              <a:gd name="connsiteX96" fmla="*/ 1200415 w 2658173"/>
              <a:gd name="connsiteY96" fmla="*/ 2637168 h 2637168"/>
              <a:gd name="connsiteX97" fmla="*/ 1199335 w 2658173"/>
              <a:gd name="connsiteY97" fmla="*/ 2602795 h 2637168"/>
              <a:gd name="connsiteX98" fmla="*/ 1203144 w 2658173"/>
              <a:gd name="connsiteY98" fmla="*/ 2464704 h 2637168"/>
              <a:gd name="connsiteX99" fmla="*/ 621001 w 2658173"/>
              <a:gd name="connsiteY99" fmla="*/ 2372805 h 2637168"/>
              <a:gd name="connsiteX100" fmla="*/ 628917 w 2658173"/>
              <a:gd name="connsiteY100" fmla="*/ 2374991 h 2637168"/>
              <a:gd name="connsiteX101" fmla="*/ 621002 w 2658173"/>
              <a:gd name="connsiteY101" fmla="*/ 2398409 h 2637168"/>
              <a:gd name="connsiteX102" fmla="*/ 605169 w 2658173"/>
              <a:gd name="connsiteY102" fmla="*/ 2377300 h 2637168"/>
              <a:gd name="connsiteX103" fmla="*/ 621001 w 2658173"/>
              <a:gd name="connsiteY103" fmla="*/ 2372805 h 2637168"/>
              <a:gd name="connsiteX104" fmla="*/ 1043176 w 2658173"/>
              <a:gd name="connsiteY104" fmla="*/ 2364106 h 2637168"/>
              <a:gd name="connsiteX105" fmla="*/ 1043176 w 2658173"/>
              <a:gd name="connsiteY105" fmla="*/ 2364106 h 2637168"/>
              <a:gd name="connsiteX106" fmla="*/ 801168 w 2658173"/>
              <a:gd name="connsiteY106" fmla="*/ 2356974 h 2637168"/>
              <a:gd name="connsiteX107" fmla="*/ 800426 w 2658173"/>
              <a:gd name="connsiteY107" fmla="*/ 2358829 h 2637168"/>
              <a:gd name="connsiteX108" fmla="*/ 801168 w 2658173"/>
              <a:gd name="connsiteY108" fmla="*/ 2356974 h 2637168"/>
              <a:gd name="connsiteX109" fmla="*/ 462682 w 2658173"/>
              <a:gd name="connsiteY109" fmla="*/ 2350912 h 2637168"/>
              <a:gd name="connsiteX110" fmla="*/ 428380 w 2658173"/>
              <a:gd name="connsiteY110" fmla="*/ 2395769 h 2637168"/>
              <a:gd name="connsiteX111" fmla="*/ 462682 w 2658173"/>
              <a:gd name="connsiteY111" fmla="*/ 2350912 h 2637168"/>
              <a:gd name="connsiteX112" fmla="*/ 1299125 w 2658173"/>
              <a:gd name="connsiteY112" fmla="*/ 2345634 h 2637168"/>
              <a:gd name="connsiteX113" fmla="*/ 1307041 w 2658173"/>
              <a:gd name="connsiteY113" fmla="*/ 2398407 h 2637168"/>
              <a:gd name="connsiteX114" fmla="*/ 1299125 w 2658173"/>
              <a:gd name="connsiteY114" fmla="*/ 2345634 h 2637168"/>
              <a:gd name="connsiteX115" fmla="*/ 1541879 w 2658173"/>
              <a:gd name="connsiteY115" fmla="*/ 2329802 h 2637168"/>
              <a:gd name="connsiteX116" fmla="*/ 1594653 w 2658173"/>
              <a:gd name="connsiteY116" fmla="*/ 2467012 h 2637168"/>
              <a:gd name="connsiteX117" fmla="*/ 1541879 w 2658173"/>
              <a:gd name="connsiteY117" fmla="*/ 2329802 h 2637168"/>
              <a:gd name="connsiteX118" fmla="*/ 2218114 w 2658173"/>
              <a:gd name="connsiteY118" fmla="*/ 2328650 h 2637168"/>
              <a:gd name="connsiteX119" fmla="*/ 2217372 w 2658173"/>
              <a:gd name="connsiteY119" fmla="*/ 2350913 h 2637168"/>
              <a:gd name="connsiteX120" fmla="*/ 2218114 w 2658173"/>
              <a:gd name="connsiteY120" fmla="*/ 2328650 h 2637168"/>
              <a:gd name="connsiteX121" fmla="*/ 1298219 w 2658173"/>
              <a:gd name="connsiteY121" fmla="*/ 2310673 h 2637168"/>
              <a:gd name="connsiteX122" fmla="*/ 1288571 w 2658173"/>
              <a:gd name="connsiteY122" fmla="*/ 2316610 h 2637168"/>
              <a:gd name="connsiteX123" fmla="*/ 1298219 w 2658173"/>
              <a:gd name="connsiteY123" fmla="*/ 2310673 h 2637168"/>
              <a:gd name="connsiteX124" fmla="*/ 486098 w 2658173"/>
              <a:gd name="connsiteY124" fmla="*/ 2295171 h 2637168"/>
              <a:gd name="connsiteX125" fmla="*/ 491705 w 2658173"/>
              <a:gd name="connsiteY125" fmla="*/ 2295501 h 2637168"/>
              <a:gd name="connsiteX126" fmla="*/ 486428 w 2658173"/>
              <a:gd name="connsiteY126" fmla="*/ 2300778 h 2637168"/>
              <a:gd name="connsiteX127" fmla="*/ 486098 w 2658173"/>
              <a:gd name="connsiteY127" fmla="*/ 2295171 h 2637168"/>
              <a:gd name="connsiteX128" fmla="*/ 172429 w 2658173"/>
              <a:gd name="connsiteY128" fmla="*/ 2288904 h 2637168"/>
              <a:gd name="connsiteX129" fmla="*/ 180345 w 2658173"/>
              <a:gd name="connsiteY129" fmla="*/ 2290223 h 2637168"/>
              <a:gd name="connsiteX130" fmla="*/ 172429 w 2658173"/>
              <a:gd name="connsiteY130" fmla="*/ 2295500 h 2637168"/>
              <a:gd name="connsiteX131" fmla="*/ 172429 w 2658173"/>
              <a:gd name="connsiteY131" fmla="*/ 2288904 h 2637168"/>
              <a:gd name="connsiteX132" fmla="*/ 2119742 w 2658173"/>
              <a:gd name="connsiteY132" fmla="*/ 2287585 h 2637168"/>
              <a:gd name="connsiteX133" fmla="*/ 2117103 w 2658173"/>
              <a:gd name="connsiteY133" fmla="*/ 2295501 h 2637168"/>
              <a:gd name="connsiteX134" fmla="*/ 2119742 w 2658173"/>
              <a:gd name="connsiteY134" fmla="*/ 2287585 h 2637168"/>
              <a:gd name="connsiteX135" fmla="*/ 814361 w 2658173"/>
              <a:gd name="connsiteY135" fmla="*/ 2276494 h 2637168"/>
              <a:gd name="connsiteX136" fmla="*/ 813619 w 2658173"/>
              <a:gd name="connsiteY136" fmla="*/ 2337719 h 2637168"/>
              <a:gd name="connsiteX137" fmla="*/ 816257 w 2658173"/>
              <a:gd name="connsiteY137" fmla="*/ 2287585 h 2637168"/>
              <a:gd name="connsiteX138" fmla="*/ 814361 w 2658173"/>
              <a:gd name="connsiteY138" fmla="*/ 2276494 h 2637168"/>
              <a:gd name="connsiteX139" fmla="*/ 1848623 w 2658173"/>
              <a:gd name="connsiteY139" fmla="*/ 2272414 h 2637168"/>
              <a:gd name="connsiteX140" fmla="*/ 1858518 w 2658173"/>
              <a:gd name="connsiteY140" fmla="*/ 2284947 h 2637168"/>
              <a:gd name="connsiteX141" fmla="*/ 1834769 w 2658173"/>
              <a:gd name="connsiteY141" fmla="*/ 2279670 h 2637168"/>
              <a:gd name="connsiteX142" fmla="*/ 1848623 w 2658173"/>
              <a:gd name="connsiteY142" fmla="*/ 2272414 h 2637168"/>
              <a:gd name="connsiteX143" fmla="*/ 1085394 w 2658173"/>
              <a:gd name="connsiteY143" fmla="*/ 2263837 h 2637168"/>
              <a:gd name="connsiteX144" fmla="*/ 1072201 w 2658173"/>
              <a:gd name="connsiteY144" fmla="*/ 2379938 h 2637168"/>
              <a:gd name="connsiteX145" fmla="*/ 1085394 w 2658173"/>
              <a:gd name="connsiteY145" fmla="*/ 2263837 h 2637168"/>
              <a:gd name="connsiteX146" fmla="*/ 396715 w 2658173"/>
              <a:gd name="connsiteY146" fmla="*/ 2263837 h 2637168"/>
              <a:gd name="connsiteX147" fmla="*/ 394076 w 2658173"/>
              <a:gd name="connsiteY147" fmla="*/ 2300778 h 2637168"/>
              <a:gd name="connsiteX148" fmla="*/ 396715 w 2658173"/>
              <a:gd name="connsiteY148" fmla="*/ 2263837 h 2637168"/>
              <a:gd name="connsiteX149" fmla="*/ 527000 w 2658173"/>
              <a:gd name="connsiteY149" fmla="*/ 2261198 h 2637168"/>
              <a:gd name="connsiteX150" fmla="*/ 494346 w 2658173"/>
              <a:gd name="connsiteY150" fmla="*/ 2308693 h 2637168"/>
              <a:gd name="connsiteX151" fmla="*/ 518094 w 2658173"/>
              <a:gd name="connsiteY151" fmla="*/ 2269114 h 2637168"/>
              <a:gd name="connsiteX152" fmla="*/ 527000 w 2658173"/>
              <a:gd name="connsiteY152" fmla="*/ 2261198 h 2637168"/>
              <a:gd name="connsiteX153" fmla="*/ 1404010 w 2658173"/>
              <a:gd name="connsiteY153" fmla="*/ 2250645 h 2637168"/>
              <a:gd name="connsiteX154" fmla="*/ 1433694 w 2658173"/>
              <a:gd name="connsiteY154" fmla="*/ 2261199 h 2637168"/>
              <a:gd name="connsiteX155" fmla="*/ 1438972 w 2658173"/>
              <a:gd name="connsiteY155" fmla="*/ 2263838 h 2637168"/>
              <a:gd name="connsiteX156" fmla="*/ 1378283 w 2658173"/>
              <a:gd name="connsiteY156" fmla="*/ 2263838 h 2637168"/>
              <a:gd name="connsiteX157" fmla="*/ 1404010 w 2658173"/>
              <a:gd name="connsiteY157" fmla="*/ 2250645 h 2637168"/>
              <a:gd name="connsiteX158" fmla="*/ 536524 w 2658173"/>
              <a:gd name="connsiteY158" fmla="*/ 2243553 h 2637168"/>
              <a:gd name="connsiteX159" fmla="*/ 557674 w 2658173"/>
              <a:gd name="connsiteY159" fmla="*/ 2248005 h 2637168"/>
              <a:gd name="connsiteX160" fmla="*/ 536524 w 2658173"/>
              <a:gd name="connsiteY160" fmla="*/ 2243553 h 2637168"/>
              <a:gd name="connsiteX161" fmla="*/ 1065604 w 2658173"/>
              <a:gd name="connsiteY161" fmla="*/ 2243264 h 2637168"/>
              <a:gd name="connsiteX162" fmla="*/ 1053730 w 2658173"/>
              <a:gd name="connsiteY162" fmla="*/ 2253283 h 2637168"/>
              <a:gd name="connsiteX163" fmla="*/ 1065604 w 2658173"/>
              <a:gd name="connsiteY163" fmla="*/ 2243264 h 2637168"/>
              <a:gd name="connsiteX164" fmla="*/ 458393 w 2658173"/>
              <a:gd name="connsiteY164" fmla="*/ 2233823 h 2637168"/>
              <a:gd name="connsiteX165" fmla="*/ 470597 w 2658173"/>
              <a:gd name="connsiteY165" fmla="*/ 2242729 h 2637168"/>
              <a:gd name="connsiteX166" fmla="*/ 444211 w 2658173"/>
              <a:gd name="connsiteY166" fmla="*/ 2242729 h 2637168"/>
              <a:gd name="connsiteX167" fmla="*/ 458393 w 2658173"/>
              <a:gd name="connsiteY167" fmla="*/ 2233823 h 2637168"/>
              <a:gd name="connsiteX168" fmla="*/ 1533964 w 2658173"/>
              <a:gd name="connsiteY168" fmla="*/ 2213703 h 2637168"/>
              <a:gd name="connsiteX169" fmla="*/ 1507577 w 2658173"/>
              <a:gd name="connsiteY169" fmla="*/ 2229535 h 2637168"/>
              <a:gd name="connsiteX170" fmla="*/ 1533964 w 2658173"/>
              <a:gd name="connsiteY170" fmla="*/ 2213703 h 2637168"/>
              <a:gd name="connsiteX171" fmla="*/ 388798 w 2658173"/>
              <a:gd name="connsiteY171" fmla="*/ 2213703 h 2637168"/>
              <a:gd name="connsiteX172" fmla="*/ 391437 w 2658173"/>
              <a:gd name="connsiteY172" fmla="*/ 2221619 h 2637168"/>
              <a:gd name="connsiteX173" fmla="*/ 388798 w 2658173"/>
              <a:gd name="connsiteY173" fmla="*/ 2213703 h 2637168"/>
              <a:gd name="connsiteX174" fmla="*/ 399353 w 2658173"/>
              <a:gd name="connsiteY174" fmla="*/ 2205787 h 2637168"/>
              <a:gd name="connsiteX175" fmla="*/ 401992 w 2658173"/>
              <a:gd name="connsiteY175" fmla="*/ 2216341 h 2637168"/>
              <a:gd name="connsiteX176" fmla="*/ 399353 w 2658173"/>
              <a:gd name="connsiteY176" fmla="*/ 2205787 h 2637168"/>
              <a:gd name="connsiteX177" fmla="*/ 188266 w 2658173"/>
              <a:gd name="connsiteY177" fmla="*/ 2205787 h 2637168"/>
              <a:gd name="connsiteX178" fmla="*/ 122300 w 2658173"/>
              <a:gd name="connsiteY178" fmla="*/ 2240089 h 2637168"/>
              <a:gd name="connsiteX179" fmla="*/ 188266 w 2658173"/>
              <a:gd name="connsiteY179" fmla="*/ 2205787 h 2637168"/>
              <a:gd name="connsiteX180" fmla="*/ 809619 w 2658173"/>
              <a:gd name="connsiteY180" fmla="*/ 2202777 h 2637168"/>
              <a:gd name="connsiteX181" fmla="*/ 818896 w 2658173"/>
              <a:gd name="connsiteY181" fmla="*/ 2226896 h 2637168"/>
              <a:gd name="connsiteX182" fmla="*/ 809619 w 2658173"/>
              <a:gd name="connsiteY182" fmla="*/ 2202777 h 2637168"/>
              <a:gd name="connsiteX183" fmla="*/ 1407762 w 2658173"/>
              <a:gd name="connsiteY183" fmla="*/ 2179607 h 2637168"/>
              <a:gd name="connsiteX184" fmla="*/ 1412587 w 2658173"/>
              <a:gd name="connsiteY184" fmla="*/ 2192594 h 2637168"/>
              <a:gd name="connsiteX185" fmla="*/ 1402031 w 2658173"/>
              <a:gd name="connsiteY185" fmla="*/ 2182039 h 2637168"/>
              <a:gd name="connsiteX186" fmla="*/ 1407762 w 2658173"/>
              <a:gd name="connsiteY186" fmla="*/ 2179607 h 2637168"/>
              <a:gd name="connsiteX187" fmla="*/ 1883625 w 2658173"/>
              <a:gd name="connsiteY187" fmla="*/ 2178741 h 2637168"/>
              <a:gd name="connsiteX188" fmla="*/ 1898096 w 2658173"/>
              <a:gd name="connsiteY188" fmla="*/ 2232173 h 2637168"/>
              <a:gd name="connsiteX189" fmla="*/ 1863794 w 2658173"/>
              <a:gd name="connsiteY189" fmla="*/ 2195232 h 2637168"/>
              <a:gd name="connsiteX190" fmla="*/ 1883625 w 2658173"/>
              <a:gd name="connsiteY190" fmla="*/ 2178741 h 2637168"/>
              <a:gd name="connsiteX191" fmla="*/ 766782 w 2658173"/>
              <a:gd name="connsiteY191" fmla="*/ 2154993 h 2637168"/>
              <a:gd name="connsiteX192" fmla="*/ 734459 w 2658173"/>
              <a:gd name="connsiteY192" fmla="*/ 2155653 h 2637168"/>
              <a:gd name="connsiteX193" fmla="*/ 771400 w 2658173"/>
              <a:gd name="connsiteY193" fmla="*/ 2174124 h 2637168"/>
              <a:gd name="connsiteX194" fmla="*/ 766782 w 2658173"/>
              <a:gd name="connsiteY194" fmla="*/ 2154993 h 2637168"/>
              <a:gd name="connsiteX195" fmla="*/ 163483 w 2658173"/>
              <a:gd name="connsiteY195" fmla="*/ 2142542 h 2637168"/>
              <a:gd name="connsiteX196" fmla="*/ 169792 w 2658173"/>
              <a:gd name="connsiteY196" fmla="*/ 2147737 h 2637168"/>
              <a:gd name="connsiteX197" fmla="*/ 163483 w 2658173"/>
              <a:gd name="connsiteY197" fmla="*/ 2142542 h 2637168"/>
              <a:gd name="connsiteX198" fmla="*/ 1417863 w 2658173"/>
              <a:gd name="connsiteY198" fmla="*/ 2142459 h 2637168"/>
              <a:gd name="connsiteX199" fmla="*/ 1665895 w 2658173"/>
              <a:gd name="connsiteY199" fmla="*/ 2208426 h 2637168"/>
              <a:gd name="connsiteX200" fmla="*/ 1417863 w 2658173"/>
              <a:gd name="connsiteY200" fmla="*/ 2142459 h 2637168"/>
              <a:gd name="connsiteX201" fmla="*/ 2078514 w 2658173"/>
              <a:gd name="connsiteY201" fmla="*/ 2136853 h 2637168"/>
              <a:gd name="connsiteX202" fmla="*/ 2080164 w 2658173"/>
              <a:gd name="connsiteY202" fmla="*/ 2150376 h 2637168"/>
              <a:gd name="connsiteX203" fmla="*/ 2066969 w 2658173"/>
              <a:gd name="connsiteY203" fmla="*/ 2137183 h 2637168"/>
              <a:gd name="connsiteX204" fmla="*/ 2078514 w 2658173"/>
              <a:gd name="connsiteY204" fmla="*/ 2136853 h 2637168"/>
              <a:gd name="connsiteX205" fmla="*/ 2238481 w 2658173"/>
              <a:gd name="connsiteY205" fmla="*/ 2131904 h 2637168"/>
              <a:gd name="connsiteX206" fmla="*/ 2233204 w 2658173"/>
              <a:gd name="connsiteY206" fmla="*/ 2139820 h 2637168"/>
              <a:gd name="connsiteX207" fmla="*/ 2238481 w 2658173"/>
              <a:gd name="connsiteY207" fmla="*/ 2131904 h 2637168"/>
              <a:gd name="connsiteX208" fmla="*/ 1412585 w 2658173"/>
              <a:gd name="connsiteY208" fmla="*/ 2116073 h 2637168"/>
              <a:gd name="connsiteX209" fmla="*/ 1417863 w 2658173"/>
              <a:gd name="connsiteY209" fmla="*/ 2126627 h 2637168"/>
              <a:gd name="connsiteX210" fmla="*/ 1412585 w 2658173"/>
              <a:gd name="connsiteY210" fmla="*/ 2116073 h 2637168"/>
              <a:gd name="connsiteX211" fmla="*/ 126258 w 2658173"/>
              <a:gd name="connsiteY211" fmla="*/ 2115084 h 2637168"/>
              <a:gd name="connsiteX212" fmla="*/ 135493 w 2658173"/>
              <a:gd name="connsiteY212" fmla="*/ 2129267 h 2637168"/>
              <a:gd name="connsiteX213" fmla="*/ 109106 w 2658173"/>
              <a:gd name="connsiteY213" fmla="*/ 2126628 h 2637168"/>
              <a:gd name="connsiteX214" fmla="*/ 126258 w 2658173"/>
              <a:gd name="connsiteY214" fmla="*/ 2115084 h 2637168"/>
              <a:gd name="connsiteX215" fmla="*/ 251582 w 2658173"/>
              <a:gd name="connsiteY215" fmla="*/ 2087049 h 2637168"/>
              <a:gd name="connsiteX216" fmla="*/ 204087 w 2658173"/>
              <a:gd name="connsiteY216" fmla="*/ 2105519 h 2637168"/>
              <a:gd name="connsiteX217" fmla="*/ 251582 w 2658173"/>
              <a:gd name="connsiteY217" fmla="*/ 2087049 h 2637168"/>
              <a:gd name="connsiteX218" fmla="*/ 2222649 w 2658173"/>
              <a:gd name="connsiteY218" fmla="*/ 2087048 h 2637168"/>
              <a:gd name="connsiteX219" fmla="*/ 2285977 w 2658173"/>
              <a:gd name="connsiteY219" fmla="*/ 2131905 h 2637168"/>
              <a:gd name="connsiteX220" fmla="*/ 2222649 w 2658173"/>
              <a:gd name="connsiteY220" fmla="*/ 2087048 h 2637168"/>
              <a:gd name="connsiteX221" fmla="*/ 190904 w 2658173"/>
              <a:gd name="connsiteY221" fmla="*/ 2071217 h 2637168"/>
              <a:gd name="connsiteX222" fmla="*/ 153963 w 2658173"/>
              <a:gd name="connsiteY222" fmla="*/ 2092326 h 2637168"/>
              <a:gd name="connsiteX223" fmla="*/ 190904 w 2658173"/>
              <a:gd name="connsiteY223" fmla="*/ 2071217 h 2637168"/>
              <a:gd name="connsiteX224" fmla="*/ 56334 w 2658173"/>
              <a:gd name="connsiteY224" fmla="*/ 2042191 h 2637168"/>
              <a:gd name="connsiteX225" fmla="*/ 1170 w 2658173"/>
              <a:gd name="connsiteY225" fmla="*/ 2068701 h 2637168"/>
              <a:gd name="connsiteX226" fmla="*/ 719 w 2658173"/>
              <a:gd name="connsiteY226" fmla="*/ 2068774 h 2637168"/>
              <a:gd name="connsiteX227" fmla="*/ 719 w 2658173"/>
              <a:gd name="connsiteY227" fmla="*/ 2048081 h 2637168"/>
              <a:gd name="connsiteX228" fmla="*/ 2284 w 2658173"/>
              <a:gd name="connsiteY228" fmla="*/ 2047922 h 2637168"/>
              <a:gd name="connsiteX229" fmla="*/ 56334 w 2658173"/>
              <a:gd name="connsiteY229" fmla="*/ 2042191 h 2637168"/>
              <a:gd name="connsiteX230" fmla="*/ 1399393 w 2658173"/>
              <a:gd name="connsiteY230" fmla="*/ 2028998 h 2637168"/>
              <a:gd name="connsiteX231" fmla="*/ 1399393 w 2658173"/>
              <a:gd name="connsiteY231" fmla="*/ 2028998 h 2637168"/>
              <a:gd name="connsiteX232" fmla="*/ 1562000 w 2658173"/>
              <a:gd name="connsiteY232" fmla="*/ 2025700 h 2637168"/>
              <a:gd name="connsiteX233" fmla="*/ 1573544 w 2658173"/>
              <a:gd name="connsiteY233" fmla="*/ 2034276 h 2637168"/>
              <a:gd name="connsiteX234" fmla="*/ 1552434 w 2658173"/>
              <a:gd name="connsiteY234" fmla="*/ 2036914 h 2637168"/>
              <a:gd name="connsiteX235" fmla="*/ 1562000 w 2658173"/>
              <a:gd name="connsiteY235" fmla="*/ 2025700 h 2637168"/>
              <a:gd name="connsiteX236" fmla="*/ 230352 w 2658173"/>
              <a:gd name="connsiteY236" fmla="*/ 1969670 h 2637168"/>
              <a:gd name="connsiteX237" fmla="*/ 241031 w 2658173"/>
              <a:gd name="connsiteY237" fmla="*/ 1976226 h 2637168"/>
              <a:gd name="connsiteX238" fmla="*/ 198813 w 2658173"/>
              <a:gd name="connsiteY238" fmla="*/ 1984142 h 2637168"/>
              <a:gd name="connsiteX239" fmla="*/ 230352 w 2658173"/>
              <a:gd name="connsiteY239" fmla="*/ 1969670 h 2637168"/>
              <a:gd name="connsiteX240" fmla="*/ 1766164 w 2658173"/>
              <a:gd name="connsiteY240" fmla="*/ 1952477 h 2637168"/>
              <a:gd name="connsiteX241" fmla="*/ 1821575 w 2658173"/>
              <a:gd name="connsiteY241" fmla="*/ 2021083 h 2637168"/>
              <a:gd name="connsiteX242" fmla="*/ 1766164 w 2658173"/>
              <a:gd name="connsiteY242" fmla="*/ 1952477 h 2637168"/>
              <a:gd name="connsiteX243" fmla="*/ 103500 w 2658173"/>
              <a:gd name="connsiteY243" fmla="*/ 1952147 h 2637168"/>
              <a:gd name="connsiteX244" fmla="*/ 109108 w 2658173"/>
              <a:gd name="connsiteY244" fmla="*/ 1960393 h 2637168"/>
              <a:gd name="connsiteX245" fmla="*/ 95915 w 2658173"/>
              <a:gd name="connsiteY245" fmla="*/ 1957754 h 2637168"/>
              <a:gd name="connsiteX246" fmla="*/ 103500 w 2658173"/>
              <a:gd name="connsiteY246" fmla="*/ 1952147 h 2637168"/>
              <a:gd name="connsiteX247" fmla="*/ 1773421 w 2658173"/>
              <a:gd name="connsiteY247" fmla="*/ 1916526 h 2637168"/>
              <a:gd name="connsiteX248" fmla="*/ 1787274 w 2658173"/>
              <a:gd name="connsiteY248" fmla="*/ 1918175 h 2637168"/>
              <a:gd name="connsiteX249" fmla="*/ 1771441 w 2658173"/>
              <a:gd name="connsiteY249" fmla="*/ 1928730 h 2637168"/>
              <a:gd name="connsiteX250" fmla="*/ 1773421 w 2658173"/>
              <a:gd name="connsiteY250" fmla="*/ 1916526 h 2637168"/>
              <a:gd name="connsiteX251" fmla="*/ 37658 w 2658173"/>
              <a:gd name="connsiteY251" fmla="*/ 1853281 h 2637168"/>
              <a:gd name="connsiteX252" fmla="*/ 72167 w 2658173"/>
              <a:gd name="connsiteY252" fmla="*/ 1862764 h 2637168"/>
              <a:gd name="connsiteX253" fmla="*/ 146048 w 2658173"/>
              <a:gd name="connsiteY253" fmla="*/ 1868041 h 2637168"/>
              <a:gd name="connsiteX254" fmla="*/ 77444 w 2658173"/>
              <a:gd name="connsiteY254" fmla="*/ 1875957 h 2637168"/>
              <a:gd name="connsiteX255" fmla="*/ 127578 w 2658173"/>
              <a:gd name="connsiteY255" fmla="*/ 1883873 h 2637168"/>
              <a:gd name="connsiteX256" fmla="*/ 46440 w 2658173"/>
              <a:gd name="connsiteY256" fmla="*/ 1883543 h 2637168"/>
              <a:gd name="connsiteX257" fmla="*/ 719 w 2658173"/>
              <a:gd name="connsiteY257" fmla="*/ 1881244 h 2637168"/>
              <a:gd name="connsiteX258" fmla="*/ 719 w 2658173"/>
              <a:gd name="connsiteY258" fmla="*/ 1860812 h 2637168"/>
              <a:gd name="connsiteX259" fmla="*/ 2362 w 2658173"/>
              <a:gd name="connsiteY259" fmla="*/ 1860238 h 2637168"/>
              <a:gd name="connsiteX260" fmla="*/ 37658 w 2658173"/>
              <a:gd name="connsiteY260" fmla="*/ 1853281 h 2637168"/>
              <a:gd name="connsiteX261" fmla="*/ 174476 w 2658173"/>
              <a:gd name="connsiteY261" fmla="*/ 1853198 h 2637168"/>
              <a:gd name="connsiteX262" fmla="*/ 164519 w 2658173"/>
              <a:gd name="connsiteY262" fmla="*/ 1860125 h 2637168"/>
              <a:gd name="connsiteX263" fmla="*/ 174476 w 2658173"/>
              <a:gd name="connsiteY263" fmla="*/ 1853198 h 2637168"/>
              <a:gd name="connsiteX264" fmla="*/ 1935037 w 2658173"/>
              <a:gd name="connsiteY264" fmla="*/ 1844293 h 2637168"/>
              <a:gd name="connsiteX265" fmla="*/ 1895458 w 2658173"/>
              <a:gd name="connsiteY265" fmla="*/ 1894427 h 2637168"/>
              <a:gd name="connsiteX266" fmla="*/ 1935037 w 2658173"/>
              <a:gd name="connsiteY266" fmla="*/ 1844293 h 2637168"/>
              <a:gd name="connsiteX267" fmla="*/ 1760887 w 2658173"/>
              <a:gd name="connsiteY267" fmla="*/ 1844293 h 2637168"/>
              <a:gd name="connsiteX268" fmla="*/ 1755610 w 2658173"/>
              <a:gd name="connsiteY268" fmla="*/ 1854847 h 2637168"/>
              <a:gd name="connsiteX269" fmla="*/ 1760887 w 2658173"/>
              <a:gd name="connsiteY269" fmla="*/ 1844293 h 2637168"/>
              <a:gd name="connsiteX270" fmla="*/ 1870391 w 2658173"/>
              <a:gd name="connsiteY270" fmla="*/ 1812629 h 2637168"/>
              <a:gd name="connsiteX271" fmla="*/ 1879626 w 2658173"/>
              <a:gd name="connsiteY271" fmla="*/ 1820546 h 2637168"/>
              <a:gd name="connsiteX272" fmla="*/ 1861155 w 2658173"/>
              <a:gd name="connsiteY272" fmla="*/ 1820546 h 2637168"/>
              <a:gd name="connsiteX273" fmla="*/ 1870391 w 2658173"/>
              <a:gd name="connsiteY273" fmla="*/ 1812629 h 2637168"/>
              <a:gd name="connsiteX274" fmla="*/ 1747694 w 2658173"/>
              <a:gd name="connsiteY274" fmla="*/ 1809991 h 2637168"/>
              <a:gd name="connsiteX275" fmla="*/ 1784636 w 2658173"/>
              <a:gd name="connsiteY275" fmla="*/ 1833739 h 2637168"/>
              <a:gd name="connsiteX276" fmla="*/ 1747694 w 2658173"/>
              <a:gd name="connsiteY276" fmla="*/ 1809991 h 2637168"/>
              <a:gd name="connsiteX277" fmla="*/ 98550 w 2658173"/>
              <a:gd name="connsiteY277" fmla="*/ 1804714 h 2637168"/>
              <a:gd name="connsiteX278" fmla="*/ 111744 w 2658173"/>
              <a:gd name="connsiteY278" fmla="*/ 1817908 h 2637168"/>
              <a:gd name="connsiteX279" fmla="*/ 98550 w 2658173"/>
              <a:gd name="connsiteY279" fmla="*/ 1804714 h 2637168"/>
              <a:gd name="connsiteX280" fmla="*/ 1704486 w 2658173"/>
              <a:gd name="connsiteY280" fmla="*/ 1796179 h 2637168"/>
              <a:gd name="connsiteX281" fmla="*/ 1713392 w 2658173"/>
              <a:gd name="connsiteY281" fmla="*/ 1852209 h 2637168"/>
              <a:gd name="connsiteX282" fmla="*/ 1697559 w 2658173"/>
              <a:gd name="connsiteY282" fmla="*/ 1809990 h 2637168"/>
              <a:gd name="connsiteX283" fmla="*/ 1704486 w 2658173"/>
              <a:gd name="connsiteY283" fmla="*/ 1796179 h 2637168"/>
              <a:gd name="connsiteX284" fmla="*/ 1747694 w 2658173"/>
              <a:gd name="connsiteY284" fmla="*/ 1770412 h 2637168"/>
              <a:gd name="connsiteX285" fmla="*/ 1784636 w 2658173"/>
              <a:gd name="connsiteY285" fmla="*/ 1794160 h 2637168"/>
              <a:gd name="connsiteX286" fmla="*/ 1747694 w 2658173"/>
              <a:gd name="connsiteY286" fmla="*/ 1770412 h 2637168"/>
              <a:gd name="connsiteX287" fmla="*/ 719 w 2658173"/>
              <a:gd name="connsiteY287" fmla="*/ 1756595 h 2637168"/>
              <a:gd name="connsiteX288" fmla="*/ 8151 w 2658173"/>
              <a:gd name="connsiteY288" fmla="*/ 1763825 h 2637168"/>
              <a:gd name="connsiteX289" fmla="*/ 8883 w 2658173"/>
              <a:gd name="connsiteY289" fmla="*/ 1792129 h 2637168"/>
              <a:gd name="connsiteX290" fmla="*/ 719 w 2658173"/>
              <a:gd name="connsiteY290" fmla="*/ 1796700 h 2637168"/>
              <a:gd name="connsiteX291" fmla="*/ 1928358 w 2658173"/>
              <a:gd name="connsiteY291" fmla="*/ 1725060 h 2637168"/>
              <a:gd name="connsiteX292" fmla="*/ 1935038 w 2658173"/>
              <a:gd name="connsiteY292" fmla="*/ 1741387 h 2637168"/>
              <a:gd name="connsiteX293" fmla="*/ 1928358 w 2658173"/>
              <a:gd name="connsiteY293" fmla="*/ 1725060 h 2637168"/>
              <a:gd name="connsiteX294" fmla="*/ 307001 w 2658173"/>
              <a:gd name="connsiteY294" fmla="*/ 1712362 h 2637168"/>
              <a:gd name="connsiteX295" fmla="*/ 307001 w 2658173"/>
              <a:gd name="connsiteY295" fmla="*/ 1725555 h 2637168"/>
              <a:gd name="connsiteX296" fmla="*/ 307001 w 2658173"/>
              <a:gd name="connsiteY296" fmla="*/ 1712362 h 2637168"/>
              <a:gd name="connsiteX297" fmla="*/ 1781996 w 2658173"/>
              <a:gd name="connsiteY297" fmla="*/ 1667504 h 2637168"/>
              <a:gd name="connsiteX298" fmla="*/ 1813660 w 2658173"/>
              <a:gd name="connsiteY298" fmla="*/ 1709722 h 2637168"/>
              <a:gd name="connsiteX299" fmla="*/ 1781996 w 2658173"/>
              <a:gd name="connsiteY299" fmla="*/ 1720277 h 2637168"/>
              <a:gd name="connsiteX300" fmla="*/ 1822584 w 2658173"/>
              <a:gd name="connsiteY300" fmla="*/ 1733972 h 2637168"/>
              <a:gd name="connsiteX301" fmla="*/ 1818195 w 2658173"/>
              <a:gd name="connsiteY301" fmla="*/ 1727327 h 2637168"/>
              <a:gd name="connsiteX302" fmla="*/ 1821575 w 2658173"/>
              <a:gd name="connsiteY302" fmla="*/ 1715000 h 2637168"/>
              <a:gd name="connsiteX303" fmla="*/ 1866432 w 2658173"/>
              <a:gd name="connsiteY303" fmla="*/ 1744025 h 2637168"/>
              <a:gd name="connsiteX304" fmla="*/ 1844315 w 2658173"/>
              <a:gd name="connsiteY304" fmla="*/ 1742396 h 2637168"/>
              <a:gd name="connsiteX305" fmla="*/ 1887542 w 2658173"/>
              <a:gd name="connsiteY305" fmla="*/ 1762495 h 2637168"/>
              <a:gd name="connsiteX306" fmla="*/ 1781996 w 2658173"/>
              <a:gd name="connsiteY306" fmla="*/ 1667504 h 2637168"/>
              <a:gd name="connsiteX307" fmla="*/ 2016835 w 2658173"/>
              <a:gd name="connsiteY307" fmla="*/ 1622647 h 2637168"/>
              <a:gd name="connsiteX308" fmla="*/ 2022112 w 2658173"/>
              <a:gd name="connsiteY308" fmla="*/ 1627924 h 2637168"/>
              <a:gd name="connsiteX309" fmla="*/ 2011558 w 2658173"/>
              <a:gd name="connsiteY309" fmla="*/ 1625285 h 2637168"/>
              <a:gd name="connsiteX310" fmla="*/ 2016835 w 2658173"/>
              <a:gd name="connsiteY310" fmla="*/ 1622647 h 2637168"/>
              <a:gd name="connsiteX311" fmla="*/ 1837408 w 2658173"/>
              <a:gd name="connsiteY311" fmla="*/ 1606815 h 2637168"/>
              <a:gd name="connsiteX312" fmla="*/ 1845339 w 2658173"/>
              <a:gd name="connsiteY312" fmla="*/ 1621147 h 2637168"/>
              <a:gd name="connsiteX313" fmla="*/ 1833700 w 2658173"/>
              <a:gd name="connsiteY313" fmla="*/ 1617428 h 2637168"/>
              <a:gd name="connsiteX314" fmla="*/ 1813001 w 2658173"/>
              <a:gd name="connsiteY314" fmla="*/ 1527986 h 2637168"/>
              <a:gd name="connsiteX315" fmla="*/ 1826854 w 2658173"/>
              <a:gd name="connsiteY315" fmla="*/ 1532933 h 2637168"/>
              <a:gd name="connsiteX316" fmla="*/ 1813001 w 2658173"/>
              <a:gd name="connsiteY316" fmla="*/ 1527986 h 2637168"/>
              <a:gd name="connsiteX317" fmla="*/ 1803105 w 2658173"/>
              <a:gd name="connsiteY317" fmla="*/ 1525018 h 2637168"/>
              <a:gd name="connsiteX318" fmla="*/ 1797828 w 2658173"/>
              <a:gd name="connsiteY318" fmla="*/ 1535573 h 2637168"/>
              <a:gd name="connsiteX319" fmla="*/ 1803105 w 2658173"/>
              <a:gd name="connsiteY319" fmla="*/ 1525018 h 2637168"/>
              <a:gd name="connsiteX320" fmla="*/ 265438 w 2658173"/>
              <a:gd name="connsiteY320" fmla="*/ 1511165 h 2637168"/>
              <a:gd name="connsiteX321" fmla="*/ 270056 w 2658173"/>
              <a:gd name="connsiteY321" fmla="*/ 1519740 h 2637168"/>
              <a:gd name="connsiteX322" fmla="*/ 256863 w 2658173"/>
              <a:gd name="connsiteY322" fmla="*/ 1514463 h 2637168"/>
              <a:gd name="connsiteX323" fmla="*/ 265438 w 2658173"/>
              <a:gd name="connsiteY323" fmla="*/ 1511165 h 2637168"/>
              <a:gd name="connsiteX324" fmla="*/ 122290 w 2658173"/>
              <a:gd name="connsiteY324" fmla="*/ 1506547 h 2637168"/>
              <a:gd name="connsiteX325" fmla="*/ 114374 w 2658173"/>
              <a:gd name="connsiteY325" fmla="*/ 1535572 h 2637168"/>
              <a:gd name="connsiteX326" fmla="*/ 122290 w 2658173"/>
              <a:gd name="connsiteY326" fmla="*/ 1506547 h 2637168"/>
              <a:gd name="connsiteX327" fmla="*/ 1771441 w 2658173"/>
              <a:gd name="connsiteY327" fmla="*/ 1456413 h 2637168"/>
              <a:gd name="connsiteX328" fmla="*/ 1789912 w 2658173"/>
              <a:gd name="connsiteY328" fmla="*/ 1474884 h 2637168"/>
              <a:gd name="connsiteX329" fmla="*/ 1771441 w 2658173"/>
              <a:gd name="connsiteY329" fmla="*/ 1456413 h 2637168"/>
              <a:gd name="connsiteX330" fmla="*/ 74804 w 2658173"/>
              <a:gd name="connsiteY330" fmla="*/ 1456413 h 2637168"/>
              <a:gd name="connsiteX331" fmla="*/ 135493 w 2658173"/>
              <a:gd name="connsiteY331" fmla="*/ 1469606 h 2637168"/>
              <a:gd name="connsiteX332" fmla="*/ 74804 w 2658173"/>
              <a:gd name="connsiteY332" fmla="*/ 1456413 h 2637168"/>
              <a:gd name="connsiteX333" fmla="*/ 2154375 w 2658173"/>
              <a:gd name="connsiteY333" fmla="*/ 1450806 h 2637168"/>
              <a:gd name="connsiteX334" fmla="*/ 2175155 w 2658173"/>
              <a:gd name="connsiteY334" fmla="*/ 1464328 h 2637168"/>
              <a:gd name="connsiteX335" fmla="*/ 2151407 w 2658173"/>
              <a:gd name="connsiteY335" fmla="*/ 1474883 h 2637168"/>
              <a:gd name="connsiteX336" fmla="*/ 2154375 w 2658173"/>
              <a:gd name="connsiteY336" fmla="*/ 1450806 h 2637168"/>
              <a:gd name="connsiteX337" fmla="*/ 1870093 w 2658173"/>
              <a:gd name="connsiteY337" fmla="*/ 1448650 h 2637168"/>
              <a:gd name="connsiteX338" fmla="*/ 1871711 w 2658173"/>
              <a:gd name="connsiteY338" fmla="*/ 1485437 h 2637168"/>
              <a:gd name="connsiteX339" fmla="*/ 1840046 w 2658173"/>
              <a:gd name="connsiteY339" fmla="*/ 1469605 h 2637168"/>
              <a:gd name="connsiteX340" fmla="*/ 1863919 w 2658173"/>
              <a:gd name="connsiteY340" fmla="*/ 1448702 h 2637168"/>
              <a:gd name="connsiteX341" fmla="*/ 1870093 w 2658173"/>
              <a:gd name="connsiteY341" fmla="*/ 1448650 h 2637168"/>
              <a:gd name="connsiteX342" fmla="*/ 2225287 w 2658173"/>
              <a:gd name="connsiteY342" fmla="*/ 1422111 h 2637168"/>
              <a:gd name="connsiteX343" fmla="*/ 2217372 w 2658173"/>
              <a:gd name="connsiteY343" fmla="*/ 1432666 h 2637168"/>
              <a:gd name="connsiteX344" fmla="*/ 2225287 w 2658173"/>
              <a:gd name="connsiteY344" fmla="*/ 1422111 h 2637168"/>
              <a:gd name="connsiteX345" fmla="*/ 2622074 w 2658173"/>
              <a:gd name="connsiteY345" fmla="*/ 1408257 h 2637168"/>
              <a:gd name="connsiteX346" fmla="*/ 2650109 w 2658173"/>
              <a:gd name="connsiteY346" fmla="*/ 1422110 h 2637168"/>
              <a:gd name="connsiteX347" fmla="*/ 2639554 w 2658173"/>
              <a:gd name="connsiteY347" fmla="*/ 1464328 h 2637168"/>
              <a:gd name="connsiteX348" fmla="*/ 2599975 w 2658173"/>
              <a:gd name="connsiteY348" fmla="*/ 1422110 h 2637168"/>
              <a:gd name="connsiteX349" fmla="*/ 2622074 w 2658173"/>
              <a:gd name="connsiteY349" fmla="*/ 1408257 h 2637168"/>
              <a:gd name="connsiteX350" fmla="*/ 1859377 w 2658173"/>
              <a:gd name="connsiteY350" fmla="*/ 1392638 h 2637168"/>
              <a:gd name="connsiteX351" fmla="*/ 1884614 w 2658173"/>
              <a:gd name="connsiteY351" fmla="*/ 1393374 h 2637168"/>
              <a:gd name="connsiteX352" fmla="*/ 1927121 w 2658173"/>
              <a:gd name="connsiteY352" fmla="*/ 1406278 h 2637168"/>
              <a:gd name="connsiteX353" fmla="*/ 2008919 w 2658173"/>
              <a:gd name="connsiteY353" fmla="*/ 1403639 h 2637168"/>
              <a:gd name="connsiteX354" fmla="*/ 1818937 w 2658173"/>
              <a:gd name="connsiteY354" fmla="*/ 1435303 h 2637168"/>
              <a:gd name="connsiteX355" fmla="*/ 1859377 w 2658173"/>
              <a:gd name="connsiteY355" fmla="*/ 1392638 h 2637168"/>
              <a:gd name="connsiteX356" fmla="*/ 1687005 w 2658173"/>
              <a:gd name="connsiteY356" fmla="*/ 1379892 h 2637168"/>
              <a:gd name="connsiteX357" fmla="*/ 1687005 w 2658173"/>
              <a:gd name="connsiteY357" fmla="*/ 1379892 h 2637168"/>
              <a:gd name="connsiteX358" fmla="*/ 2216053 w 2658173"/>
              <a:gd name="connsiteY358" fmla="*/ 1363070 h 2637168"/>
              <a:gd name="connsiteX359" fmla="*/ 2225288 w 2658173"/>
              <a:gd name="connsiteY359" fmla="*/ 1364059 h 2637168"/>
              <a:gd name="connsiteX360" fmla="*/ 2214733 w 2658173"/>
              <a:gd name="connsiteY360" fmla="*/ 1371975 h 2637168"/>
              <a:gd name="connsiteX361" fmla="*/ 2216053 w 2658173"/>
              <a:gd name="connsiteY361" fmla="*/ 1363070 h 2637168"/>
              <a:gd name="connsiteX362" fmla="*/ 1857527 w 2658173"/>
              <a:gd name="connsiteY362" fmla="*/ 1330747 h 2637168"/>
              <a:gd name="connsiteX363" fmla="*/ 1863793 w 2658173"/>
              <a:gd name="connsiteY363" fmla="*/ 1332396 h 2637168"/>
              <a:gd name="connsiteX364" fmla="*/ 1853239 w 2658173"/>
              <a:gd name="connsiteY364" fmla="*/ 1335035 h 2637168"/>
              <a:gd name="connsiteX365" fmla="*/ 1857527 w 2658173"/>
              <a:gd name="connsiteY365" fmla="*/ 1330747 h 2637168"/>
              <a:gd name="connsiteX366" fmla="*/ 2404 w 2658173"/>
              <a:gd name="connsiteY366" fmla="*/ 1328000 h 2637168"/>
              <a:gd name="connsiteX367" fmla="*/ 19396 w 2658173"/>
              <a:gd name="connsiteY367" fmla="*/ 1335035 h 2637168"/>
              <a:gd name="connsiteX368" fmla="*/ 4176 w 2658173"/>
              <a:gd name="connsiteY368" fmla="*/ 1352447 h 2637168"/>
              <a:gd name="connsiteX369" fmla="*/ 719 w 2658173"/>
              <a:gd name="connsiteY369" fmla="*/ 1346229 h 2637168"/>
              <a:gd name="connsiteX370" fmla="*/ 719 w 2658173"/>
              <a:gd name="connsiteY370" fmla="*/ 1329742 h 2637168"/>
              <a:gd name="connsiteX371" fmla="*/ 56326 w 2658173"/>
              <a:gd name="connsiteY371" fmla="*/ 1287540 h 2637168"/>
              <a:gd name="connsiteX372" fmla="*/ 87990 w 2658173"/>
              <a:gd name="connsiteY372" fmla="*/ 1319204 h 2637168"/>
              <a:gd name="connsiteX373" fmla="*/ 56326 w 2658173"/>
              <a:gd name="connsiteY373" fmla="*/ 1287540 h 2637168"/>
              <a:gd name="connsiteX374" fmla="*/ 2249325 w 2658173"/>
              <a:gd name="connsiteY374" fmla="*/ 1276490 h 2637168"/>
              <a:gd name="connsiteX375" fmla="*/ 2243759 w 2658173"/>
              <a:gd name="connsiteY375" fmla="*/ 1292817 h 2637168"/>
              <a:gd name="connsiteX376" fmla="*/ 2249325 w 2658173"/>
              <a:gd name="connsiteY376" fmla="*/ 1276490 h 2637168"/>
              <a:gd name="connsiteX377" fmla="*/ 2066640 w 2658173"/>
              <a:gd name="connsiteY377" fmla="*/ 1274017 h 2637168"/>
              <a:gd name="connsiteX378" fmla="*/ 2066970 w 2658173"/>
              <a:gd name="connsiteY378" fmla="*/ 1279624 h 2637168"/>
              <a:gd name="connsiteX379" fmla="*/ 2072247 w 2658173"/>
              <a:gd name="connsiteY379" fmla="*/ 1274347 h 2637168"/>
              <a:gd name="connsiteX380" fmla="*/ 2066640 w 2658173"/>
              <a:gd name="connsiteY380" fmla="*/ 1274017 h 2637168"/>
              <a:gd name="connsiteX381" fmla="*/ 2283338 w 2658173"/>
              <a:gd name="connsiteY381" fmla="*/ 1263792 h 2637168"/>
              <a:gd name="connsiteX382" fmla="*/ 2283338 w 2658173"/>
              <a:gd name="connsiteY382" fmla="*/ 1263792 h 2637168"/>
              <a:gd name="connsiteX383" fmla="*/ 1918546 w 2658173"/>
              <a:gd name="connsiteY383" fmla="*/ 1255875 h 2637168"/>
              <a:gd name="connsiteX384" fmla="*/ 1924483 w 2658173"/>
              <a:gd name="connsiteY384" fmla="*/ 1258513 h 2637168"/>
              <a:gd name="connsiteX385" fmla="*/ 1916567 w 2658173"/>
              <a:gd name="connsiteY385" fmla="*/ 1261152 h 2637168"/>
              <a:gd name="connsiteX386" fmla="*/ 1918546 w 2658173"/>
              <a:gd name="connsiteY386" fmla="*/ 1255875 h 2637168"/>
              <a:gd name="connsiteX387" fmla="*/ 1824998 w 2658173"/>
              <a:gd name="connsiteY387" fmla="*/ 1253113 h 2637168"/>
              <a:gd name="connsiteX388" fmla="*/ 1826854 w 2658173"/>
              <a:gd name="connsiteY388" fmla="*/ 1269069 h 2637168"/>
              <a:gd name="connsiteX389" fmla="*/ 1824998 w 2658173"/>
              <a:gd name="connsiteY389" fmla="*/ 1253113 h 2637168"/>
              <a:gd name="connsiteX390" fmla="*/ 2056416 w 2658173"/>
              <a:gd name="connsiteY390" fmla="*/ 1245322 h 2637168"/>
              <a:gd name="connsiteX391" fmla="*/ 2074886 w 2658173"/>
              <a:gd name="connsiteY391" fmla="*/ 1282263 h 2637168"/>
              <a:gd name="connsiteX392" fmla="*/ 2056416 w 2658173"/>
              <a:gd name="connsiteY392" fmla="*/ 1245322 h 2637168"/>
              <a:gd name="connsiteX393" fmla="*/ 161460 w 2658173"/>
              <a:gd name="connsiteY393" fmla="*/ 1244826 h 2637168"/>
              <a:gd name="connsiteX394" fmla="*/ 182981 w 2658173"/>
              <a:gd name="connsiteY394" fmla="*/ 1284901 h 2637168"/>
              <a:gd name="connsiteX395" fmla="*/ 148679 w 2658173"/>
              <a:gd name="connsiteY395" fmla="*/ 1245321 h 2637168"/>
              <a:gd name="connsiteX396" fmla="*/ 161460 w 2658173"/>
              <a:gd name="connsiteY396" fmla="*/ 1244826 h 2637168"/>
              <a:gd name="connsiteX397" fmla="*/ 2022114 w 2658173"/>
              <a:gd name="connsiteY397" fmla="*/ 1242683 h 2637168"/>
              <a:gd name="connsiteX398" fmla="*/ 2011558 w 2658173"/>
              <a:gd name="connsiteY398" fmla="*/ 1255876 h 2637168"/>
              <a:gd name="connsiteX399" fmla="*/ 2022114 w 2658173"/>
              <a:gd name="connsiteY399" fmla="*/ 1242683 h 2637168"/>
              <a:gd name="connsiteX400" fmla="*/ 1771442 w 2658173"/>
              <a:gd name="connsiteY400" fmla="*/ 1240044 h 2637168"/>
              <a:gd name="connsiteX401" fmla="*/ 1766165 w 2658173"/>
              <a:gd name="connsiteY401" fmla="*/ 1266430 h 2637168"/>
              <a:gd name="connsiteX402" fmla="*/ 1771442 w 2658173"/>
              <a:gd name="connsiteY402" fmla="*/ 1240044 h 2637168"/>
              <a:gd name="connsiteX403" fmla="*/ 1919206 w 2658173"/>
              <a:gd name="connsiteY403" fmla="*/ 1237405 h 2637168"/>
              <a:gd name="connsiteX404" fmla="*/ 1903565 w 2658173"/>
              <a:gd name="connsiteY404" fmla="*/ 1241327 h 2637168"/>
              <a:gd name="connsiteX405" fmla="*/ 1898300 w 2658173"/>
              <a:gd name="connsiteY405" fmla="*/ 1242388 h 2637168"/>
              <a:gd name="connsiteX406" fmla="*/ 1898427 w 2658173"/>
              <a:gd name="connsiteY406" fmla="*/ 1242311 h 2637168"/>
              <a:gd name="connsiteX407" fmla="*/ 1919206 w 2658173"/>
              <a:gd name="connsiteY407" fmla="*/ 1237405 h 2637168"/>
              <a:gd name="connsiteX408" fmla="*/ 719 w 2658173"/>
              <a:gd name="connsiteY408" fmla="*/ 1237405 h 2637168"/>
              <a:gd name="connsiteX409" fmla="*/ 29945 w 2658173"/>
              <a:gd name="connsiteY409" fmla="*/ 1237405 h 2637168"/>
              <a:gd name="connsiteX410" fmla="*/ 3559 w 2658173"/>
              <a:gd name="connsiteY410" fmla="*/ 1278964 h 2637168"/>
              <a:gd name="connsiteX411" fmla="*/ 719 w 2658173"/>
              <a:gd name="connsiteY411" fmla="*/ 1279089 h 2637168"/>
              <a:gd name="connsiteX412" fmla="*/ 297103 w 2658173"/>
              <a:gd name="connsiteY412" fmla="*/ 1227510 h 2637168"/>
              <a:gd name="connsiteX413" fmla="*/ 259503 w 2658173"/>
              <a:gd name="connsiteY413" fmla="*/ 1232127 h 2637168"/>
              <a:gd name="connsiteX414" fmla="*/ 296444 w 2658173"/>
              <a:gd name="connsiteY414" fmla="*/ 1271708 h 2637168"/>
              <a:gd name="connsiteX415" fmla="*/ 306998 w 2658173"/>
              <a:gd name="connsiteY415" fmla="*/ 1250597 h 2637168"/>
              <a:gd name="connsiteX416" fmla="*/ 297103 w 2658173"/>
              <a:gd name="connsiteY416" fmla="*/ 1227510 h 2637168"/>
              <a:gd name="connsiteX417" fmla="*/ 2158992 w 2658173"/>
              <a:gd name="connsiteY417" fmla="*/ 1215965 h 2637168"/>
              <a:gd name="connsiteX418" fmla="*/ 2164599 w 2658173"/>
              <a:gd name="connsiteY418" fmla="*/ 1216295 h 2637168"/>
              <a:gd name="connsiteX419" fmla="*/ 2159322 w 2658173"/>
              <a:gd name="connsiteY419" fmla="*/ 1221572 h 2637168"/>
              <a:gd name="connsiteX420" fmla="*/ 2158992 w 2658173"/>
              <a:gd name="connsiteY420" fmla="*/ 1215965 h 2637168"/>
              <a:gd name="connsiteX421" fmla="*/ 920 w 2658173"/>
              <a:gd name="connsiteY421" fmla="*/ 1208380 h 2637168"/>
              <a:gd name="connsiteX422" fmla="*/ 14115 w 2658173"/>
              <a:gd name="connsiteY422" fmla="*/ 1221574 h 2637168"/>
              <a:gd name="connsiteX423" fmla="*/ 920 w 2658173"/>
              <a:gd name="connsiteY423" fmla="*/ 1208380 h 2637168"/>
              <a:gd name="connsiteX424" fmla="*/ 1688852 w 2658173"/>
              <a:gd name="connsiteY424" fmla="*/ 1195579 h 2637168"/>
              <a:gd name="connsiteX425" fmla="*/ 1702836 w 2658173"/>
              <a:gd name="connsiteY425" fmla="*/ 1234766 h 2637168"/>
              <a:gd name="connsiteX426" fmla="*/ 1663257 w 2658173"/>
              <a:gd name="connsiteY426" fmla="*/ 1213657 h 2637168"/>
              <a:gd name="connsiteX427" fmla="*/ 1676120 w 2658173"/>
              <a:gd name="connsiteY427" fmla="*/ 1195805 h 2637168"/>
              <a:gd name="connsiteX428" fmla="*/ 1688852 w 2658173"/>
              <a:gd name="connsiteY428" fmla="*/ 1195579 h 2637168"/>
              <a:gd name="connsiteX429" fmla="*/ 1861155 w 2658173"/>
              <a:gd name="connsiteY429" fmla="*/ 1195187 h 2637168"/>
              <a:gd name="connsiteX430" fmla="*/ 1855878 w 2658173"/>
              <a:gd name="connsiteY430" fmla="*/ 1211019 h 2637168"/>
              <a:gd name="connsiteX431" fmla="*/ 1861155 w 2658173"/>
              <a:gd name="connsiteY431" fmla="*/ 1195187 h 2637168"/>
              <a:gd name="connsiteX432" fmla="*/ 1890181 w 2658173"/>
              <a:gd name="connsiteY432" fmla="*/ 1195186 h 2637168"/>
              <a:gd name="connsiteX433" fmla="*/ 1895004 w 2658173"/>
              <a:gd name="connsiteY433" fmla="*/ 1243053 h 2637168"/>
              <a:gd name="connsiteX434" fmla="*/ 1898300 w 2658173"/>
              <a:gd name="connsiteY434" fmla="*/ 1242388 h 2637168"/>
              <a:gd name="connsiteX435" fmla="*/ 1887542 w 2658173"/>
              <a:gd name="connsiteY435" fmla="*/ 1248949 h 2637168"/>
              <a:gd name="connsiteX436" fmla="*/ 1895458 w 2658173"/>
              <a:gd name="connsiteY436" fmla="*/ 1266430 h 2637168"/>
              <a:gd name="connsiteX437" fmla="*/ 1832130 w 2658173"/>
              <a:gd name="connsiteY437" fmla="*/ 1263792 h 2637168"/>
              <a:gd name="connsiteX438" fmla="*/ 1890181 w 2658173"/>
              <a:gd name="connsiteY438" fmla="*/ 1195186 h 2637168"/>
              <a:gd name="connsiteX439" fmla="*/ 53693 w 2658173"/>
              <a:gd name="connsiteY439" fmla="*/ 1187271 h 2637168"/>
              <a:gd name="connsiteX440" fmla="*/ 109106 w 2658173"/>
              <a:gd name="connsiteY440" fmla="*/ 1208380 h 2637168"/>
              <a:gd name="connsiteX441" fmla="*/ 19391 w 2658173"/>
              <a:gd name="connsiteY441" fmla="*/ 1218935 h 2637168"/>
              <a:gd name="connsiteX442" fmla="*/ 53693 w 2658173"/>
              <a:gd name="connsiteY442" fmla="*/ 1187271 h 2637168"/>
              <a:gd name="connsiteX443" fmla="*/ 1904694 w 2658173"/>
              <a:gd name="connsiteY443" fmla="*/ 1179356 h 2637168"/>
              <a:gd name="connsiteX444" fmla="*/ 1913929 w 2658173"/>
              <a:gd name="connsiteY444" fmla="*/ 1187272 h 2637168"/>
              <a:gd name="connsiteX445" fmla="*/ 1895458 w 2658173"/>
              <a:gd name="connsiteY445" fmla="*/ 1187272 h 2637168"/>
              <a:gd name="connsiteX446" fmla="*/ 1904694 w 2658173"/>
              <a:gd name="connsiteY446" fmla="*/ 1179356 h 2637168"/>
              <a:gd name="connsiteX447" fmla="*/ 2053777 w 2658173"/>
              <a:gd name="connsiteY447" fmla="*/ 1176716 h 2637168"/>
              <a:gd name="connsiteX448" fmla="*/ 1921844 w 2658173"/>
              <a:gd name="connsiteY448" fmla="*/ 1274346 h 2637168"/>
              <a:gd name="connsiteX449" fmla="*/ 2053777 w 2658173"/>
              <a:gd name="connsiteY449" fmla="*/ 1176716 h 2637168"/>
              <a:gd name="connsiteX450" fmla="*/ 367687 w 2658173"/>
              <a:gd name="connsiteY450" fmla="*/ 1163522 h 2637168"/>
              <a:gd name="connsiteX451" fmla="*/ 407267 w 2658173"/>
              <a:gd name="connsiteY451" fmla="*/ 1205741 h 2637168"/>
              <a:gd name="connsiteX452" fmla="*/ 367687 w 2658173"/>
              <a:gd name="connsiteY452" fmla="*/ 1163522 h 2637168"/>
              <a:gd name="connsiteX453" fmla="*/ 1592014 w 2658173"/>
              <a:gd name="connsiteY453" fmla="*/ 1150329 h 2637168"/>
              <a:gd name="connsiteX454" fmla="*/ 1592014 w 2658173"/>
              <a:gd name="connsiteY454" fmla="*/ 1150329 h 2637168"/>
              <a:gd name="connsiteX455" fmla="*/ 2217373 w 2658173"/>
              <a:gd name="connsiteY455" fmla="*/ 1137137 h 2637168"/>
              <a:gd name="connsiteX456" fmla="*/ 2185709 w 2658173"/>
              <a:gd name="connsiteY456" fmla="*/ 1163523 h 2637168"/>
              <a:gd name="connsiteX457" fmla="*/ 2217373 w 2658173"/>
              <a:gd name="connsiteY457" fmla="*/ 1137137 h 2637168"/>
              <a:gd name="connsiteX458" fmla="*/ 1742418 w 2658173"/>
              <a:gd name="connsiteY458" fmla="*/ 1137136 h 2637168"/>
              <a:gd name="connsiteX459" fmla="*/ 1729223 w 2658173"/>
              <a:gd name="connsiteY459" fmla="*/ 1147691 h 2637168"/>
              <a:gd name="connsiteX460" fmla="*/ 1742418 w 2658173"/>
              <a:gd name="connsiteY460" fmla="*/ 1137136 h 2637168"/>
              <a:gd name="connsiteX461" fmla="*/ 719 w 2658173"/>
              <a:gd name="connsiteY461" fmla="*/ 1126605 h 2637168"/>
              <a:gd name="connsiteX462" fmla="*/ 32015 w 2658173"/>
              <a:gd name="connsiteY462" fmla="*/ 1133892 h 2637168"/>
              <a:gd name="connsiteX463" fmla="*/ 53693 w 2658173"/>
              <a:gd name="connsiteY463" fmla="*/ 1142414 h 2637168"/>
              <a:gd name="connsiteX464" fmla="*/ 14897 w 2658173"/>
              <a:gd name="connsiteY464" fmla="*/ 1153547 h 2637168"/>
              <a:gd name="connsiteX465" fmla="*/ 719 w 2658173"/>
              <a:gd name="connsiteY465" fmla="*/ 1151426 h 2637168"/>
              <a:gd name="connsiteX466" fmla="*/ 452124 w 2658173"/>
              <a:gd name="connsiteY466" fmla="*/ 1121304 h 2637168"/>
              <a:gd name="connsiteX467" fmla="*/ 478509 w 2658173"/>
              <a:gd name="connsiteY467" fmla="*/ 1176715 h 2637168"/>
              <a:gd name="connsiteX468" fmla="*/ 452124 w 2658173"/>
              <a:gd name="connsiteY468" fmla="*/ 1121304 h 2637168"/>
              <a:gd name="connsiteX469" fmla="*/ 1929761 w 2658173"/>
              <a:gd name="connsiteY469" fmla="*/ 1092279 h 2637168"/>
              <a:gd name="connsiteX470" fmla="*/ 1874348 w 2658173"/>
              <a:gd name="connsiteY470" fmla="*/ 1189909 h 2637168"/>
              <a:gd name="connsiteX471" fmla="*/ 1929761 w 2658173"/>
              <a:gd name="connsiteY471" fmla="*/ 1092279 h 2637168"/>
              <a:gd name="connsiteX472" fmla="*/ 1807398 w 2658173"/>
              <a:gd name="connsiteY472" fmla="*/ 1088023 h 2637168"/>
              <a:gd name="connsiteX473" fmla="*/ 1813660 w 2658173"/>
              <a:gd name="connsiteY473" fmla="*/ 1110751 h 2637168"/>
              <a:gd name="connsiteX474" fmla="*/ 1807398 w 2658173"/>
              <a:gd name="connsiteY474" fmla="*/ 1088023 h 2637168"/>
              <a:gd name="connsiteX475" fmla="*/ 1737138 w 2658173"/>
              <a:gd name="connsiteY475" fmla="*/ 1073810 h 2637168"/>
              <a:gd name="connsiteX476" fmla="*/ 1737138 w 2658173"/>
              <a:gd name="connsiteY476" fmla="*/ 1073810 h 2637168"/>
              <a:gd name="connsiteX477" fmla="*/ 1763526 w 2658173"/>
              <a:gd name="connsiteY477" fmla="*/ 1065892 h 2637168"/>
              <a:gd name="connsiteX478" fmla="*/ 1750332 w 2658173"/>
              <a:gd name="connsiteY478" fmla="*/ 1073808 h 2637168"/>
              <a:gd name="connsiteX479" fmla="*/ 1763526 w 2658173"/>
              <a:gd name="connsiteY479" fmla="*/ 1065892 h 2637168"/>
              <a:gd name="connsiteX480" fmla="*/ 2046562 w 2658173"/>
              <a:gd name="connsiteY480" fmla="*/ 1031549 h 2637168"/>
              <a:gd name="connsiteX481" fmla="*/ 2051139 w 2658173"/>
              <a:gd name="connsiteY481" fmla="*/ 1050061 h 2637168"/>
              <a:gd name="connsiteX482" fmla="*/ 2019474 w 2658173"/>
              <a:gd name="connsiteY482" fmla="*/ 1076447 h 2637168"/>
              <a:gd name="connsiteX483" fmla="*/ 2046562 w 2658173"/>
              <a:gd name="connsiteY483" fmla="*/ 1031549 h 2637168"/>
              <a:gd name="connsiteX484" fmla="*/ 426479 w 2658173"/>
              <a:gd name="connsiteY484" fmla="*/ 1025200 h 2637168"/>
              <a:gd name="connsiteX485" fmla="*/ 409905 w 2658173"/>
              <a:gd name="connsiteY485" fmla="*/ 1031590 h 2637168"/>
              <a:gd name="connsiteX486" fmla="*/ 460039 w 2658173"/>
              <a:gd name="connsiteY486" fmla="*/ 1113388 h 2637168"/>
              <a:gd name="connsiteX487" fmla="*/ 473232 w 2658173"/>
              <a:gd name="connsiteY487" fmla="*/ 1097556 h 2637168"/>
              <a:gd name="connsiteX488" fmla="*/ 426479 w 2658173"/>
              <a:gd name="connsiteY488" fmla="*/ 1025200 h 2637168"/>
              <a:gd name="connsiteX489" fmla="*/ 2301863 w 2658173"/>
              <a:gd name="connsiteY489" fmla="*/ 1006147 h 2637168"/>
              <a:gd name="connsiteX490" fmla="*/ 2315580 w 2658173"/>
              <a:gd name="connsiteY490" fmla="*/ 1006895 h 2637168"/>
              <a:gd name="connsiteX491" fmla="*/ 2333474 w 2658173"/>
              <a:gd name="connsiteY491" fmla="*/ 1023675 h 2637168"/>
              <a:gd name="connsiteX492" fmla="*/ 2256952 w 2658173"/>
              <a:gd name="connsiteY492" fmla="*/ 1065893 h 2637168"/>
              <a:gd name="connsiteX493" fmla="*/ 2301863 w 2658173"/>
              <a:gd name="connsiteY493" fmla="*/ 1006147 h 2637168"/>
              <a:gd name="connsiteX494" fmla="*/ 1782986 w 2658173"/>
              <a:gd name="connsiteY494" fmla="*/ 1005493 h 2637168"/>
              <a:gd name="connsiteX495" fmla="*/ 1789913 w 2658173"/>
              <a:gd name="connsiteY495" fmla="*/ 1007843 h 2637168"/>
              <a:gd name="connsiteX496" fmla="*/ 1774080 w 2658173"/>
              <a:gd name="connsiteY496" fmla="*/ 1023675 h 2637168"/>
              <a:gd name="connsiteX497" fmla="*/ 1782986 w 2658173"/>
              <a:gd name="connsiteY497" fmla="*/ 1005493 h 2637168"/>
              <a:gd name="connsiteX498" fmla="*/ 1980673 w 2658173"/>
              <a:gd name="connsiteY498" fmla="*/ 1001113 h 2637168"/>
              <a:gd name="connsiteX499" fmla="*/ 1990450 w 2658173"/>
              <a:gd name="connsiteY499" fmla="*/ 1007843 h 2637168"/>
              <a:gd name="connsiteX500" fmla="*/ 1971978 w 2658173"/>
              <a:gd name="connsiteY500" fmla="*/ 1052700 h 2637168"/>
              <a:gd name="connsiteX501" fmla="*/ 1980673 w 2658173"/>
              <a:gd name="connsiteY501" fmla="*/ 1001113 h 2637168"/>
              <a:gd name="connsiteX502" fmla="*/ 82719 w 2658173"/>
              <a:gd name="connsiteY502" fmla="*/ 986734 h 2637168"/>
              <a:gd name="connsiteX503" fmla="*/ 219928 w 2658173"/>
              <a:gd name="connsiteY503" fmla="*/ 1108112 h 2637168"/>
              <a:gd name="connsiteX504" fmla="*/ 82719 w 2658173"/>
              <a:gd name="connsiteY504" fmla="*/ 986734 h 2637168"/>
              <a:gd name="connsiteX505" fmla="*/ 1531325 w 2658173"/>
              <a:gd name="connsiteY505" fmla="*/ 957708 h 2637168"/>
              <a:gd name="connsiteX506" fmla="*/ 1523409 w 2658173"/>
              <a:gd name="connsiteY506" fmla="*/ 965624 h 2637168"/>
              <a:gd name="connsiteX507" fmla="*/ 1531325 w 2658173"/>
              <a:gd name="connsiteY507" fmla="*/ 957708 h 2637168"/>
              <a:gd name="connsiteX508" fmla="*/ 719 w 2658173"/>
              <a:gd name="connsiteY508" fmla="*/ 953833 h 2637168"/>
              <a:gd name="connsiteX509" fmla="*/ 17737 w 2658173"/>
              <a:gd name="connsiteY509" fmla="*/ 971231 h 2637168"/>
              <a:gd name="connsiteX510" fmla="*/ 148564 w 2658173"/>
              <a:gd name="connsiteY510" fmla="*/ 1107536 h 2637168"/>
              <a:gd name="connsiteX511" fmla="*/ 139037 w 2658173"/>
              <a:gd name="connsiteY511" fmla="*/ 1099180 h 2637168"/>
              <a:gd name="connsiteX512" fmla="*/ 101184 w 2658173"/>
              <a:gd name="connsiteY512" fmla="*/ 1060615 h 2637168"/>
              <a:gd name="connsiteX513" fmla="*/ 719 w 2658173"/>
              <a:gd name="connsiteY513" fmla="*/ 955812 h 2637168"/>
              <a:gd name="connsiteX514" fmla="*/ 1454804 w 2658173"/>
              <a:gd name="connsiteY514" fmla="*/ 949792 h 2637168"/>
              <a:gd name="connsiteX515" fmla="*/ 1454804 w 2658173"/>
              <a:gd name="connsiteY515" fmla="*/ 949792 h 2637168"/>
              <a:gd name="connsiteX516" fmla="*/ 2201211 w 2658173"/>
              <a:gd name="connsiteY516" fmla="*/ 946824 h 2637168"/>
              <a:gd name="connsiteX517" fmla="*/ 2212096 w 2658173"/>
              <a:gd name="connsiteY517" fmla="*/ 960348 h 2637168"/>
              <a:gd name="connsiteX518" fmla="*/ 2188348 w 2658173"/>
              <a:gd name="connsiteY518" fmla="*/ 962986 h 2637168"/>
              <a:gd name="connsiteX519" fmla="*/ 2201211 w 2658173"/>
              <a:gd name="connsiteY519" fmla="*/ 946824 h 2637168"/>
              <a:gd name="connsiteX520" fmla="*/ 327116 w 2658173"/>
              <a:gd name="connsiteY520" fmla="*/ 943856 h 2637168"/>
              <a:gd name="connsiteX521" fmla="*/ 330744 w 2658173"/>
              <a:gd name="connsiteY521" fmla="*/ 952432 h 2637168"/>
              <a:gd name="connsiteX522" fmla="*/ 317550 w 2658173"/>
              <a:gd name="connsiteY522" fmla="*/ 947155 h 2637168"/>
              <a:gd name="connsiteX523" fmla="*/ 327116 w 2658173"/>
              <a:gd name="connsiteY523" fmla="*/ 943856 h 2637168"/>
              <a:gd name="connsiteX524" fmla="*/ 1486262 w 2658173"/>
              <a:gd name="connsiteY524" fmla="*/ 933053 h 2637168"/>
              <a:gd name="connsiteX525" fmla="*/ 1473275 w 2658173"/>
              <a:gd name="connsiteY525" fmla="*/ 970901 h 2637168"/>
              <a:gd name="connsiteX526" fmla="*/ 1486262 w 2658173"/>
              <a:gd name="connsiteY526" fmla="*/ 933053 h 2637168"/>
              <a:gd name="connsiteX527" fmla="*/ 1368224 w 2658173"/>
              <a:gd name="connsiteY527" fmla="*/ 922994 h 2637168"/>
              <a:gd name="connsiteX528" fmla="*/ 1383561 w 2658173"/>
              <a:gd name="connsiteY528" fmla="*/ 926045 h 2637168"/>
              <a:gd name="connsiteX529" fmla="*/ 1328149 w 2658173"/>
              <a:gd name="connsiteY529" fmla="*/ 944516 h 2637168"/>
              <a:gd name="connsiteX530" fmla="*/ 1368224 w 2658173"/>
              <a:gd name="connsiteY530" fmla="*/ 922994 h 2637168"/>
              <a:gd name="connsiteX531" fmla="*/ 1840047 w 2658173"/>
              <a:gd name="connsiteY531" fmla="*/ 910213 h 2637168"/>
              <a:gd name="connsiteX532" fmla="*/ 1766164 w 2658173"/>
              <a:gd name="connsiteY532" fmla="*/ 960347 h 2637168"/>
              <a:gd name="connsiteX533" fmla="*/ 1840047 w 2658173"/>
              <a:gd name="connsiteY533" fmla="*/ 910213 h 2637168"/>
              <a:gd name="connsiteX534" fmla="*/ 1035260 w 2658173"/>
              <a:gd name="connsiteY534" fmla="*/ 910212 h 2637168"/>
              <a:gd name="connsiteX535" fmla="*/ 1029983 w 2658173"/>
              <a:gd name="connsiteY535" fmla="*/ 915490 h 2637168"/>
              <a:gd name="connsiteX536" fmla="*/ 1035260 w 2658173"/>
              <a:gd name="connsiteY536" fmla="*/ 910212 h 2637168"/>
              <a:gd name="connsiteX537" fmla="*/ 1940314 w 2658173"/>
              <a:gd name="connsiteY537" fmla="*/ 902297 h 2637168"/>
              <a:gd name="connsiteX538" fmla="*/ 1895457 w 2658173"/>
              <a:gd name="connsiteY538" fmla="*/ 944515 h 2637168"/>
              <a:gd name="connsiteX539" fmla="*/ 1940314 w 2658173"/>
              <a:gd name="connsiteY539" fmla="*/ 902297 h 2637168"/>
              <a:gd name="connsiteX540" fmla="*/ 1544518 w 2658173"/>
              <a:gd name="connsiteY540" fmla="*/ 894382 h 2637168"/>
              <a:gd name="connsiteX541" fmla="*/ 1544518 w 2658173"/>
              <a:gd name="connsiteY541" fmla="*/ 894382 h 2637168"/>
              <a:gd name="connsiteX542" fmla="*/ 478509 w 2658173"/>
              <a:gd name="connsiteY542" fmla="*/ 873271 h 2637168"/>
              <a:gd name="connsiteX543" fmla="*/ 623635 w 2658173"/>
              <a:gd name="connsiteY543" fmla="*/ 1002565 h 2637168"/>
              <a:gd name="connsiteX544" fmla="*/ 478509 w 2658173"/>
              <a:gd name="connsiteY544" fmla="*/ 873271 h 2637168"/>
              <a:gd name="connsiteX545" fmla="*/ 391442 w 2658173"/>
              <a:gd name="connsiteY545" fmla="*/ 867996 h 2637168"/>
              <a:gd name="connsiteX546" fmla="*/ 399358 w 2658173"/>
              <a:gd name="connsiteY546" fmla="*/ 881189 h 2637168"/>
              <a:gd name="connsiteX547" fmla="*/ 391442 w 2658173"/>
              <a:gd name="connsiteY547" fmla="*/ 867996 h 2637168"/>
              <a:gd name="connsiteX548" fmla="*/ 1222104 w 2658173"/>
              <a:gd name="connsiteY548" fmla="*/ 841583 h 2637168"/>
              <a:gd name="connsiteX549" fmla="*/ 1225243 w 2658173"/>
              <a:gd name="connsiteY549" fmla="*/ 846886 h 2637168"/>
              <a:gd name="connsiteX550" fmla="*/ 1222104 w 2658173"/>
              <a:gd name="connsiteY550" fmla="*/ 841583 h 2637168"/>
              <a:gd name="connsiteX551" fmla="*/ 571533 w 2658173"/>
              <a:gd name="connsiteY551" fmla="*/ 836991 h 2637168"/>
              <a:gd name="connsiteX552" fmla="*/ 578789 w 2658173"/>
              <a:gd name="connsiteY552" fmla="*/ 841608 h 2637168"/>
              <a:gd name="connsiteX553" fmla="*/ 568235 w 2658173"/>
              <a:gd name="connsiteY553" fmla="*/ 844247 h 2637168"/>
              <a:gd name="connsiteX554" fmla="*/ 571533 w 2658173"/>
              <a:gd name="connsiteY554" fmla="*/ 836991 h 2637168"/>
              <a:gd name="connsiteX555" fmla="*/ 1939984 w 2658173"/>
              <a:gd name="connsiteY555" fmla="*/ 836001 h 2637168"/>
              <a:gd name="connsiteX556" fmla="*/ 1945591 w 2658173"/>
              <a:gd name="connsiteY556" fmla="*/ 836331 h 2637168"/>
              <a:gd name="connsiteX557" fmla="*/ 1940314 w 2658173"/>
              <a:gd name="connsiteY557" fmla="*/ 841608 h 2637168"/>
              <a:gd name="connsiteX558" fmla="*/ 1939984 w 2658173"/>
              <a:gd name="connsiteY558" fmla="*/ 836001 h 2637168"/>
              <a:gd name="connsiteX559" fmla="*/ 840542 w 2658173"/>
              <a:gd name="connsiteY559" fmla="*/ 832456 h 2637168"/>
              <a:gd name="connsiteX560" fmla="*/ 850561 w 2658173"/>
              <a:gd name="connsiteY560" fmla="*/ 849525 h 2637168"/>
              <a:gd name="connsiteX561" fmla="*/ 834729 w 2658173"/>
              <a:gd name="connsiteY561" fmla="*/ 836332 h 2637168"/>
              <a:gd name="connsiteX562" fmla="*/ 840542 w 2658173"/>
              <a:gd name="connsiteY562" fmla="*/ 832456 h 2637168"/>
              <a:gd name="connsiteX563" fmla="*/ 1338786 w 2658173"/>
              <a:gd name="connsiteY563" fmla="*/ 815510 h 2637168"/>
              <a:gd name="connsiteX564" fmla="*/ 1343981 w 2658173"/>
              <a:gd name="connsiteY564" fmla="*/ 833693 h 2637168"/>
              <a:gd name="connsiteX565" fmla="*/ 1342510 w 2658173"/>
              <a:gd name="connsiteY565" fmla="*/ 844433 h 2637168"/>
              <a:gd name="connsiteX566" fmla="*/ 1341526 w 2658173"/>
              <a:gd name="connsiteY566" fmla="*/ 847016 h 2637168"/>
              <a:gd name="connsiteX567" fmla="*/ 1340859 w 2658173"/>
              <a:gd name="connsiteY567" fmla="*/ 847260 h 2637168"/>
              <a:gd name="connsiteX568" fmla="*/ 1338879 w 2658173"/>
              <a:gd name="connsiteY568" fmla="*/ 840882 h 2637168"/>
              <a:gd name="connsiteX569" fmla="*/ 1338786 w 2658173"/>
              <a:gd name="connsiteY569" fmla="*/ 815510 h 2637168"/>
              <a:gd name="connsiteX570" fmla="*/ 2169876 w 2658173"/>
              <a:gd name="connsiteY570" fmla="*/ 807306 h 2637168"/>
              <a:gd name="connsiteX571" fmla="*/ 2114617 w 2658173"/>
              <a:gd name="connsiteY571" fmla="*/ 858244 h 2637168"/>
              <a:gd name="connsiteX572" fmla="*/ 2096942 w 2658173"/>
              <a:gd name="connsiteY572" fmla="*/ 863955 h 2637168"/>
              <a:gd name="connsiteX573" fmla="*/ 2078513 w 2658173"/>
              <a:gd name="connsiteY573" fmla="*/ 875911 h 2637168"/>
              <a:gd name="connsiteX574" fmla="*/ 2076897 w 2658173"/>
              <a:gd name="connsiteY574" fmla="*/ 876932 h 2637168"/>
              <a:gd name="connsiteX575" fmla="*/ 2037944 w 2658173"/>
              <a:gd name="connsiteY575" fmla="*/ 894382 h 2637168"/>
              <a:gd name="connsiteX576" fmla="*/ 2059589 w 2658173"/>
              <a:gd name="connsiteY576" fmla="*/ 887868 h 2637168"/>
              <a:gd name="connsiteX577" fmla="*/ 2076897 w 2658173"/>
              <a:gd name="connsiteY577" fmla="*/ 876932 h 2637168"/>
              <a:gd name="connsiteX578" fmla="*/ 2110837 w 2658173"/>
              <a:gd name="connsiteY578" fmla="*/ 861729 h 2637168"/>
              <a:gd name="connsiteX579" fmla="*/ 2114617 w 2658173"/>
              <a:gd name="connsiteY579" fmla="*/ 858244 h 2637168"/>
              <a:gd name="connsiteX580" fmla="*/ 2117103 w 2658173"/>
              <a:gd name="connsiteY580" fmla="*/ 857441 h 2637168"/>
              <a:gd name="connsiteX581" fmla="*/ 1990448 w 2658173"/>
              <a:gd name="connsiteY581" fmla="*/ 944516 h 2637168"/>
              <a:gd name="connsiteX582" fmla="*/ 2024751 w 2658173"/>
              <a:gd name="connsiteY582" fmla="*/ 897021 h 2637168"/>
              <a:gd name="connsiteX583" fmla="*/ 2169876 w 2658173"/>
              <a:gd name="connsiteY583" fmla="*/ 807306 h 2637168"/>
              <a:gd name="connsiteX584" fmla="*/ 462683 w 2658173"/>
              <a:gd name="connsiteY584" fmla="*/ 778280 h 2637168"/>
              <a:gd name="connsiteX585" fmla="*/ 475876 w 2658173"/>
              <a:gd name="connsiteY585" fmla="*/ 791474 h 2637168"/>
              <a:gd name="connsiteX586" fmla="*/ 462683 w 2658173"/>
              <a:gd name="connsiteY586" fmla="*/ 778280 h 2637168"/>
              <a:gd name="connsiteX587" fmla="*/ 713360 w 2658173"/>
              <a:gd name="connsiteY587" fmla="*/ 767726 h 2637168"/>
              <a:gd name="connsiteX588" fmla="*/ 723914 w 2658173"/>
              <a:gd name="connsiteY588" fmla="*/ 809944 h 2637168"/>
              <a:gd name="connsiteX589" fmla="*/ 713360 w 2658173"/>
              <a:gd name="connsiteY589" fmla="*/ 767726 h 2637168"/>
              <a:gd name="connsiteX590" fmla="*/ 607482 w 2658173"/>
              <a:gd name="connsiteY590" fmla="*/ 765418 h 2637168"/>
              <a:gd name="connsiteX591" fmla="*/ 615727 w 2658173"/>
              <a:gd name="connsiteY591" fmla="*/ 775642 h 2637168"/>
              <a:gd name="connsiteX592" fmla="*/ 597257 w 2658173"/>
              <a:gd name="connsiteY592" fmla="*/ 773003 h 2637168"/>
              <a:gd name="connsiteX593" fmla="*/ 607482 w 2658173"/>
              <a:gd name="connsiteY593" fmla="*/ 765418 h 2637168"/>
              <a:gd name="connsiteX594" fmla="*/ 2225288 w 2658173"/>
              <a:gd name="connsiteY594" fmla="*/ 765088 h 2637168"/>
              <a:gd name="connsiteX595" fmla="*/ 2217372 w 2658173"/>
              <a:gd name="connsiteY595" fmla="*/ 773004 h 2637168"/>
              <a:gd name="connsiteX596" fmla="*/ 2225288 w 2658173"/>
              <a:gd name="connsiteY596" fmla="*/ 765088 h 2637168"/>
              <a:gd name="connsiteX597" fmla="*/ 1148722 w 2658173"/>
              <a:gd name="connsiteY597" fmla="*/ 762449 h 2637168"/>
              <a:gd name="connsiteX598" fmla="*/ 1132890 w 2658173"/>
              <a:gd name="connsiteY598" fmla="*/ 812583 h 2637168"/>
              <a:gd name="connsiteX599" fmla="*/ 1088033 w 2658173"/>
              <a:gd name="connsiteY599" fmla="*/ 770365 h 2637168"/>
              <a:gd name="connsiteX600" fmla="*/ 1127612 w 2658173"/>
              <a:gd name="connsiteY600" fmla="*/ 802028 h 2637168"/>
              <a:gd name="connsiteX601" fmla="*/ 1148722 w 2658173"/>
              <a:gd name="connsiteY601" fmla="*/ 762449 h 2637168"/>
              <a:gd name="connsiteX602" fmla="*/ 1037899 w 2658173"/>
              <a:gd name="connsiteY602" fmla="*/ 754533 h 2637168"/>
              <a:gd name="connsiteX603" fmla="*/ 1016789 w 2658173"/>
              <a:gd name="connsiteY603" fmla="*/ 799390 h 2637168"/>
              <a:gd name="connsiteX604" fmla="*/ 1037899 w 2658173"/>
              <a:gd name="connsiteY604" fmla="*/ 754533 h 2637168"/>
              <a:gd name="connsiteX605" fmla="*/ 1381417 w 2658173"/>
              <a:gd name="connsiteY605" fmla="*/ 753955 h 2637168"/>
              <a:gd name="connsiteX606" fmla="*/ 1388838 w 2658173"/>
              <a:gd name="connsiteY606" fmla="*/ 765087 h 2637168"/>
              <a:gd name="connsiteX607" fmla="*/ 1380922 w 2658173"/>
              <a:gd name="connsiteY607" fmla="*/ 759810 h 2637168"/>
              <a:gd name="connsiteX608" fmla="*/ 1381417 w 2658173"/>
              <a:gd name="connsiteY608" fmla="*/ 753955 h 2637168"/>
              <a:gd name="connsiteX609" fmla="*/ 792505 w 2658173"/>
              <a:gd name="connsiteY609" fmla="*/ 746617 h 2637168"/>
              <a:gd name="connsiteX610" fmla="*/ 803059 w 2658173"/>
              <a:gd name="connsiteY610" fmla="*/ 796751 h 2637168"/>
              <a:gd name="connsiteX611" fmla="*/ 792505 w 2658173"/>
              <a:gd name="connsiteY611" fmla="*/ 746617 h 2637168"/>
              <a:gd name="connsiteX612" fmla="*/ 1628955 w 2658173"/>
              <a:gd name="connsiteY612" fmla="*/ 741340 h 2637168"/>
              <a:gd name="connsiteX613" fmla="*/ 1610484 w 2658173"/>
              <a:gd name="connsiteY613" fmla="*/ 765089 h 2637168"/>
              <a:gd name="connsiteX614" fmla="*/ 1628955 w 2658173"/>
              <a:gd name="connsiteY614" fmla="*/ 741340 h 2637168"/>
              <a:gd name="connsiteX615" fmla="*/ 1317265 w 2658173"/>
              <a:gd name="connsiteY615" fmla="*/ 717921 h 2637168"/>
              <a:gd name="connsiteX616" fmla="*/ 1325510 w 2658173"/>
              <a:gd name="connsiteY616" fmla="*/ 720230 h 2637168"/>
              <a:gd name="connsiteX617" fmla="*/ 1314956 w 2658173"/>
              <a:gd name="connsiteY617" fmla="*/ 725508 h 2637168"/>
              <a:gd name="connsiteX618" fmla="*/ 1317265 w 2658173"/>
              <a:gd name="connsiteY618" fmla="*/ 717921 h 2637168"/>
              <a:gd name="connsiteX619" fmla="*/ 1681727 w 2658173"/>
              <a:gd name="connsiteY619" fmla="*/ 707037 h 2637168"/>
              <a:gd name="connsiteX620" fmla="*/ 1634232 w 2658173"/>
              <a:gd name="connsiteY620" fmla="*/ 778281 h 2637168"/>
              <a:gd name="connsiteX621" fmla="*/ 1681727 w 2658173"/>
              <a:gd name="connsiteY621" fmla="*/ 707037 h 2637168"/>
              <a:gd name="connsiteX622" fmla="*/ 1486468 w 2658173"/>
              <a:gd name="connsiteY622" fmla="*/ 680651 h 2637168"/>
              <a:gd name="connsiteX623" fmla="*/ 1409948 w 2658173"/>
              <a:gd name="connsiteY623" fmla="*/ 770365 h 2637168"/>
              <a:gd name="connsiteX624" fmla="*/ 1349258 w 2658173"/>
              <a:gd name="connsiteY624" fmla="*/ 817861 h 2637168"/>
              <a:gd name="connsiteX625" fmla="*/ 1486468 w 2658173"/>
              <a:gd name="connsiteY625" fmla="*/ 680651 h 2637168"/>
              <a:gd name="connsiteX626" fmla="*/ 1644787 w 2658173"/>
              <a:gd name="connsiteY626" fmla="*/ 667458 h 2637168"/>
              <a:gd name="connsiteX627" fmla="*/ 1592013 w 2658173"/>
              <a:gd name="connsiteY627" fmla="*/ 693844 h 2637168"/>
              <a:gd name="connsiteX628" fmla="*/ 1644787 w 2658173"/>
              <a:gd name="connsiteY628" fmla="*/ 667458 h 2637168"/>
              <a:gd name="connsiteX629" fmla="*/ 1188302 w 2658173"/>
              <a:gd name="connsiteY629" fmla="*/ 662181 h 2637168"/>
              <a:gd name="connsiteX630" fmla="*/ 1177747 w 2658173"/>
              <a:gd name="connsiteY630" fmla="*/ 704399 h 2637168"/>
              <a:gd name="connsiteX631" fmla="*/ 1188302 w 2658173"/>
              <a:gd name="connsiteY631" fmla="*/ 662181 h 2637168"/>
              <a:gd name="connsiteX632" fmla="*/ 2111826 w 2658173"/>
              <a:gd name="connsiteY632" fmla="*/ 651626 h 2637168"/>
              <a:gd name="connsiteX633" fmla="*/ 2111826 w 2658173"/>
              <a:gd name="connsiteY633" fmla="*/ 651626 h 2637168"/>
              <a:gd name="connsiteX634" fmla="*/ 2074887 w 2658173"/>
              <a:gd name="connsiteY634" fmla="*/ 651626 h 2637168"/>
              <a:gd name="connsiteX635" fmla="*/ 2074887 w 2658173"/>
              <a:gd name="connsiteY635" fmla="*/ 651626 h 2637168"/>
              <a:gd name="connsiteX636" fmla="*/ 890140 w 2658173"/>
              <a:gd name="connsiteY636" fmla="*/ 648987 h 2637168"/>
              <a:gd name="connsiteX637" fmla="*/ 1022067 w 2658173"/>
              <a:gd name="connsiteY637" fmla="*/ 870634 h 2637168"/>
              <a:gd name="connsiteX638" fmla="*/ 890140 w 2658173"/>
              <a:gd name="connsiteY638" fmla="*/ 648987 h 2637168"/>
              <a:gd name="connsiteX639" fmla="*/ 1526049 w 2658173"/>
              <a:gd name="connsiteY639" fmla="*/ 635794 h 2637168"/>
              <a:gd name="connsiteX640" fmla="*/ 1491746 w 2658173"/>
              <a:gd name="connsiteY640" fmla="*/ 670097 h 2637168"/>
              <a:gd name="connsiteX641" fmla="*/ 1526049 w 2658173"/>
              <a:gd name="connsiteY641" fmla="*/ 635794 h 2637168"/>
              <a:gd name="connsiteX642" fmla="*/ 781951 w 2658173"/>
              <a:gd name="connsiteY642" fmla="*/ 633156 h 2637168"/>
              <a:gd name="connsiteX643" fmla="*/ 789867 w 2658173"/>
              <a:gd name="connsiteY643" fmla="*/ 691206 h 2637168"/>
              <a:gd name="connsiteX644" fmla="*/ 781951 w 2658173"/>
              <a:gd name="connsiteY644" fmla="*/ 633156 h 2637168"/>
              <a:gd name="connsiteX645" fmla="*/ 1285931 w 2658173"/>
              <a:gd name="connsiteY645" fmla="*/ 617323 h 2637168"/>
              <a:gd name="connsiteX646" fmla="*/ 1151360 w 2658173"/>
              <a:gd name="connsiteY646" fmla="*/ 926044 h 2637168"/>
              <a:gd name="connsiteX647" fmla="*/ 1304402 w 2658173"/>
              <a:gd name="connsiteY647" fmla="*/ 846885 h 2637168"/>
              <a:gd name="connsiteX648" fmla="*/ 1299124 w 2658173"/>
              <a:gd name="connsiteY648" fmla="*/ 878549 h 2637168"/>
              <a:gd name="connsiteX649" fmla="*/ 1312317 w 2658173"/>
              <a:gd name="connsiteY649" fmla="*/ 852162 h 2637168"/>
              <a:gd name="connsiteX650" fmla="*/ 1329778 w 2658173"/>
              <a:gd name="connsiteY650" fmla="*/ 851312 h 2637168"/>
              <a:gd name="connsiteX651" fmla="*/ 1340859 w 2658173"/>
              <a:gd name="connsiteY651" fmla="*/ 847260 h 2637168"/>
              <a:gd name="connsiteX652" fmla="*/ 1341117 w 2658173"/>
              <a:gd name="connsiteY652" fmla="*/ 848089 h 2637168"/>
              <a:gd name="connsiteX653" fmla="*/ 1341526 w 2658173"/>
              <a:gd name="connsiteY653" fmla="*/ 847016 h 2637168"/>
              <a:gd name="connsiteX654" fmla="*/ 1355525 w 2658173"/>
              <a:gd name="connsiteY654" fmla="*/ 841896 h 2637168"/>
              <a:gd name="connsiteX655" fmla="*/ 1441611 w 2658173"/>
              <a:gd name="connsiteY655" fmla="*/ 860078 h 2637168"/>
              <a:gd name="connsiteX656" fmla="*/ 1351897 w 2658173"/>
              <a:gd name="connsiteY656" fmla="*/ 1044783 h 2637168"/>
              <a:gd name="connsiteX657" fmla="*/ 1431056 w 2658173"/>
              <a:gd name="connsiteY657" fmla="*/ 867994 h 2637168"/>
              <a:gd name="connsiteX658" fmla="*/ 1462720 w 2658173"/>
              <a:gd name="connsiteY658" fmla="*/ 933960 h 2637168"/>
              <a:gd name="connsiteX659" fmla="*/ 1512854 w 2658173"/>
              <a:gd name="connsiteY659" fmla="*/ 696482 h 2637168"/>
              <a:gd name="connsiteX660" fmla="*/ 1515493 w 2658173"/>
              <a:gd name="connsiteY660" fmla="*/ 865355 h 2637168"/>
              <a:gd name="connsiteX661" fmla="*/ 1547157 w 2658173"/>
              <a:gd name="connsiteY661" fmla="*/ 809944 h 2637168"/>
              <a:gd name="connsiteX662" fmla="*/ 1560350 w 2658173"/>
              <a:gd name="connsiteY662" fmla="*/ 897019 h 2637168"/>
              <a:gd name="connsiteX663" fmla="*/ 1544518 w 2658173"/>
              <a:gd name="connsiteY663" fmla="*/ 854801 h 2637168"/>
              <a:gd name="connsiteX664" fmla="*/ 1507577 w 2658173"/>
              <a:gd name="connsiteY664" fmla="*/ 997288 h 2637168"/>
              <a:gd name="connsiteX665" fmla="*/ 1774080 w 2658173"/>
              <a:gd name="connsiteY665" fmla="*/ 780919 h 2637168"/>
              <a:gd name="connsiteX666" fmla="*/ 1774080 w 2658173"/>
              <a:gd name="connsiteY666" fmla="*/ 894381 h 2637168"/>
              <a:gd name="connsiteX667" fmla="*/ 1626316 w 2658173"/>
              <a:gd name="connsiteY667" fmla="*/ 1044783 h 2637168"/>
              <a:gd name="connsiteX668" fmla="*/ 1565627 w 2658173"/>
              <a:gd name="connsiteY668" fmla="*/ 1097556 h 2637168"/>
              <a:gd name="connsiteX669" fmla="*/ 1581459 w 2658173"/>
              <a:gd name="connsiteY669" fmla="*/ 1142413 h 2637168"/>
              <a:gd name="connsiteX670" fmla="*/ 1639509 w 2658173"/>
              <a:gd name="connsiteY670" fmla="*/ 1100195 h 2637168"/>
              <a:gd name="connsiteX671" fmla="*/ 1689644 w 2658173"/>
              <a:gd name="connsiteY671" fmla="*/ 1068531 h 2637168"/>
              <a:gd name="connsiteX672" fmla="*/ 1652702 w 2658173"/>
              <a:gd name="connsiteY672" fmla="*/ 1094917 h 2637168"/>
              <a:gd name="connsiteX673" fmla="*/ 1660618 w 2658173"/>
              <a:gd name="connsiteY673" fmla="*/ 1290178 h 2637168"/>
              <a:gd name="connsiteX674" fmla="*/ 1755610 w 2658173"/>
              <a:gd name="connsiteY674" fmla="*/ 1282262 h 2637168"/>
              <a:gd name="connsiteX675" fmla="*/ 1697559 w 2658173"/>
              <a:gd name="connsiteY675" fmla="*/ 1371976 h 2637168"/>
              <a:gd name="connsiteX676" fmla="*/ 1811021 w 2658173"/>
              <a:gd name="connsiteY676" fmla="*/ 1276985 h 2637168"/>
              <a:gd name="connsiteX677" fmla="*/ 1689644 w 2658173"/>
              <a:gd name="connsiteY677" fmla="*/ 1427387 h 2637168"/>
              <a:gd name="connsiteX678" fmla="*/ 1755610 w 2658173"/>
              <a:gd name="connsiteY678" fmla="*/ 1466967 h 2637168"/>
              <a:gd name="connsiteX679" fmla="*/ 1768803 w 2658173"/>
              <a:gd name="connsiteY679" fmla="*/ 1554042 h 2637168"/>
              <a:gd name="connsiteX680" fmla="*/ 1737139 w 2658173"/>
              <a:gd name="connsiteY680" fmla="*/ 1575152 h 2637168"/>
              <a:gd name="connsiteX681" fmla="*/ 1815969 w 2658173"/>
              <a:gd name="connsiteY681" fmla="*/ 1611763 h 2637168"/>
              <a:gd name="connsiteX682" fmla="*/ 1833700 w 2658173"/>
              <a:gd name="connsiteY682" fmla="*/ 1617428 h 2637168"/>
              <a:gd name="connsiteX683" fmla="*/ 1827843 w 2658173"/>
              <a:gd name="connsiteY683" fmla="*/ 1634191 h 2637168"/>
              <a:gd name="connsiteX684" fmla="*/ 1800466 w 2658173"/>
              <a:gd name="connsiteY684" fmla="*/ 1651672 h 2637168"/>
              <a:gd name="connsiteX685" fmla="*/ 1858517 w 2658173"/>
              <a:gd name="connsiteY685" fmla="*/ 1627924 h 2637168"/>
              <a:gd name="connsiteX686" fmla="*/ 1903374 w 2658173"/>
              <a:gd name="connsiteY686" fmla="*/ 1738747 h 2637168"/>
              <a:gd name="connsiteX687" fmla="*/ 1958785 w 2658173"/>
              <a:gd name="connsiteY687" fmla="*/ 1775689 h 2637168"/>
              <a:gd name="connsiteX688" fmla="*/ 1784635 w 2658173"/>
              <a:gd name="connsiteY688" fmla="*/ 1746663 h 2637168"/>
              <a:gd name="connsiteX689" fmla="*/ 1694921 w 2658173"/>
              <a:gd name="connsiteY689" fmla="*/ 1783604 h 2637168"/>
              <a:gd name="connsiteX690" fmla="*/ 1657980 w 2658173"/>
              <a:gd name="connsiteY690" fmla="*/ 1759856 h 2637168"/>
              <a:gd name="connsiteX691" fmla="*/ 1716030 w 2658173"/>
              <a:gd name="connsiteY691" fmla="*/ 1873318 h 2637168"/>
              <a:gd name="connsiteX692" fmla="*/ 1642148 w 2658173"/>
              <a:gd name="connsiteY692" fmla="*/ 1831100 h 2637168"/>
              <a:gd name="connsiteX693" fmla="*/ 1705475 w 2658173"/>
              <a:gd name="connsiteY693" fmla="*/ 1992057 h 2637168"/>
              <a:gd name="connsiteX694" fmla="*/ 1718669 w 2658173"/>
              <a:gd name="connsiteY694" fmla="*/ 2034275 h 2637168"/>
              <a:gd name="connsiteX695" fmla="*/ 1592014 w 2658173"/>
              <a:gd name="connsiteY695" fmla="*/ 1878595 h 2637168"/>
              <a:gd name="connsiteX696" fmla="*/ 1454804 w 2658173"/>
              <a:gd name="connsiteY696" fmla="*/ 1949839 h 2637168"/>
              <a:gd name="connsiteX697" fmla="*/ 1433695 w 2658173"/>
              <a:gd name="connsiteY697" fmla="*/ 2079132 h 2637168"/>
              <a:gd name="connsiteX698" fmla="*/ 1388838 w 2658173"/>
              <a:gd name="connsiteY698" fmla="*/ 2076494 h 2637168"/>
              <a:gd name="connsiteX699" fmla="*/ 1407309 w 2658173"/>
              <a:gd name="connsiteY699" fmla="*/ 2126628 h 2637168"/>
              <a:gd name="connsiteX700" fmla="*/ 1220434 w 2658173"/>
              <a:gd name="connsiteY700" fmla="*/ 2336137 h 2637168"/>
              <a:gd name="connsiteX701" fmla="*/ 1214432 w 2658173"/>
              <a:gd name="connsiteY701" fmla="*/ 2380765 h 2637168"/>
              <a:gd name="connsiteX702" fmla="*/ 1214688 w 2658173"/>
              <a:gd name="connsiteY702" fmla="*/ 2295501 h 2637168"/>
              <a:gd name="connsiteX703" fmla="*/ 1212049 w 2658173"/>
              <a:gd name="connsiteY703" fmla="*/ 2345635 h 2637168"/>
              <a:gd name="connsiteX704" fmla="*/ 1114419 w 2658173"/>
              <a:gd name="connsiteY704" fmla="*/ 2430072 h 2637168"/>
              <a:gd name="connsiteX705" fmla="*/ 1183024 w 2658173"/>
              <a:gd name="connsiteY705" fmla="*/ 2274392 h 2637168"/>
              <a:gd name="connsiteX706" fmla="*/ 1100278 w 2658173"/>
              <a:gd name="connsiteY706" fmla="*/ 2508948 h 2637168"/>
              <a:gd name="connsiteX707" fmla="*/ 1093207 w 2658173"/>
              <a:gd name="connsiteY707" fmla="*/ 2637168 h 2637168"/>
              <a:gd name="connsiteX708" fmla="*/ 1087531 w 2658173"/>
              <a:gd name="connsiteY708" fmla="*/ 2637168 h 2637168"/>
              <a:gd name="connsiteX709" fmla="*/ 1080117 w 2658173"/>
              <a:gd name="connsiteY709" fmla="*/ 2575197 h 2637168"/>
              <a:gd name="connsiteX710" fmla="*/ 1008873 w 2658173"/>
              <a:gd name="connsiteY710" fmla="*/ 2488122 h 2637168"/>
              <a:gd name="connsiteX711" fmla="*/ 1045814 w 2658173"/>
              <a:gd name="connsiteY711" fmla="*/ 2493399 h 2637168"/>
              <a:gd name="connsiteX712" fmla="*/ 1024705 w 2658173"/>
              <a:gd name="connsiteY712" fmla="*/ 2430072 h 2637168"/>
              <a:gd name="connsiteX713" fmla="*/ 1012404 w 2658173"/>
              <a:gd name="connsiteY713" fmla="*/ 2467229 h 2637168"/>
              <a:gd name="connsiteX714" fmla="*/ 1009525 w 2658173"/>
              <a:gd name="connsiteY714" fmla="*/ 2463709 h 2637168"/>
              <a:gd name="connsiteX715" fmla="*/ 1010409 w 2658173"/>
              <a:gd name="connsiteY715" fmla="*/ 2463499 h 2637168"/>
              <a:gd name="connsiteX716" fmla="*/ 1006235 w 2658173"/>
              <a:gd name="connsiteY716" fmla="*/ 2437988 h 2637168"/>
              <a:gd name="connsiteX717" fmla="*/ 1006884 w 2658173"/>
              <a:gd name="connsiteY717" fmla="*/ 2456387 h 2637168"/>
              <a:gd name="connsiteX718" fmla="*/ 1008027 w 2658173"/>
              <a:gd name="connsiteY718" fmla="*/ 2461878 h 2637168"/>
              <a:gd name="connsiteX719" fmla="*/ 1003596 w 2658173"/>
              <a:gd name="connsiteY719" fmla="*/ 2456458 h 2637168"/>
              <a:gd name="connsiteX720" fmla="*/ 1010136 w 2658173"/>
              <a:gd name="connsiteY720" fmla="*/ 2633918 h 2637168"/>
              <a:gd name="connsiteX721" fmla="*/ 1010227 w 2658173"/>
              <a:gd name="connsiteY721" fmla="*/ 2637168 h 2637168"/>
              <a:gd name="connsiteX722" fmla="*/ 986520 w 2658173"/>
              <a:gd name="connsiteY722" fmla="*/ 2637168 h 2637168"/>
              <a:gd name="connsiteX723" fmla="*/ 987177 w 2658173"/>
              <a:gd name="connsiteY723" fmla="*/ 2591658 h 2637168"/>
              <a:gd name="connsiteX724" fmla="*/ 979848 w 2658173"/>
              <a:gd name="connsiteY724" fmla="*/ 2387854 h 2637168"/>
              <a:gd name="connsiteX725" fmla="*/ 970572 w 2658173"/>
              <a:gd name="connsiteY725" fmla="*/ 2462066 h 2637168"/>
              <a:gd name="connsiteX726" fmla="*/ 970057 w 2658173"/>
              <a:gd name="connsiteY726" fmla="*/ 2467253 h 2637168"/>
              <a:gd name="connsiteX727" fmla="*/ 970052 w 2658173"/>
              <a:gd name="connsiteY727" fmla="*/ 2467255 h 2637168"/>
              <a:gd name="connsiteX728" fmla="*/ 969294 w 2658173"/>
              <a:gd name="connsiteY728" fmla="*/ 2474929 h 2637168"/>
              <a:gd name="connsiteX729" fmla="*/ 970057 w 2658173"/>
              <a:gd name="connsiteY729" fmla="*/ 2467253 h 2637168"/>
              <a:gd name="connsiteX730" fmla="*/ 971891 w 2658173"/>
              <a:gd name="connsiteY730" fmla="*/ 2466477 h 2637168"/>
              <a:gd name="connsiteX731" fmla="*/ 969294 w 2658173"/>
              <a:gd name="connsiteY731" fmla="*/ 2480206 h 2637168"/>
              <a:gd name="connsiteX732" fmla="*/ 949505 w 2658173"/>
              <a:gd name="connsiteY732" fmla="*/ 2602573 h 2637168"/>
              <a:gd name="connsiteX733" fmla="*/ 944938 w 2658173"/>
              <a:gd name="connsiteY733" fmla="*/ 2637168 h 2637168"/>
              <a:gd name="connsiteX734" fmla="*/ 895202 w 2658173"/>
              <a:gd name="connsiteY734" fmla="*/ 2637168 h 2637168"/>
              <a:gd name="connsiteX735" fmla="*/ 888392 w 2658173"/>
              <a:gd name="connsiteY735" fmla="*/ 2625997 h 2637168"/>
              <a:gd name="connsiteX736" fmla="*/ 867830 w 2658173"/>
              <a:gd name="connsiteY736" fmla="*/ 2620977 h 2637168"/>
              <a:gd name="connsiteX737" fmla="*/ 860327 w 2658173"/>
              <a:gd name="connsiteY737" fmla="*/ 2637168 h 2637168"/>
              <a:gd name="connsiteX738" fmla="*/ 857668 w 2658173"/>
              <a:gd name="connsiteY738" fmla="*/ 2637168 h 2637168"/>
              <a:gd name="connsiteX739" fmla="*/ 852853 w 2658173"/>
              <a:gd name="connsiteY739" fmla="*/ 2613370 h 2637168"/>
              <a:gd name="connsiteX740" fmla="*/ 861114 w 2658173"/>
              <a:gd name="connsiteY740" fmla="*/ 2430072 h 2637168"/>
              <a:gd name="connsiteX741" fmla="*/ 869030 w 2658173"/>
              <a:gd name="connsiteY741" fmla="*/ 2350913 h 2637168"/>
              <a:gd name="connsiteX742" fmla="*/ 826812 w 2658173"/>
              <a:gd name="connsiteY742" fmla="*/ 2329804 h 2637168"/>
              <a:gd name="connsiteX743" fmla="*/ 792510 w 2658173"/>
              <a:gd name="connsiteY743" fmla="*/ 2488122 h 2637168"/>
              <a:gd name="connsiteX744" fmla="*/ 789871 w 2658173"/>
              <a:gd name="connsiteY744" fmla="*/ 2234812 h 2637168"/>
              <a:gd name="connsiteX745" fmla="*/ 774039 w 2658173"/>
              <a:gd name="connsiteY745" fmla="*/ 2221619 h 2637168"/>
              <a:gd name="connsiteX746" fmla="*/ 766123 w 2658173"/>
              <a:gd name="connsiteY746" fmla="*/ 2251221 h 2637168"/>
              <a:gd name="connsiteX747" fmla="*/ 750366 w 2658173"/>
              <a:gd name="connsiteY747" fmla="*/ 2280474 h 2637168"/>
              <a:gd name="connsiteX748" fmla="*/ 755685 w 2658173"/>
              <a:gd name="connsiteY748" fmla="*/ 2284947 h 2637168"/>
              <a:gd name="connsiteX749" fmla="*/ 758735 w 2658173"/>
              <a:gd name="connsiteY749" fmla="*/ 2290374 h 2637168"/>
              <a:gd name="connsiteX750" fmla="*/ 747463 w 2658173"/>
              <a:gd name="connsiteY750" fmla="*/ 2285914 h 2637168"/>
              <a:gd name="connsiteX751" fmla="*/ 735128 w 2658173"/>
              <a:gd name="connsiteY751" fmla="*/ 2309557 h 2637168"/>
              <a:gd name="connsiteX752" fmla="*/ 739741 w 2658173"/>
              <a:gd name="connsiteY752" fmla="*/ 2306385 h 2637168"/>
              <a:gd name="connsiteX753" fmla="*/ 739741 w 2658173"/>
              <a:gd name="connsiteY753" fmla="*/ 2327165 h 2637168"/>
              <a:gd name="connsiteX754" fmla="*/ 734148 w 2658173"/>
              <a:gd name="connsiteY754" fmla="*/ 2311435 h 2637168"/>
              <a:gd name="connsiteX755" fmla="*/ 729512 w 2658173"/>
              <a:gd name="connsiteY755" fmla="*/ 2320321 h 2637168"/>
              <a:gd name="connsiteX756" fmla="*/ 718628 w 2658173"/>
              <a:gd name="connsiteY756" fmla="*/ 2358829 h 2637168"/>
              <a:gd name="connsiteX757" fmla="*/ 673770 w 2658173"/>
              <a:gd name="connsiteY757" fmla="*/ 2342997 h 2637168"/>
              <a:gd name="connsiteX758" fmla="*/ 642106 w 2658173"/>
              <a:gd name="connsiteY758" fmla="*/ 2377299 h 2637168"/>
              <a:gd name="connsiteX759" fmla="*/ 768762 w 2658173"/>
              <a:gd name="connsiteY759" fmla="*/ 2216342 h 2637168"/>
              <a:gd name="connsiteX760" fmla="*/ 673770 w 2658173"/>
              <a:gd name="connsiteY760" fmla="*/ 2303417 h 2637168"/>
              <a:gd name="connsiteX761" fmla="*/ 602526 w 2658173"/>
              <a:gd name="connsiteY761" fmla="*/ 2350913 h 2637168"/>
              <a:gd name="connsiteX762" fmla="*/ 613081 w 2658173"/>
              <a:gd name="connsiteY762" fmla="*/ 2187317 h 2637168"/>
              <a:gd name="connsiteX763" fmla="*/ 473232 w 2658173"/>
              <a:gd name="connsiteY763" fmla="*/ 2218980 h 2637168"/>
              <a:gd name="connsiteX764" fmla="*/ 401989 w 2658173"/>
              <a:gd name="connsiteY764" fmla="*/ 2166208 h 2637168"/>
              <a:gd name="connsiteX765" fmla="*/ 409905 w 2658173"/>
              <a:gd name="connsiteY765" fmla="*/ 2129267 h 2637168"/>
              <a:gd name="connsiteX766" fmla="*/ 336023 w 2658173"/>
              <a:gd name="connsiteY766" fmla="*/ 2155653 h 2637168"/>
              <a:gd name="connsiteX767" fmla="*/ 328107 w 2658173"/>
              <a:gd name="connsiteY767" fmla="*/ 2123989 h 2637168"/>
              <a:gd name="connsiteX768" fmla="*/ 333714 w 2658173"/>
              <a:gd name="connsiteY768" fmla="*/ 2132565 h 2637168"/>
              <a:gd name="connsiteX769" fmla="*/ 325413 w 2658173"/>
              <a:gd name="connsiteY769" fmla="*/ 2121854 h 2637168"/>
              <a:gd name="connsiteX770" fmla="*/ 325469 w 2658173"/>
              <a:gd name="connsiteY770" fmla="*/ 2121351 h 2637168"/>
              <a:gd name="connsiteX771" fmla="*/ 324768 w 2658173"/>
              <a:gd name="connsiteY771" fmla="*/ 2121021 h 2637168"/>
              <a:gd name="connsiteX772" fmla="*/ 325413 w 2658173"/>
              <a:gd name="connsiteY772" fmla="*/ 2121854 h 2637168"/>
              <a:gd name="connsiteX773" fmla="*/ 324082 w 2658173"/>
              <a:gd name="connsiteY773" fmla="*/ 2133894 h 2637168"/>
              <a:gd name="connsiteX774" fmla="*/ 169789 w 2658173"/>
              <a:gd name="connsiteY774" fmla="*/ 2171485 h 2637168"/>
              <a:gd name="connsiteX775" fmla="*/ 186642 w 2658173"/>
              <a:gd name="connsiteY775" fmla="*/ 2144189 h 2637168"/>
              <a:gd name="connsiteX776" fmla="*/ 178371 w 2658173"/>
              <a:gd name="connsiteY776" fmla="*/ 2146748 h 2637168"/>
              <a:gd name="connsiteX777" fmla="*/ 161879 w 2658173"/>
              <a:gd name="connsiteY777" fmla="*/ 2131906 h 2637168"/>
              <a:gd name="connsiteX778" fmla="*/ 183318 w 2658173"/>
              <a:gd name="connsiteY778" fmla="*/ 2117063 h 2637168"/>
              <a:gd name="connsiteX779" fmla="*/ 198821 w 2658173"/>
              <a:gd name="connsiteY779" fmla="*/ 2131906 h 2637168"/>
              <a:gd name="connsiteX780" fmla="*/ 197211 w 2658173"/>
              <a:gd name="connsiteY780" fmla="*/ 2134293 h 2637168"/>
              <a:gd name="connsiteX781" fmla="*/ 206565 w 2658173"/>
              <a:gd name="connsiteY781" fmla="*/ 2126421 h 2637168"/>
              <a:gd name="connsiteX782" fmla="*/ 314914 w 2658173"/>
              <a:gd name="connsiteY782" fmla="*/ 2089687 h 2637168"/>
              <a:gd name="connsiteX783" fmla="*/ 262141 w 2658173"/>
              <a:gd name="connsiteY783" fmla="*/ 2081771 h 2637168"/>
              <a:gd name="connsiteX784" fmla="*/ 288528 w 2658173"/>
              <a:gd name="connsiteY784" fmla="*/ 2028998 h 2637168"/>
              <a:gd name="connsiteX785" fmla="*/ 255544 w 2658173"/>
              <a:gd name="connsiteY785" fmla="*/ 2038563 h 2637168"/>
              <a:gd name="connsiteX786" fmla="*/ 257927 w 2658173"/>
              <a:gd name="connsiteY786" fmla="*/ 2034454 h 2637168"/>
              <a:gd name="connsiteX787" fmla="*/ 285889 w 2658173"/>
              <a:gd name="connsiteY787" fmla="*/ 2026360 h 2637168"/>
              <a:gd name="connsiteX788" fmla="*/ 259585 w 2658173"/>
              <a:gd name="connsiteY788" fmla="*/ 2031596 h 2637168"/>
              <a:gd name="connsiteX789" fmla="*/ 257927 w 2658173"/>
              <a:gd name="connsiteY789" fmla="*/ 2034454 h 2637168"/>
              <a:gd name="connsiteX790" fmla="*/ 248288 w 2658173"/>
              <a:gd name="connsiteY790" fmla="*/ 2037244 h 2637168"/>
              <a:gd name="connsiteX791" fmla="*/ 214646 w 2658173"/>
              <a:gd name="connsiteY791" fmla="*/ 2026360 h 2637168"/>
              <a:gd name="connsiteX792" fmla="*/ 280612 w 2658173"/>
              <a:gd name="connsiteY792" fmla="*/ 1997334 h 2637168"/>
              <a:gd name="connsiteX793" fmla="*/ 80075 w 2658173"/>
              <a:gd name="connsiteY793" fmla="*/ 2068578 h 2637168"/>
              <a:gd name="connsiteX794" fmla="*/ 56327 w 2658173"/>
              <a:gd name="connsiteY794" fmla="*/ 2039553 h 2637168"/>
              <a:gd name="connsiteX795" fmla="*/ 74798 w 2658173"/>
              <a:gd name="connsiteY795" fmla="*/ 2005250 h 2637168"/>
              <a:gd name="connsiteX796" fmla="*/ 269974 w 2658173"/>
              <a:gd name="connsiteY796" fmla="*/ 1961465 h 2637168"/>
              <a:gd name="connsiteX797" fmla="*/ 279131 w 2658173"/>
              <a:gd name="connsiteY797" fmla="*/ 1954392 h 2637168"/>
              <a:gd name="connsiteX798" fmla="*/ 277976 w 2658173"/>
              <a:gd name="connsiteY798" fmla="*/ 1954787 h 2637168"/>
              <a:gd name="connsiteX799" fmla="*/ 238397 w 2658173"/>
              <a:gd name="connsiteY799" fmla="*/ 1920814 h 2637168"/>
              <a:gd name="connsiteX800" fmla="*/ 277976 w 2658173"/>
              <a:gd name="connsiteY800" fmla="*/ 1939284 h 2637168"/>
              <a:gd name="connsiteX801" fmla="*/ 282465 w 2658173"/>
              <a:gd name="connsiteY801" fmla="*/ 1951817 h 2637168"/>
              <a:gd name="connsiteX802" fmla="*/ 293341 w 2658173"/>
              <a:gd name="connsiteY802" fmla="*/ 1943417 h 2637168"/>
              <a:gd name="connsiteX803" fmla="*/ 306998 w 2658173"/>
              <a:gd name="connsiteY803" fmla="*/ 1931368 h 2637168"/>
              <a:gd name="connsiteX804" fmla="*/ 206730 w 2658173"/>
              <a:gd name="connsiteY804" fmla="*/ 1889150 h 2637168"/>
              <a:gd name="connsiteX805" fmla="*/ 288528 w 2658173"/>
              <a:gd name="connsiteY805" fmla="*/ 1868041 h 2637168"/>
              <a:gd name="connsiteX806" fmla="*/ 198814 w 2658173"/>
              <a:gd name="connsiteY806" fmla="*/ 1860125 h 2637168"/>
              <a:gd name="connsiteX807" fmla="*/ 267831 w 2658173"/>
              <a:gd name="connsiteY807" fmla="*/ 1837119 h 2637168"/>
              <a:gd name="connsiteX808" fmla="*/ 270068 w 2658173"/>
              <a:gd name="connsiteY808" fmla="*/ 1837389 h 2637168"/>
              <a:gd name="connsiteX809" fmla="*/ 272696 w 2658173"/>
              <a:gd name="connsiteY809" fmla="*/ 1839016 h 2637168"/>
              <a:gd name="connsiteX810" fmla="*/ 274932 w 2658173"/>
              <a:gd name="connsiteY810" fmla="*/ 1837975 h 2637168"/>
              <a:gd name="connsiteX811" fmla="*/ 270068 w 2658173"/>
              <a:gd name="connsiteY811" fmla="*/ 1837389 h 2637168"/>
              <a:gd name="connsiteX812" fmla="*/ 232745 w 2658173"/>
              <a:gd name="connsiteY812" fmla="*/ 1814278 h 2637168"/>
              <a:gd name="connsiteX813" fmla="*/ 90629 w 2658173"/>
              <a:gd name="connsiteY813" fmla="*/ 1775689 h 2637168"/>
              <a:gd name="connsiteX814" fmla="*/ 172123 w 2658173"/>
              <a:gd name="connsiteY814" fmla="*/ 1780976 h 2637168"/>
              <a:gd name="connsiteX815" fmla="*/ 213526 w 2658173"/>
              <a:gd name="connsiteY815" fmla="*/ 1780967 h 2637168"/>
              <a:gd name="connsiteX816" fmla="*/ 198818 w 2658173"/>
              <a:gd name="connsiteY816" fmla="*/ 1767773 h 2637168"/>
              <a:gd name="connsiteX817" fmla="*/ 229162 w 2658173"/>
              <a:gd name="connsiteY817" fmla="*/ 1773050 h 2637168"/>
              <a:gd name="connsiteX818" fmla="*/ 237246 w 2658173"/>
              <a:gd name="connsiteY818" fmla="*/ 1780658 h 2637168"/>
              <a:gd name="connsiteX819" fmla="*/ 272629 w 2658173"/>
              <a:gd name="connsiteY819" fmla="*/ 1779965 h 2637168"/>
              <a:gd name="connsiteX820" fmla="*/ 378242 w 2658173"/>
              <a:gd name="connsiteY820" fmla="*/ 1770411 h 2637168"/>
              <a:gd name="connsiteX821" fmla="*/ 180343 w 2658173"/>
              <a:gd name="connsiteY821" fmla="*/ 1649034 h 2637168"/>
              <a:gd name="connsiteX822" fmla="*/ 293805 w 2658173"/>
              <a:gd name="connsiteY822" fmla="*/ 1519740 h 2637168"/>
              <a:gd name="connsiteX823" fmla="*/ 206730 w 2658173"/>
              <a:gd name="connsiteY823" fmla="*/ 1443219 h 2637168"/>
              <a:gd name="connsiteX824" fmla="*/ 127570 w 2658173"/>
              <a:gd name="connsiteY824" fmla="*/ 1203102 h 2637168"/>
              <a:gd name="connsiteX825" fmla="*/ 222562 w 2658173"/>
              <a:gd name="connsiteY825" fmla="*/ 1184631 h 2637168"/>
              <a:gd name="connsiteX826" fmla="*/ 148564 w 2658173"/>
              <a:gd name="connsiteY826" fmla="*/ 1107536 h 2637168"/>
              <a:gd name="connsiteX827" fmla="*/ 170984 w 2658173"/>
              <a:gd name="connsiteY827" fmla="*/ 1127200 h 2637168"/>
              <a:gd name="connsiteX828" fmla="*/ 365048 w 2658173"/>
              <a:gd name="connsiteY828" fmla="*/ 1189909 h 2637168"/>
              <a:gd name="connsiteX829" fmla="*/ 62924 w 2658173"/>
              <a:gd name="connsiteY829" fmla="*/ 848864 h 2637168"/>
              <a:gd name="connsiteX830" fmla="*/ 719 w 2658173"/>
              <a:gd name="connsiteY830" fmla="*/ 780413 h 2637168"/>
              <a:gd name="connsiteX831" fmla="*/ 719 w 2658173"/>
              <a:gd name="connsiteY831" fmla="*/ 754513 h 2637168"/>
              <a:gd name="connsiteX832" fmla="*/ 32538 w 2658173"/>
              <a:gd name="connsiteY832" fmla="*/ 788959 h 2637168"/>
              <a:gd name="connsiteX833" fmla="*/ 172427 w 2658173"/>
              <a:gd name="connsiteY833" fmla="*/ 939237 h 2637168"/>
              <a:gd name="connsiteX834" fmla="*/ 248948 w 2658173"/>
              <a:gd name="connsiteY834" fmla="*/ 957708 h 2637168"/>
              <a:gd name="connsiteX835" fmla="*/ 262141 w 2658173"/>
              <a:gd name="connsiteY835" fmla="*/ 1015758 h 2637168"/>
              <a:gd name="connsiteX836" fmla="*/ 391435 w 2658173"/>
              <a:gd name="connsiteY836" fmla="*/ 1121304 h 2637168"/>
              <a:gd name="connsiteX837" fmla="*/ 370326 w 2658173"/>
              <a:gd name="connsiteY837" fmla="*/ 1036867 h 2637168"/>
              <a:gd name="connsiteX838" fmla="*/ 386158 w 2658173"/>
              <a:gd name="connsiteY838" fmla="*/ 1110749 h 2637168"/>
              <a:gd name="connsiteX839" fmla="*/ 18421 w 2658173"/>
              <a:gd name="connsiteY839" fmla="*/ 666351 h 2637168"/>
              <a:gd name="connsiteX840" fmla="*/ 719 w 2658173"/>
              <a:gd name="connsiteY840" fmla="*/ 645518 h 2637168"/>
              <a:gd name="connsiteX841" fmla="*/ 719 w 2658173"/>
              <a:gd name="connsiteY841" fmla="*/ 634973 h 2637168"/>
              <a:gd name="connsiteX842" fmla="*/ 3044 w 2658173"/>
              <a:gd name="connsiteY842" fmla="*/ 636665 h 2637168"/>
              <a:gd name="connsiteX843" fmla="*/ 388796 w 2658173"/>
              <a:gd name="connsiteY843" fmla="*/ 1044783 h 2637168"/>
              <a:gd name="connsiteX844" fmla="*/ 341301 w 2658173"/>
              <a:gd name="connsiteY844" fmla="*/ 939237 h 2637168"/>
              <a:gd name="connsiteX845" fmla="*/ 486425 w 2658173"/>
              <a:gd name="connsiteY845" fmla="*/ 960347 h 2637168"/>
              <a:gd name="connsiteX846" fmla="*/ 383519 w 2658173"/>
              <a:gd name="connsiteY846" fmla="*/ 854801 h 2637168"/>
              <a:gd name="connsiteX847" fmla="*/ 378242 w 2658173"/>
              <a:gd name="connsiteY847" fmla="*/ 736062 h 2637168"/>
              <a:gd name="connsiteX848" fmla="*/ 623635 w 2658173"/>
              <a:gd name="connsiteY848" fmla="*/ 986733 h 2637168"/>
              <a:gd name="connsiteX849" fmla="*/ 631551 w 2658173"/>
              <a:gd name="connsiteY849" fmla="*/ 783558 h 2637168"/>
              <a:gd name="connsiteX850" fmla="*/ 657938 w 2658173"/>
              <a:gd name="connsiteY850" fmla="*/ 936599 h 2637168"/>
              <a:gd name="connsiteX851" fmla="*/ 950823 w 2658173"/>
              <a:gd name="connsiteY851" fmla="*/ 962985 h 2637168"/>
              <a:gd name="connsiteX852" fmla="*/ 958739 w 2658173"/>
              <a:gd name="connsiteY852" fmla="*/ 857440 h 2637168"/>
              <a:gd name="connsiteX853" fmla="*/ 995680 w 2658173"/>
              <a:gd name="connsiteY853" fmla="*/ 920767 h 2637168"/>
              <a:gd name="connsiteX854" fmla="*/ 1019428 w 2658173"/>
              <a:gd name="connsiteY854" fmla="*/ 873271 h 2637168"/>
              <a:gd name="connsiteX855" fmla="*/ 1090671 w 2658173"/>
              <a:gd name="connsiteY855" fmla="*/ 849524 h 2637168"/>
              <a:gd name="connsiteX856" fmla="*/ 1122335 w 2658173"/>
              <a:gd name="connsiteY856" fmla="*/ 846885 h 2637168"/>
              <a:gd name="connsiteX857" fmla="*/ 1285931 w 2658173"/>
              <a:gd name="connsiteY857" fmla="*/ 617323 h 2637168"/>
              <a:gd name="connsiteX858" fmla="*/ 1415554 w 2658173"/>
              <a:gd name="connsiteY858" fmla="*/ 606109 h 2637168"/>
              <a:gd name="connsiteX859" fmla="*/ 1423141 w 2658173"/>
              <a:gd name="connsiteY859" fmla="*/ 612046 h 2637168"/>
              <a:gd name="connsiteX860" fmla="*/ 1409947 w 2658173"/>
              <a:gd name="connsiteY860" fmla="*/ 612046 h 2637168"/>
              <a:gd name="connsiteX861" fmla="*/ 1415554 w 2658173"/>
              <a:gd name="connsiteY861" fmla="*/ 606109 h 2637168"/>
              <a:gd name="connsiteX862" fmla="*/ 1182365 w 2658173"/>
              <a:gd name="connsiteY862" fmla="*/ 602812 h 2637168"/>
              <a:gd name="connsiteX863" fmla="*/ 1198857 w 2658173"/>
              <a:gd name="connsiteY863" fmla="*/ 606769 h 2637168"/>
              <a:gd name="connsiteX864" fmla="*/ 1177747 w 2658173"/>
              <a:gd name="connsiteY864" fmla="*/ 622602 h 2637168"/>
              <a:gd name="connsiteX865" fmla="*/ 1182365 w 2658173"/>
              <a:gd name="connsiteY865" fmla="*/ 602812 h 2637168"/>
              <a:gd name="connsiteX866" fmla="*/ 613080 w 2658173"/>
              <a:gd name="connsiteY866" fmla="*/ 598853 h 2637168"/>
              <a:gd name="connsiteX867" fmla="*/ 634190 w 2658173"/>
              <a:gd name="connsiteY867" fmla="*/ 788835 h 2637168"/>
              <a:gd name="connsiteX868" fmla="*/ 620996 w 2658173"/>
              <a:gd name="connsiteY868" fmla="*/ 722869 h 2637168"/>
              <a:gd name="connsiteX869" fmla="*/ 613080 w 2658173"/>
              <a:gd name="connsiteY869" fmla="*/ 598853 h 2637168"/>
              <a:gd name="connsiteX870" fmla="*/ 1436663 w 2658173"/>
              <a:gd name="connsiteY870" fmla="*/ 556305 h 2637168"/>
              <a:gd name="connsiteX871" fmla="*/ 1444250 w 2658173"/>
              <a:gd name="connsiteY871" fmla="*/ 561912 h 2637168"/>
              <a:gd name="connsiteX872" fmla="*/ 1442773 w 2658173"/>
              <a:gd name="connsiteY872" fmla="*/ 564083 h 2637168"/>
              <a:gd name="connsiteX873" fmla="*/ 1457443 w 2658173"/>
              <a:gd name="connsiteY873" fmla="*/ 564551 h 2637168"/>
              <a:gd name="connsiteX874" fmla="*/ 1428418 w 2658173"/>
              <a:gd name="connsiteY874" fmla="*/ 596216 h 2637168"/>
              <a:gd name="connsiteX875" fmla="*/ 1424615 w 2658173"/>
              <a:gd name="connsiteY875" fmla="*/ 574369 h 2637168"/>
              <a:gd name="connsiteX876" fmla="*/ 1434238 w 2658173"/>
              <a:gd name="connsiteY876" fmla="*/ 566903 h 2637168"/>
              <a:gd name="connsiteX877" fmla="*/ 1431056 w 2658173"/>
              <a:gd name="connsiteY877" fmla="*/ 564551 h 2637168"/>
              <a:gd name="connsiteX878" fmla="*/ 1436663 w 2658173"/>
              <a:gd name="connsiteY878" fmla="*/ 556305 h 2637168"/>
              <a:gd name="connsiteX879" fmla="*/ 290833 w 2658173"/>
              <a:gd name="connsiteY879" fmla="*/ 535526 h 2637168"/>
              <a:gd name="connsiteX880" fmla="*/ 299079 w 2658173"/>
              <a:gd name="connsiteY880" fmla="*/ 543442 h 2637168"/>
              <a:gd name="connsiteX881" fmla="*/ 280608 w 2658173"/>
              <a:gd name="connsiteY881" fmla="*/ 543442 h 2637168"/>
              <a:gd name="connsiteX882" fmla="*/ 290833 w 2658173"/>
              <a:gd name="connsiteY882" fmla="*/ 535526 h 2637168"/>
              <a:gd name="connsiteX883" fmla="*/ 1119698 w 2658173"/>
              <a:gd name="connsiteY883" fmla="*/ 514417 h 2637168"/>
              <a:gd name="connsiteX884" fmla="*/ 1151361 w 2658173"/>
              <a:gd name="connsiteY884" fmla="*/ 664819 h 2637168"/>
              <a:gd name="connsiteX885" fmla="*/ 1069563 w 2658173"/>
              <a:gd name="connsiteY885" fmla="*/ 714955 h 2637168"/>
              <a:gd name="connsiteX886" fmla="*/ 1085395 w 2658173"/>
              <a:gd name="connsiteY886" fmla="*/ 662181 h 2637168"/>
              <a:gd name="connsiteX887" fmla="*/ 1119698 w 2658173"/>
              <a:gd name="connsiteY887" fmla="*/ 514417 h 2637168"/>
              <a:gd name="connsiteX888" fmla="*/ 1781996 w 2658173"/>
              <a:gd name="connsiteY888" fmla="*/ 509139 h 2637168"/>
              <a:gd name="connsiteX889" fmla="*/ 1729223 w 2658173"/>
              <a:gd name="connsiteY889" fmla="*/ 567189 h 2637168"/>
              <a:gd name="connsiteX890" fmla="*/ 1781996 w 2658173"/>
              <a:gd name="connsiteY890" fmla="*/ 509139 h 2637168"/>
              <a:gd name="connsiteX891" fmla="*/ 1476573 w 2658173"/>
              <a:gd name="connsiteY891" fmla="*/ 503862 h 2637168"/>
              <a:gd name="connsiteX892" fmla="*/ 1473275 w 2658173"/>
              <a:gd name="connsiteY892" fmla="*/ 522333 h 2637168"/>
              <a:gd name="connsiteX893" fmla="*/ 1460081 w 2658173"/>
              <a:gd name="connsiteY893" fmla="*/ 524971 h 2637168"/>
              <a:gd name="connsiteX894" fmla="*/ 1476573 w 2658173"/>
              <a:gd name="connsiteY894" fmla="*/ 503862 h 2637168"/>
              <a:gd name="connsiteX895" fmla="*/ 2307545 w 2658173"/>
              <a:gd name="connsiteY895" fmla="*/ 497770 h 2637168"/>
              <a:gd name="connsiteX896" fmla="*/ 2309725 w 2658173"/>
              <a:gd name="connsiteY896" fmla="*/ 509139 h 2637168"/>
              <a:gd name="connsiteX897" fmla="*/ 2246397 w 2658173"/>
              <a:gd name="connsiteY897" fmla="*/ 561913 h 2637168"/>
              <a:gd name="connsiteX898" fmla="*/ 2307545 w 2658173"/>
              <a:gd name="connsiteY898" fmla="*/ 497770 h 2637168"/>
              <a:gd name="connsiteX899" fmla="*/ 1483500 w 2658173"/>
              <a:gd name="connsiteY899" fmla="*/ 488690 h 2637168"/>
              <a:gd name="connsiteX900" fmla="*/ 1491745 w 2658173"/>
              <a:gd name="connsiteY900" fmla="*/ 490668 h 2637168"/>
              <a:gd name="connsiteX901" fmla="*/ 1481191 w 2658173"/>
              <a:gd name="connsiteY901" fmla="*/ 498584 h 2637168"/>
              <a:gd name="connsiteX902" fmla="*/ 1483500 w 2658173"/>
              <a:gd name="connsiteY902" fmla="*/ 488690 h 2637168"/>
              <a:gd name="connsiteX903" fmla="*/ 1856786 w 2658173"/>
              <a:gd name="connsiteY903" fmla="*/ 488360 h 2637168"/>
              <a:gd name="connsiteX904" fmla="*/ 1866434 w 2658173"/>
              <a:gd name="connsiteY904" fmla="*/ 509140 h 2637168"/>
              <a:gd name="connsiteX905" fmla="*/ 1847962 w 2658173"/>
              <a:gd name="connsiteY905" fmla="*/ 493307 h 2637168"/>
              <a:gd name="connsiteX906" fmla="*/ 1856786 w 2658173"/>
              <a:gd name="connsiteY906" fmla="*/ 488360 h 2637168"/>
              <a:gd name="connsiteX907" fmla="*/ 1663257 w 2658173"/>
              <a:gd name="connsiteY907" fmla="*/ 474837 h 2637168"/>
              <a:gd name="connsiteX908" fmla="*/ 1526047 w 2658173"/>
              <a:gd name="connsiteY908" fmla="*/ 635794 h 2637168"/>
              <a:gd name="connsiteX909" fmla="*/ 1570904 w 2658173"/>
              <a:gd name="connsiteY909" fmla="*/ 572467 h 2637168"/>
              <a:gd name="connsiteX910" fmla="*/ 1663257 w 2658173"/>
              <a:gd name="connsiteY910" fmla="*/ 474837 h 2637168"/>
              <a:gd name="connsiteX911" fmla="*/ 720874 w 2658173"/>
              <a:gd name="connsiteY911" fmla="*/ 470564 h 2637168"/>
              <a:gd name="connsiteX912" fmla="*/ 737107 w 2658173"/>
              <a:gd name="connsiteY912" fmla="*/ 472198 h 2637168"/>
              <a:gd name="connsiteX913" fmla="*/ 737107 w 2658173"/>
              <a:gd name="connsiteY913" fmla="*/ 522332 h 2637168"/>
              <a:gd name="connsiteX914" fmla="*/ 720874 w 2658173"/>
              <a:gd name="connsiteY914" fmla="*/ 470564 h 2637168"/>
              <a:gd name="connsiteX915" fmla="*/ 811063 w 2658173"/>
              <a:gd name="connsiteY915" fmla="*/ 458964 h 2637168"/>
              <a:gd name="connsiteX916" fmla="*/ 816258 w 2658173"/>
              <a:gd name="connsiteY916" fmla="*/ 480115 h 2637168"/>
              <a:gd name="connsiteX917" fmla="*/ 803065 w 2658173"/>
              <a:gd name="connsiteY917" fmla="*/ 461643 h 2637168"/>
              <a:gd name="connsiteX918" fmla="*/ 811063 w 2658173"/>
              <a:gd name="connsiteY918" fmla="*/ 458964 h 2637168"/>
              <a:gd name="connsiteX919" fmla="*/ 1528687 w 2658173"/>
              <a:gd name="connsiteY919" fmla="*/ 429980 h 2637168"/>
              <a:gd name="connsiteX920" fmla="*/ 1523409 w 2658173"/>
              <a:gd name="connsiteY920" fmla="*/ 448451 h 2637168"/>
              <a:gd name="connsiteX921" fmla="*/ 1528687 w 2658173"/>
              <a:gd name="connsiteY921" fmla="*/ 429980 h 2637168"/>
              <a:gd name="connsiteX922" fmla="*/ 1433696 w 2658173"/>
              <a:gd name="connsiteY922" fmla="*/ 422064 h 2637168"/>
              <a:gd name="connsiteX923" fmla="*/ 1296486 w 2658173"/>
              <a:gd name="connsiteY923" fmla="*/ 630518 h 2637168"/>
              <a:gd name="connsiteX924" fmla="*/ 1322872 w 2658173"/>
              <a:gd name="connsiteY924" fmla="*/ 575105 h 2637168"/>
              <a:gd name="connsiteX925" fmla="*/ 1433696 w 2658173"/>
              <a:gd name="connsiteY925" fmla="*/ 422064 h 2637168"/>
              <a:gd name="connsiteX926" fmla="*/ 948185 w 2658173"/>
              <a:gd name="connsiteY926" fmla="*/ 422064 h 2637168"/>
              <a:gd name="connsiteX927" fmla="*/ 964017 w 2658173"/>
              <a:gd name="connsiteY927" fmla="*/ 456367 h 2637168"/>
              <a:gd name="connsiteX928" fmla="*/ 948185 w 2658173"/>
              <a:gd name="connsiteY928" fmla="*/ 422064 h 2637168"/>
              <a:gd name="connsiteX929" fmla="*/ 549760 w 2658173"/>
              <a:gd name="connsiteY929" fmla="*/ 406232 h 2637168"/>
              <a:gd name="connsiteX930" fmla="*/ 549760 w 2658173"/>
              <a:gd name="connsiteY930" fmla="*/ 424702 h 2637168"/>
              <a:gd name="connsiteX931" fmla="*/ 549760 w 2658173"/>
              <a:gd name="connsiteY931" fmla="*/ 406232 h 2637168"/>
              <a:gd name="connsiteX932" fmla="*/ 1296486 w 2658173"/>
              <a:gd name="connsiteY932" fmla="*/ 390400 h 2637168"/>
              <a:gd name="connsiteX933" fmla="*/ 1285932 w 2658173"/>
              <a:gd name="connsiteY933" fmla="*/ 411510 h 2637168"/>
              <a:gd name="connsiteX934" fmla="*/ 1296486 w 2658173"/>
              <a:gd name="connsiteY934" fmla="*/ 390400 h 2637168"/>
              <a:gd name="connsiteX935" fmla="*/ 1234477 w 2658173"/>
              <a:gd name="connsiteY935" fmla="*/ 374239 h 2637168"/>
              <a:gd name="connsiteX936" fmla="*/ 1238435 w 2658173"/>
              <a:gd name="connsiteY936" fmla="*/ 393039 h 2637168"/>
              <a:gd name="connsiteX937" fmla="*/ 1234477 w 2658173"/>
              <a:gd name="connsiteY937" fmla="*/ 374239 h 2637168"/>
              <a:gd name="connsiteX938" fmla="*/ 1584098 w 2658173"/>
              <a:gd name="connsiteY938" fmla="*/ 348182 h 2637168"/>
              <a:gd name="connsiteX939" fmla="*/ 1533964 w 2658173"/>
              <a:gd name="connsiteY939" fmla="*/ 424703 h 2637168"/>
              <a:gd name="connsiteX940" fmla="*/ 1584098 w 2658173"/>
              <a:gd name="connsiteY940" fmla="*/ 348182 h 2637168"/>
              <a:gd name="connsiteX941" fmla="*/ 750287 w 2658173"/>
              <a:gd name="connsiteY941" fmla="*/ 345543 h 2637168"/>
              <a:gd name="connsiteX942" fmla="*/ 779312 w 2658173"/>
              <a:gd name="connsiteY942" fmla="*/ 588298 h 2637168"/>
              <a:gd name="connsiteX943" fmla="*/ 750287 w 2658173"/>
              <a:gd name="connsiteY943" fmla="*/ 345543 h 2637168"/>
              <a:gd name="connsiteX944" fmla="*/ 1583768 w 2658173"/>
              <a:gd name="connsiteY944" fmla="*/ 327732 h 2637168"/>
              <a:gd name="connsiteX945" fmla="*/ 1592013 w 2658173"/>
              <a:gd name="connsiteY945" fmla="*/ 329711 h 2637168"/>
              <a:gd name="connsiteX946" fmla="*/ 1581459 w 2658173"/>
              <a:gd name="connsiteY946" fmla="*/ 337627 h 2637168"/>
              <a:gd name="connsiteX947" fmla="*/ 1583768 w 2658173"/>
              <a:gd name="connsiteY947" fmla="*/ 327732 h 2637168"/>
              <a:gd name="connsiteX948" fmla="*/ 739732 w 2658173"/>
              <a:gd name="connsiteY948" fmla="*/ 279577 h 2637168"/>
              <a:gd name="connsiteX949" fmla="*/ 752926 w 2658173"/>
              <a:gd name="connsiteY949" fmla="*/ 334988 h 2637168"/>
              <a:gd name="connsiteX950" fmla="*/ 739732 w 2658173"/>
              <a:gd name="connsiteY950" fmla="*/ 279577 h 2637168"/>
              <a:gd name="connsiteX951" fmla="*/ 1305721 w 2658173"/>
              <a:gd name="connsiteY951" fmla="*/ 276609 h 2637168"/>
              <a:gd name="connsiteX952" fmla="*/ 1309679 w 2658173"/>
              <a:gd name="connsiteY952" fmla="*/ 295409 h 2637168"/>
              <a:gd name="connsiteX953" fmla="*/ 1305721 w 2658173"/>
              <a:gd name="connsiteY953" fmla="*/ 276609 h 2637168"/>
              <a:gd name="connsiteX954" fmla="*/ 388801 w 2658173"/>
              <a:gd name="connsiteY954" fmla="*/ 271661 h 2637168"/>
              <a:gd name="connsiteX955" fmla="*/ 404633 w 2658173"/>
              <a:gd name="connsiteY955" fmla="*/ 348182 h 2637168"/>
              <a:gd name="connsiteX956" fmla="*/ 388801 w 2658173"/>
              <a:gd name="connsiteY956" fmla="*/ 271661 h 2637168"/>
              <a:gd name="connsiteX957" fmla="*/ 1626646 w 2658173"/>
              <a:gd name="connsiteY957" fmla="*/ 259581 h 2637168"/>
              <a:gd name="connsiteX958" fmla="*/ 1639509 w 2658173"/>
              <a:gd name="connsiteY958" fmla="*/ 269023 h 2637168"/>
              <a:gd name="connsiteX959" fmla="*/ 1599930 w 2658173"/>
              <a:gd name="connsiteY959" fmla="*/ 305964 h 2637168"/>
              <a:gd name="connsiteX960" fmla="*/ 1626646 w 2658173"/>
              <a:gd name="connsiteY960" fmla="*/ 259581 h 2637168"/>
              <a:gd name="connsiteX961" fmla="*/ 1486468 w 2658173"/>
              <a:gd name="connsiteY961" fmla="*/ 226804 h 2637168"/>
              <a:gd name="connsiteX962" fmla="*/ 1510216 w 2658173"/>
              <a:gd name="connsiteY962" fmla="*/ 300687 h 2637168"/>
              <a:gd name="connsiteX963" fmla="*/ 1486468 w 2658173"/>
              <a:gd name="connsiteY963" fmla="*/ 226804 h 2637168"/>
              <a:gd name="connsiteX964" fmla="*/ 1821575 w 2658173"/>
              <a:gd name="connsiteY964" fmla="*/ 224166 h 2637168"/>
              <a:gd name="connsiteX965" fmla="*/ 1718668 w 2658173"/>
              <a:gd name="connsiteY965" fmla="*/ 416788 h 2637168"/>
              <a:gd name="connsiteX966" fmla="*/ 1679089 w 2658173"/>
              <a:gd name="connsiteY966" fmla="*/ 445813 h 2637168"/>
              <a:gd name="connsiteX967" fmla="*/ 1821575 w 2658173"/>
              <a:gd name="connsiteY967" fmla="*/ 224166 h 2637168"/>
              <a:gd name="connsiteX968" fmla="*/ 1328150 w 2658173"/>
              <a:gd name="connsiteY968" fmla="*/ 210973 h 2637168"/>
              <a:gd name="connsiteX969" fmla="*/ 1312317 w 2658173"/>
              <a:gd name="connsiteY969" fmla="*/ 234721 h 2637168"/>
              <a:gd name="connsiteX970" fmla="*/ 1328150 w 2658173"/>
              <a:gd name="connsiteY970" fmla="*/ 210973 h 2637168"/>
              <a:gd name="connsiteX971" fmla="*/ 1800863 w 2658173"/>
              <a:gd name="connsiteY971" fmla="*/ 76556 h 2637168"/>
              <a:gd name="connsiteX972" fmla="*/ 1787273 w 2658173"/>
              <a:gd name="connsiteY972" fmla="*/ 115981 h 2637168"/>
              <a:gd name="connsiteX973" fmla="*/ 1737139 w 2658173"/>
              <a:gd name="connsiteY973" fmla="*/ 168754 h 2637168"/>
              <a:gd name="connsiteX974" fmla="*/ 1800863 w 2658173"/>
              <a:gd name="connsiteY974" fmla="*/ 76556 h 2637168"/>
              <a:gd name="connsiteX975" fmla="*/ 2242358 w 2658173"/>
              <a:gd name="connsiteY975" fmla="*/ 8045 h 2637168"/>
              <a:gd name="connsiteX976" fmla="*/ 2249037 w 2658173"/>
              <a:gd name="connsiteY976" fmla="*/ 23629 h 2637168"/>
              <a:gd name="connsiteX977" fmla="*/ 2235844 w 2658173"/>
              <a:gd name="connsiteY977" fmla="*/ 10436 h 2637168"/>
              <a:gd name="connsiteX978" fmla="*/ 2242358 w 2658173"/>
              <a:gd name="connsiteY978" fmla="*/ 8045 h 2637168"/>
              <a:gd name="connsiteX979" fmla="*/ 1860372 w 2658173"/>
              <a:gd name="connsiteY979" fmla="*/ 87 h 2637168"/>
              <a:gd name="connsiteX980" fmla="*/ 1842685 w 2658173"/>
              <a:gd name="connsiteY980" fmla="*/ 31545 h 2637168"/>
              <a:gd name="connsiteX981" fmla="*/ 1811021 w 2658173"/>
              <a:gd name="connsiteY981" fmla="*/ 60570 h 2637168"/>
              <a:gd name="connsiteX982" fmla="*/ 1860372 w 2658173"/>
              <a:gd name="connsiteY982" fmla="*/ 87 h 263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Lst>
            <a:rect l="l" t="t" r="r" b="b"/>
            <a:pathLst>
              <a:path w="2658173" h="2637168">
                <a:moveTo>
                  <a:pt x="1037898" y="2635885"/>
                </a:moveTo>
                <a:lnTo>
                  <a:pt x="1038512" y="2637168"/>
                </a:lnTo>
                <a:lnTo>
                  <a:pt x="1038243" y="2637168"/>
                </a:lnTo>
                <a:close/>
                <a:moveTo>
                  <a:pt x="1066923" y="2627971"/>
                </a:moveTo>
                <a:lnTo>
                  <a:pt x="1070512" y="2637168"/>
                </a:lnTo>
                <a:lnTo>
                  <a:pt x="1063997" y="2637168"/>
                </a:lnTo>
                <a:close/>
                <a:moveTo>
                  <a:pt x="243675" y="2627970"/>
                </a:moveTo>
                <a:lnTo>
                  <a:pt x="240674" y="2637168"/>
                </a:lnTo>
                <a:lnTo>
                  <a:pt x="235772" y="2637168"/>
                </a:lnTo>
                <a:close/>
                <a:moveTo>
                  <a:pt x="1037898" y="2622692"/>
                </a:moveTo>
                <a:cubicBezTo>
                  <a:pt x="1043175" y="2625330"/>
                  <a:pt x="1045814" y="2627969"/>
                  <a:pt x="1040537" y="2630608"/>
                </a:cubicBezTo>
                <a:cubicBezTo>
                  <a:pt x="1035259" y="2630608"/>
                  <a:pt x="1035259" y="2627969"/>
                  <a:pt x="1037898" y="2622692"/>
                </a:cubicBezTo>
                <a:close/>
                <a:moveTo>
                  <a:pt x="212008" y="2612139"/>
                </a:moveTo>
                <a:cubicBezTo>
                  <a:pt x="219924" y="2614777"/>
                  <a:pt x="217285" y="2627971"/>
                  <a:pt x="209369" y="2625332"/>
                </a:cubicBezTo>
                <a:cubicBezTo>
                  <a:pt x="201454" y="2622693"/>
                  <a:pt x="204092" y="2609500"/>
                  <a:pt x="212008" y="2612139"/>
                </a:cubicBezTo>
                <a:close/>
                <a:moveTo>
                  <a:pt x="821536" y="2596306"/>
                </a:moveTo>
                <a:lnTo>
                  <a:pt x="815654" y="2637168"/>
                </a:lnTo>
                <a:lnTo>
                  <a:pt x="800795" y="2637168"/>
                </a:lnTo>
                <a:close/>
                <a:moveTo>
                  <a:pt x="167151" y="2572558"/>
                </a:moveTo>
                <a:cubicBezTo>
                  <a:pt x="172429" y="2572558"/>
                  <a:pt x="175067" y="2583112"/>
                  <a:pt x="169790" y="2583112"/>
                </a:cubicBezTo>
                <a:cubicBezTo>
                  <a:pt x="161874" y="2585751"/>
                  <a:pt x="159236" y="2572558"/>
                  <a:pt x="167151" y="2572558"/>
                </a:cubicBezTo>
                <a:close/>
                <a:moveTo>
                  <a:pt x="404382" y="2565097"/>
                </a:moveTo>
                <a:cubicBezTo>
                  <a:pt x="413041" y="2566457"/>
                  <a:pt x="416504" y="2583773"/>
                  <a:pt x="412546" y="2593669"/>
                </a:cubicBezTo>
                <a:cubicBezTo>
                  <a:pt x="362410" y="2622695"/>
                  <a:pt x="375605" y="2551449"/>
                  <a:pt x="394075" y="2569921"/>
                </a:cubicBezTo>
                <a:cubicBezTo>
                  <a:pt x="398033" y="2565963"/>
                  <a:pt x="401496" y="2564643"/>
                  <a:pt x="404382" y="2565097"/>
                </a:cubicBezTo>
                <a:close/>
                <a:moveTo>
                  <a:pt x="771402" y="2556727"/>
                </a:moveTo>
                <a:cubicBezTo>
                  <a:pt x="784595" y="2556727"/>
                  <a:pt x="784595" y="2577836"/>
                  <a:pt x="771402" y="2577836"/>
                </a:cubicBezTo>
                <a:cubicBezTo>
                  <a:pt x="758209" y="2577836"/>
                  <a:pt x="758209" y="2556727"/>
                  <a:pt x="771402" y="2556727"/>
                </a:cubicBezTo>
                <a:close/>
                <a:moveTo>
                  <a:pt x="436292" y="2554089"/>
                </a:moveTo>
                <a:cubicBezTo>
                  <a:pt x="446847" y="2559366"/>
                  <a:pt x="449486" y="2564643"/>
                  <a:pt x="438931" y="2569921"/>
                </a:cubicBezTo>
                <a:cubicBezTo>
                  <a:pt x="428376" y="2567282"/>
                  <a:pt x="428376" y="2562005"/>
                  <a:pt x="436292" y="2554089"/>
                </a:cubicBezTo>
                <a:close/>
                <a:moveTo>
                  <a:pt x="1165213" y="2553098"/>
                </a:moveTo>
                <a:cubicBezTo>
                  <a:pt x="1190445" y="2552603"/>
                  <a:pt x="1218645" y="2587730"/>
                  <a:pt x="1183023" y="2609499"/>
                </a:cubicBezTo>
                <a:cubicBezTo>
                  <a:pt x="1156637" y="2609499"/>
                  <a:pt x="1143444" y="2593667"/>
                  <a:pt x="1143444" y="2567281"/>
                </a:cubicBezTo>
                <a:cubicBezTo>
                  <a:pt x="1148721" y="2557386"/>
                  <a:pt x="1156802" y="2553263"/>
                  <a:pt x="1165213" y="2553098"/>
                </a:cubicBezTo>
                <a:close/>
                <a:moveTo>
                  <a:pt x="594779" y="2540235"/>
                </a:moveTo>
                <a:cubicBezTo>
                  <a:pt x="602200" y="2542214"/>
                  <a:pt x="593295" y="2562004"/>
                  <a:pt x="581421" y="2546172"/>
                </a:cubicBezTo>
                <a:cubicBezTo>
                  <a:pt x="588017" y="2540895"/>
                  <a:pt x="592305" y="2539575"/>
                  <a:pt x="594779" y="2540235"/>
                </a:cubicBezTo>
                <a:close/>
                <a:moveTo>
                  <a:pt x="752933" y="2506593"/>
                </a:moveTo>
                <a:cubicBezTo>
                  <a:pt x="758211" y="2509231"/>
                  <a:pt x="752933" y="2519786"/>
                  <a:pt x="747655" y="2519786"/>
                </a:cubicBezTo>
                <a:cubicBezTo>
                  <a:pt x="742378" y="2517147"/>
                  <a:pt x="745017" y="2506593"/>
                  <a:pt x="752933" y="2506593"/>
                </a:cubicBezTo>
                <a:close/>
                <a:moveTo>
                  <a:pt x="185622" y="2493400"/>
                </a:moveTo>
                <a:cubicBezTo>
                  <a:pt x="206731" y="2511870"/>
                  <a:pt x="204092" y="2522425"/>
                  <a:pt x="175067" y="2519786"/>
                </a:cubicBezTo>
                <a:cubicBezTo>
                  <a:pt x="140765" y="2501316"/>
                  <a:pt x="143404" y="2490761"/>
                  <a:pt x="185622" y="2493400"/>
                </a:cubicBezTo>
                <a:close/>
                <a:moveTo>
                  <a:pt x="502260" y="2485483"/>
                </a:moveTo>
                <a:cubicBezTo>
                  <a:pt x="507537" y="2490760"/>
                  <a:pt x="504899" y="2493399"/>
                  <a:pt x="499621" y="2493399"/>
                </a:cubicBezTo>
                <a:cubicBezTo>
                  <a:pt x="494344" y="2488122"/>
                  <a:pt x="496983" y="2485483"/>
                  <a:pt x="502260" y="2485483"/>
                </a:cubicBezTo>
                <a:close/>
                <a:moveTo>
                  <a:pt x="751160" y="2479876"/>
                </a:moveTo>
                <a:cubicBezTo>
                  <a:pt x="751284" y="2479381"/>
                  <a:pt x="768102" y="2484824"/>
                  <a:pt x="758211" y="2482844"/>
                </a:cubicBezTo>
                <a:cubicBezTo>
                  <a:pt x="752933" y="2480865"/>
                  <a:pt x="751119" y="2480041"/>
                  <a:pt x="751160" y="2479876"/>
                </a:cubicBezTo>
                <a:close/>
                <a:moveTo>
                  <a:pt x="1231179" y="2469651"/>
                </a:moveTo>
                <a:cubicBezTo>
                  <a:pt x="1233818" y="2469651"/>
                  <a:pt x="1237116" y="2470970"/>
                  <a:pt x="1238435" y="2472289"/>
                </a:cubicBezTo>
                <a:cubicBezTo>
                  <a:pt x="1246351" y="2480205"/>
                  <a:pt x="1230519" y="2480205"/>
                  <a:pt x="1227881" y="2474928"/>
                </a:cubicBezTo>
                <a:cubicBezTo>
                  <a:pt x="1226562" y="2470970"/>
                  <a:pt x="1228541" y="2469651"/>
                  <a:pt x="1231179" y="2469651"/>
                </a:cubicBezTo>
                <a:close/>
                <a:moveTo>
                  <a:pt x="1008027" y="2461878"/>
                </a:moveTo>
                <a:lnTo>
                  <a:pt x="1009525" y="2463709"/>
                </a:lnTo>
                <a:lnTo>
                  <a:pt x="1008461" y="2463962"/>
                </a:lnTo>
                <a:close/>
                <a:moveTo>
                  <a:pt x="539199" y="2456458"/>
                </a:moveTo>
                <a:cubicBezTo>
                  <a:pt x="560310" y="2472290"/>
                  <a:pt x="520728" y="2469651"/>
                  <a:pt x="531283" y="2480206"/>
                </a:cubicBezTo>
                <a:cubicBezTo>
                  <a:pt x="504896" y="2527702"/>
                  <a:pt x="512812" y="2453820"/>
                  <a:pt x="539199" y="2456458"/>
                </a:cubicBezTo>
                <a:close/>
                <a:moveTo>
                  <a:pt x="544476" y="2440626"/>
                </a:moveTo>
                <a:cubicBezTo>
                  <a:pt x="544476" y="2451181"/>
                  <a:pt x="541838" y="2453820"/>
                  <a:pt x="533922" y="2448542"/>
                </a:cubicBezTo>
                <a:cubicBezTo>
                  <a:pt x="533922" y="2440626"/>
                  <a:pt x="539199" y="2437988"/>
                  <a:pt x="544476" y="2440626"/>
                </a:cubicBezTo>
                <a:close/>
                <a:moveTo>
                  <a:pt x="715993" y="2437988"/>
                </a:moveTo>
                <a:cubicBezTo>
                  <a:pt x="723908" y="2440626"/>
                  <a:pt x="718631" y="2451181"/>
                  <a:pt x="713353" y="2453820"/>
                </a:cubicBezTo>
                <a:cubicBezTo>
                  <a:pt x="708077" y="2451181"/>
                  <a:pt x="710716" y="2440626"/>
                  <a:pt x="715993" y="2437988"/>
                </a:cubicBezTo>
                <a:close/>
                <a:moveTo>
                  <a:pt x="391440" y="2435349"/>
                </a:moveTo>
                <a:cubicBezTo>
                  <a:pt x="367691" y="2482844"/>
                  <a:pt x="309641" y="2577835"/>
                  <a:pt x="248952" y="2625331"/>
                </a:cubicBezTo>
                <a:cubicBezTo>
                  <a:pt x="243675" y="2562004"/>
                  <a:pt x="354498" y="2472290"/>
                  <a:pt x="391440" y="2435349"/>
                </a:cubicBezTo>
                <a:close/>
                <a:moveTo>
                  <a:pt x="578783" y="2403686"/>
                </a:moveTo>
                <a:cubicBezTo>
                  <a:pt x="586699" y="2443265"/>
                  <a:pt x="541841" y="2422156"/>
                  <a:pt x="578783" y="2403686"/>
                </a:cubicBezTo>
                <a:close/>
                <a:moveTo>
                  <a:pt x="1051092" y="2401047"/>
                </a:moveTo>
                <a:cubicBezTo>
                  <a:pt x="1056369" y="2424795"/>
                  <a:pt x="1061646" y="2445904"/>
                  <a:pt x="1069562" y="2467013"/>
                </a:cubicBezTo>
                <a:cubicBezTo>
                  <a:pt x="1072201" y="2461736"/>
                  <a:pt x="1072201" y="2453820"/>
                  <a:pt x="1072201" y="2448542"/>
                </a:cubicBezTo>
                <a:cubicBezTo>
                  <a:pt x="1085394" y="2424795"/>
                  <a:pt x="1080117" y="2408963"/>
                  <a:pt x="1051092" y="2401047"/>
                </a:cubicBezTo>
                <a:close/>
                <a:moveTo>
                  <a:pt x="636837" y="2393130"/>
                </a:moveTo>
                <a:cubicBezTo>
                  <a:pt x="621005" y="2440625"/>
                  <a:pt x="581425" y="2511869"/>
                  <a:pt x="526011" y="2540894"/>
                </a:cubicBezTo>
                <a:cubicBezTo>
                  <a:pt x="536568" y="2501314"/>
                  <a:pt x="602535" y="2416878"/>
                  <a:pt x="636837" y="2393130"/>
                </a:cubicBezTo>
                <a:close/>
                <a:moveTo>
                  <a:pt x="1028493" y="2388111"/>
                </a:moveTo>
                <a:cubicBezTo>
                  <a:pt x="1027014" y="2387565"/>
                  <a:pt x="1025695" y="2388184"/>
                  <a:pt x="1024705" y="2390492"/>
                </a:cubicBezTo>
                <a:cubicBezTo>
                  <a:pt x="1057028" y="2452831"/>
                  <a:pt x="1038847" y="2391936"/>
                  <a:pt x="1028493" y="2388111"/>
                </a:cubicBezTo>
                <a:close/>
                <a:moveTo>
                  <a:pt x="1687004" y="2387854"/>
                </a:moveTo>
                <a:cubicBezTo>
                  <a:pt x="1694920" y="2390492"/>
                  <a:pt x="1689643" y="2406324"/>
                  <a:pt x="1681727" y="2401047"/>
                </a:cubicBezTo>
                <a:cubicBezTo>
                  <a:pt x="1679088" y="2398408"/>
                  <a:pt x="1681727" y="2387854"/>
                  <a:pt x="1687004" y="2387854"/>
                </a:cubicBezTo>
                <a:close/>
                <a:moveTo>
                  <a:pt x="1402031" y="2387853"/>
                </a:moveTo>
                <a:cubicBezTo>
                  <a:pt x="1425780" y="2403685"/>
                  <a:pt x="1425780" y="2419516"/>
                  <a:pt x="1404669" y="2432710"/>
                </a:cubicBezTo>
                <a:cubicBezTo>
                  <a:pt x="1402031" y="2416878"/>
                  <a:pt x="1402031" y="2403685"/>
                  <a:pt x="1402031" y="2387853"/>
                </a:cubicBezTo>
                <a:close/>
                <a:moveTo>
                  <a:pt x="496982" y="2387853"/>
                </a:moveTo>
                <a:cubicBezTo>
                  <a:pt x="502259" y="2390492"/>
                  <a:pt x="494343" y="2398408"/>
                  <a:pt x="491705" y="2398408"/>
                </a:cubicBezTo>
                <a:cubicBezTo>
                  <a:pt x="486427" y="2393130"/>
                  <a:pt x="491705" y="2385214"/>
                  <a:pt x="496982" y="2387853"/>
                </a:cubicBezTo>
                <a:close/>
                <a:moveTo>
                  <a:pt x="1763526" y="2385216"/>
                </a:moveTo>
                <a:cubicBezTo>
                  <a:pt x="1789912" y="2406325"/>
                  <a:pt x="1787274" y="2416879"/>
                  <a:pt x="1760887" y="2414241"/>
                </a:cubicBezTo>
                <a:cubicBezTo>
                  <a:pt x="1737138" y="2406325"/>
                  <a:pt x="1739777" y="2395770"/>
                  <a:pt x="1763526" y="2385216"/>
                </a:cubicBezTo>
                <a:close/>
                <a:moveTo>
                  <a:pt x="1214432" y="2380765"/>
                </a:moveTo>
                <a:lnTo>
                  <a:pt x="1213698" y="2625332"/>
                </a:lnTo>
                <a:lnTo>
                  <a:pt x="1213734" y="2637168"/>
                </a:lnTo>
                <a:lnTo>
                  <a:pt x="1200415" y="2637168"/>
                </a:lnTo>
                <a:lnTo>
                  <a:pt x="1199335" y="2602795"/>
                </a:lnTo>
                <a:cubicBezTo>
                  <a:pt x="1198959" y="2556500"/>
                  <a:pt x="1199928" y="2509809"/>
                  <a:pt x="1203144" y="2464704"/>
                </a:cubicBezTo>
                <a:close/>
                <a:moveTo>
                  <a:pt x="621001" y="2372805"/>
                </a:moveTo>
                <a:cubicBezTo>
                  <a:pt x="624960" y="2372434"/>
                  <a:pt x="627598" y="2373177"/>
                  <a:pt x="628917" y="2374991"/>
                </a:cubicBezTo>
                <a:cubicBezTo>
                  <a:pt x="631556" y="2378619"/>
                  <a:pt x="628917" y="2386535"/>
                  <a:pt x="621002" y="2398409"/>
                </a:cubicBezTo>
                <a:cubicBezTo>
                  <a:pt x="597254" y="2408964"/>
                  <a:pt x="591976" y="2401048"/>
                  <a:pt x="605169" y="2377300"/>
                </a:cubicBezTo>
                <a:cubicBezTo>
                  <a:pt x="611766" y="2374661"/>
                  <a:pt x="617043" y="2373177"/>
                  <a:pt x="621001" y="2372805"/>
                </a:cubicBezTo>
                <a:close/>
                <a:moveTo>
                  <a:pt x="1043176" y="2364106"/>
                </a:moveTo>
                <a:cubicBezTo>
                  <a:pt x="1048453" y="2408963"/>
                  <a:pt x="1059008" y="2364106"/>
                  <a:pt x="1043176" y="2364106"/>
                </a:cubicBezTo>
                <a:close/>
                <a:moveTo>
                  <a:pt x="801168" y="2356974"/>
                </a:moveTo>
                <a:cubicBezTo>
                  <a:pt x="801250" y="2356520"/>
                  <a:pt x="801085" y="2356850"/>
                  <a:pt x="800426" y="2358829"/>
                </a:cubicBezTo>
                <a:cubicBezTo>
                  <a:pt x="798447" y="2366745"/>
                  <a:pt x="800920" y="2358334"/>
                  <a:pt x="801168" y="2356974"/>
                </a:cubicBezTo>
                <a:close/>
                <a:moveTo>
                  <a:pt x="462682" y="2350912"/>
                </a:moveTo>
                <a:cubicBezTo>
                  <a:pt x="452128" y="2364105"/>
                  <a:pt x="438934" y="2379937"/>
                  <a:pt x="428380" y="2395769"/>
                </a:cubicBezTo>
                <a:cubicBezTo>
                  <a:pt x="436296" y="2369382"/>
                  <a:pt x="438934" y="2361466"/>
                  <a:pt x="462682" y="2350912"/>
                </a:cubicBezTo>
                <a:close/>
                <a:moveTo>
                  <a:pt x="1299125" y="2345634"/>
                </a:moveTo>
                <a:cubicBezTo>
                  <a:pt x="1322873" y="2340357"/>
                  <a:pt x="1325512" y="2356189"/>
                  <a:pt x="1307041" y="2398407"/>
                </a:cubicBezTo>
                <a:cubicBezTo>
                  <a:pt x="1285931" y="2398407"/>
                  <a:pt x="1283293" y="2379937"/>
                  <a:pt x="1299125" y="2345634"/>
                </a:cubicBezTo>
                <a:close/>
                <a:moveTo>
                  <a:pt x="1541879" y="2329802"/>
                </a:moveTo>
                <a:cubicBezTo>
                  <a:pt x="1610485" y="2340357"/>
                  <a:pt x="1665897" y="2416878"/>
                  <a:pt x="1594653" y="2467012"/>
                </a:cubicBezTo>
                <a:cubicBezTo>
                  <a:pt x="1483829" y="2543533"/>
                  <a:pt x="1460081" y="2313970"/>
                  <a:pt x="1541879" y="2329802"/>
                </a:cubicBezTo>
                <a:close/>
                <a:moveTo>
                  <a:pt x="2218114" y="2328650"/>
                </a:moveTo>
                <a:cubicBezTo>
                  <a:pt x="2222320" y="2321228"/>
                  <a:pt x="2233205" y="2350913"/>
                  <a:pt x="2217372" y="2350913"/>
                </a:cubicBezTo>
                <a:cubicBezTo>
                  <a:pt x="2216053" y="2337720"/>
                  <a:pt x="2216713" y="2331123"/>
                  <a:pt x="2218114" y="2328650"/>
                </a:cubicBezTo>
                <a:close/>
                <a:moveTo>
                  <a:pt x="1298219" y="2310673"/>
                </a:moveTo>
                <a:cubicBezTo>
                  <a:pt x="1301270" y="2310508"/>
                  <a:pt x="1299785" y="2311993"/>
                  <a:pt x="1288571" y="2316610"/>
                </a:cubicBezTo>
                <a:cubicBezTo>
                  <a:pt x="1239095" y="2326505"/>
                  <a:pt x="1289066" y="2311168"/>
                  <a:pt x="1298219" y="2310673"/>
                </a:cubicBezTo>
                <a:close/>
                <a:moveTo>
                  <a:pt x="486098" y="2295171"/>
                </a:moveTo>
                <a:cubicBezTo>
                  <a:pt x="487088" y="2294182"/>
                  <a:pt x="489067" y="2294182"/>
                  <a:pt x="491705" y="2295501"/>
                </a:cubicBezTo>
                <a:cubicBezTo>
                  <a:pt x="491705" y="2300778"/>
                  <a:pt x="491705" y="2303417"/>
                  <a:pt x="486428" y="2300778"/>
                </a:cubicBezTo>
                <a:cubicBezTo>
                  <a:pt x="485109" y="2298140"/>
                  <a:pt x="485109" y="2296161"/>
                  <a:pt x="486098" y="2295171"/>
                </a:cubicBezTo>
                <a:close/>
                <a:moveTo>
                  <a:pt x="172429" y="2288904"/>
                </a:moveTo>
                <a:cubicBezTo>
                  <a:pt x="174408" y="2287584"/>
                  <a:pt x="177706" y="2287584"/>
                  <a:pt x="180345" y="2290223"/>
                </a:cubicBezTo>
                <a:cubicBezTo>
                  <a:pt x="185622" y="2295500"/>
                  <a:pt x="175068" y="2300777"/>
                  <a:pt x="172429" y="2295500"/>
                </a:cubicBezTo>
                <a:cubicBezTo>
                  <a:pt x="169790" y="2292862"/>
                  <a:pt x="170450" y="2290223"/>
                  <a:pt x="172429" y="2288904"/>
                </a:cubicBezTo>
                <a:close/>
                <a:moveTo>
                  <a:pt x="2119742" y="2287585"/>
                </a:moveTo>
                <a:cubicBezTo>
                  <a:pt x="2125019" y="2292862"/>
                  <a:pt x="2122381" y="2295501"/>
                  <a:pt x="2117103" y="2295501"/>
                </a:cubicBezTo>
                <a:cubicBezTo>
                  <a:pt x="2111826" y="2292862"/>
                  <a:pt x="2114465" y="2287585"/>
                  <a:pt x="2119742" y="2287585"/>
                </a:cubicBezTo>
                <a:close/>
                <a:moveTo>
                  <a:pt x="814361" y="2276494"/>
                </a:moveTo>
                <a:cubicBezTo>
                  <a:pt x="808176" y="2276865"/>
                  <a:pt x="793828" y="2308035"/>
                  <a:pt x="813619" y="2337719"/>
                </a:cubicBezTo>
                <a:cubicBezTo>
                  <a:pt x="813619" y="2321888"/>
                  <a:pt x="816257" y="2303417"/>
                  <a:pt x="816257" y="2287585"/>
                </a:cubicBezTo>
                <a:cubicBezTo>
                  <a:pt x="817576" y="2279669"/>
                  <a:pt x="816422" y="2276370"/>
                  <a:pt x="814361" y="2276494"/>
                </a:cubicBezTo>
                <a:close/>
                <a:moveTo>
                  <a:pt x="1848623" y="2272414"/>
                </a:moveTo>
                <a:cubicBezTo>
                  <a:pt x="1854560" y="2273733"/>
                  <a:pt x="1859837" y="2278350"/>
                  <a:pt x="1858518" y="2284947"/>
                </a:cubicBezTo>
                <a:cubicBezTo>
                  <a:pt x="1855879" y="2298140"/>
                  <a:pt x="1832130" y="2292863"/>
                  <a:pt x="1834769" y="2279670"/>
                </a:cubicBezTo>
                <a:cubicBezTo>
                  <a:pt x="1836089" y="2273073"/>
                  <a:pt x="1842686" y="2271094"/>
                  <a:pt x="1848623" y="2272414"/>
                </a:cubicBezTo>
                <a:close/>
                <a:moveTo>
                  <a:pt x="1085394" y="2263837"/>
                </a:moveTo>
                <a:cubicBezTo>
                  <a:pt x="1069562" y="2295501"/>
                  <a:pt x="1048453" y="2340358"/>
                  <a:pt x="1072201" y="2379938"/>
                </a:cubicBezTo>
                <a:cubicBezTo>
                  <a:pt x="1103865" y="2427433"/>
                  <a:pt x="1080117" y="2250644"/>
                  <a:pt x="1085394" y="2263837"/>
                </a:cubicBezTo>
                <a:close/>
                <a:moveTo>
                  <a:pt x="396715" y="2263837"/>
                </a:moveTo>
                <a:cubicBezTo>
                  <a:pt x="412546" y="2279669"/>
                  <a:pt x="412546" y="2340357"/>
                  <a:pt x="394076" y="2300778"/>
                </a:cubicBezTo>
                <a:cubicBezTo>
                  <a:pt x="370327" y="2295500"/>
                  <a:pt x="370327" y="2282307"/>
                  <a:pt x="396715" y="2263837"/>
                </a:cubicBezTo>
                <a:close/>
                <a:moveTo>
                  <a:pt x="527000" y="2261198"/>
                </a:moveTo>
                <a:cubicBezTo>
                  <a:pt x="530957" y="2259219"/>
                  <a:pt x="520073" y="2275051"/>
                  <a:pt x="494346" y="2308693"/>
                </a:cubicBezTo>
                <a:cubicBezTo>
                  <a:pt x="502262" y="2295500"/>
                  <a:pt x="510178" y="2282307"/>
                  <a:pt x="518094" y="2269114"/>
                </a:cubicBezTo>
                <a:cubicBezTo>
                  <a:pt x="522712" y="2264497"/>
                  <a:pt x="525680" y="2261858"/>
                  <a:pt x="527000" y="2261198"/>
                </a:cubicBezTo>
                <a:close/>
                <a:moveTo>
                  <a:pt x="1404010" y="2250645"/>
                </a:moveTo>
                <a:cubicBezTo>
                  <a:pt x="1413245" y="2249985"/>
                  <a:pt x="1423140" y="2253283"/>
                  <a:pt x="1433694" y="2261199"/>
                </a:cubicBezTo>
                <a:cubicBezTo>
                  <a:pt x="1433694" y="2261199"/>
                  <a:pt x="1436333" y="2261199"/>
                  <a:pt x="1438972" y="2263838"/>
                </a:cubicBezTo>
                <a:cubicBezTo>
                  <a:pt x="1417862" y="2274393"/>
                  <a:pt x="1396753" y="2274393"/>
                  <a:pt x="1378283" y="2263838"/>
                </a:cubicBezTo>
                <a:cubicBezTo>
                  <a:pt x="1386199" y="2255922"/>
                  <a:pt x="1394775" y="2251304"/>
                  <a:pt x="1404010" y="2250645"/>
                </a:cubicBezTo>
                <a:close/>
                <a:moveTo>
                  <a:pt x="536524" y="2243553"/>
                </a:moveTo>
                <a:cubicBezTo>
                  <a:pt x="535905" y="2242563"/>
                  <a:pt x="541182" y="2243388"/>
                  <a:pt x="557674" y="2248005"/>
                </a:cubicBezTo>
                <a:cubicBezTo>
                  <a:pt x="593297" y="2265816"/>
                  <a:pt x="538379" y="2246521"/>
                  <a:pt x="536524" y="2243553"/>
                </a:cubicBezTo>
                <a:close/>
                <a:moveTo>
                  <a:pt x="1065604" y="2243264"/>
                </a:moveTo>
                <a:cubicBezTo>
                  <a:pt x="1066924" y="2240914"/>
                  <a:pt x="1064285" y="2242728"/>
                  <a:pt x="1053730" y="2253283"/>
                </a:cubicBezTo>
                <a:cubicBezTo>
                  <a:pt x="1022067" y="2294841"/>
                  <a:pt x="1061647" y="2250314"/>
                  <a:pt x="1065604" y="2243264"/>
                </a:cubicBezTo>
                <a:close/>
                <a:moveTo>
                  <a:pt x="458393" y="2233823"/>
                </a:moveTo>
                <a:cubicBezTo>
                  <a:pt x="462021" y="2233493"/>
                  <a:pt x="465320" y="2236132"/>
                  <a:pt x="470597" y="2242729"/>
                </a:cubicBezTo>
                <a:cubicBezTo>
                  <a:pt x="457404" y="2261199"/>
                  <a:pt x="431016" y="2248006"/>
                  <a:pt x="444211" y="2242729"/>
                </a:cubicBezTo>
                <a:cubicBezTo>
                  <a:pt x="450807" y="2237451"/>
                  <a:pt x="454765" y="2234153"/>
                  <a:pt x="458393" y="2233823"/>
                </a:cubicBezTo>
                <a:close/>
                <a:moveTo>
                  <a:pt x="1533964" y="2213703"/>
                </a:moveTo>
                <a:cubicBezTo>
                  <a:pt x="1555073" y="2224258"/>
                  <a:pt x="1512855" y="2248006"/>
                  <a:pt x="1507577" y="2229535"/>
                </a:cubicBezTo>
                <a:cubicBezTo>
                  <a:pt x="1510215" y="2216342"/>
                  <a:pt x="1523410" y="2211065"/>
                  <a:pt x="1533964" y="2213703"/>
                </a:cubicBezTo>
                <a:close/>
                <a:moveTo>
                  <a:pt x="388798" y="2213703"/>
                </a:moveTo>
                <a:cubicBezTo>
                  <a:pt x="394076" y="2213703"/>
                  <a:pt x="394076" y="2216341"/>
                  <a:pt x="391437" y="2221619"/>
                </a:cubicBezTo>
                <a:cubicBezTo>
                  <a:pt x="386160" y="2221619"/>
                  <a:pt x="383521" y="2216341"/>
                  <a:pt x="388798" y="2213703"/>
                </a:cubicBezTo>
                <a:close/>
                <a:moveTo>
                  <a:pt x="399353" y="2205787"/>
                </a:moveTo>
                <a:cubicBezTo>
                  <a:pt x="404630" y="2205787"/>
                  <a:pt x="409908" y="2216341"/>
                  <a:pt x="401992" y="2216341"/>
                </a:cubicBezTo>
                <a:cubicBezTo>
                  <a:pt x="394076" y="2218980"/>
                  <a:pt x="386159" y="2203148"/>
                  <a:pt x="399353" y="2205787"/>
                </a:cubicBezTo>
                <a:close/>
                <a:moveTo>
                  <a:pt x="188266" y="2205787"/>
                </a:moveTo>
                <a:cubicBezTo>
                  <a:pt x="201459" y="2245366"/>
                  <a:pt x="130216" y="2300778"/>
                  <a:pt x="122300" y="2240089"/>
                </a:cubicBezTo>
                <a:cubicBezTo>
                  <a:pt x="204098" y="2269114"/>
                  <a:pt x="117023" y="2211064"/>
                  <a:pt x="188266" y="2205787"/>
                </a:cubicBezTo>
                <a:close/>
                <a:moveTo>
                  <a:pt x="809619" y="2202777"/>
                </a:moveTo>
                <a:cubicBezTo>
                  <a:pt x="795643" y="2207106"/>
                  <a:pt x="775358" y="2276371"/>
                  <a:pt x="818896" y="2226896"/>
                </a:cubicBezTo>
                <a:cubicBezTo>
                  <a:pt x="818236" y="2207106"/>
                  <a:pt x="814278" y="2201334"/>
                  <a:pt x="809619" y="2202777"/>
                </a:cubicBezTo>
                <a:close/>
                <a:moveTo>
                  <a:pt x="1407762" y="2179607"/>
                </a:moveTo>
                <a:cubicBezTo>
                  <a:pt x="1413081" y="2180225"/>
                  <a:pt x="1416545" y="2188636"/>
                  <a:pt x="1412587" y="2192594"/>
                </a:cubicBezTo>
                <a:cubicBezTo>
                  <a:pt x="1404671" y="2200510"/>
                  <a:pt x="1394115" y="2187317"/>
                  <a:pt x="1402031" y="2182039"/>
                </a:cubicBezTo>
                <a:cubicBezTo>
                  <a:pt x="1404010" y="2180060"/>
                  <a:pt x="1405990" y="2179400"/>
                  <a:pt x="1407762" y="2179607"/>
                </a:cubicBezTo>
                <a:close/>
                <a:moveTo>
                  <a:pt x="1883625" y="2178741"/>
                </a:moveTo>
                <a:cubicBezTo>
                  <a:pt x="1907002" y="2177256"/>
                  <a:pt x="1933718" y="2214362"/>
                  <a:pt x="1898096" y="2232173"/>
                </a:cubicBezTo>
                <a:cubicBezTo>
                  <a:pt x="1874348" y="2232173"/>
                  <a:pt x="1863794" y="2218979"/>
                  <a:pt x="1863794" y="2195232"/>
                </a:cubicBezTo>
                <a:cubicBezTo>
                  <a:pt x="1868412" y="2184018"/>
                  <a:pt x="1875833" y="2179235"/>
                  <a:pt x="1883625" y="2178741"/>
                </a:cubicBezTo>
                <a:close/>
                <a:moveTo>
                  <a:pt x="766782" y="2154993"/>
                </a:moveTo>
                <a:cubicBezTo>
                  <a:pt x="758867" y="2153014"/>
                  <a:pt x="746333" y="2154333"/>
                  <a:pt x="734459" y="2155653"/>
                </a:cubicBezTo>
                <a:cubicBezTo>
                  <a:pt x="745014" y="2163569"/>
                  <a:pt x="758206" y="2168846"/>
                  <a:pt x="771400" y="2174124"/>
                </a:cubicBezTo>
                <a:cubicBezTo>
                  <a:pt x="777997" y="2162250"/>
                  <a:pt x="774698" y="2156972"/>
                  <a:pt x="766782" y="2154993"/>
                </a:cubicBezTo>
                <a:close/>
                <a:moveTo>
                  <a:pt x="163483" y="2142542"/>
                </a:moveTo>
                <a:cubicBezTo>
                  <a:pt x="167812" y="2144274"/>
                  <a:pt x="195519" y="2161590"/>
                  <a:pt x="169792" y="2147737"/>
                </a:cubicBezTo>
                <a:cubicBezTo>
                  <a:pt x="163195" y="2143119"/>
                  <a:pt x="162040" y="2141965"/>
                  <a:pt x="163483" y="2142542"/>
                </a:cubicBezTo>
                <a:close/>
                <a:moveTo>
                  <a:pt x="1417863" y="2142459"/>
                </a:moveTo>
                <a:cubicBezTo>
                  <a:pt x="1494384" y="2147736"/>
                  <a:pt x="1594652" y="2182039"/>
                  <a:pt x="1665895" y="2208426"/>
                </a:cubicBezTo>
                <a:cubicBezTo>
                  <a:pt x="1644786" y="2221619"/>
                  <a:pt x="1460081" y="2166208"/>
                  <a:pt x="1417863" y="2142459"/>
                </a:cubicBezTo>
                <a:close/>
                <a:moveTo>
                  <a:pt x="2078514" y="2136853"/>
                </a:moveTo>
                <a:cubicBezTo>
                  <a:pt x="2080823" y="2139162"/>
                  <a:pt x="2081483" y="2143779"/>
                  <a:pt x="2080164" y="2150376"/>
                </a:cubicBezTo>
                <a:cubicBezTo>
                  <a:pt x="2066969" y="2153015"/>
                  <a:pt x="2064331" y="2150376"/>
                  <a:pt x="2066969" y="2137183"/>
                </a:cubicBezTo>
                <a:cubicBezTo>
                  <a:pt x="2072247" y="2134544"/>
                  <a:pt x="2076205" y="2134544"/>
                  <a:pt x="2078514" y="2136853"/>
                </a:cubicBezTo>
                <a:close/>
                <a:moveTo>
                  <a:pt x="2238481" y="2131904"/>
                </a:moveTo>
                <a:cubicBezTo>
                  <a:pt x="2243759" y="2134543"/>
                  <a:pt x="2238481" y="2145097"/>
                  <a:pt x="2233204" y="2139820"/>
                </a:cubicBezTo>
                <a:cubicBezTo>
                  <a:pt x="2230565" y="2134543"/>
                  <a:pt x="2233204" y="2126627"/>
                  <a:pt x="2238481" y="2131904"/>
                </a:cubicBezTo>
                <a:close/>
                <a:moveTo>
                  <a:pt x="1412585" y="2116073"/>
                </a:moveTo>
                <a:cubicBezTo>
                  <a:pt x="1420501" y="2116073"/>
                  <a:pt x="1423140" y="2118712"/>
                  <a:pt x="1417863" y="2126627"/>
                </a:cubicBezTo>
                <a:cubicBezTo>
                  <a:pt x="1409947" y="2129266"/>
                  <a:pt x="1407308" y="2123989"/>
                  <a:pt x="1412585" y="2116073"/>
                </a:cubicBezTo>
                <a:close/>
                <a:moveTo>
                  <a:pt x="126258" y="2115084"/>
                </a:moveTo>
                <a:cubicBezTo>
                  <a:pt x="130875" y="2115414"/>
                  <a:pt x="134174" y="2120031"/>
                  <a:pt x="135493" y="2129267"/>
                </a:cubicBezTo>
                <a:cubicBezTo>
                  <a:pt x="122300" y="2145099"/>
                  <a:pt x="111744" y="2145099"/>
                  <a:pt x="109106" y="2126628"/>
                </a:cubicBezTo>
                <a:cubicBezTo>
                  <a:pt x="115703" y="2118712"/>
                  <a:pt x="121640" y="2114754"/>
                  <a:pt x="126258" y="2115084"/>
                </a:cubicBezTo>
                <a:close/>
                <a:moveTo>
                  <a:pt x="251582" y="2087049"/>
                </a:moveTo>
                <a:cubicBezTo>
                  <a:pt x="262137" y="2108158"/>
                  <a:pt x="246305" y="2113435"/>
                  <a:pt x="204087" y="2105519"/>
                </a:cubicBezTo>
                <a:cubicBezTo>
                  <a:pt x="219919" y="2100242"/>
                  <a:pt x="235751" y="2092326"/>
                  <a:pt x="251582" y="2087049"/>
                </a:cubicBezTo>
                <a:close/>
                <a:moveTo>
                  <a:pt x="2222649" y="2087048"/>
                </a:moveTo>
                <a:cubicBezTo>
                  <a:pt x="2249036" y="2092325"/>
                  <a:pt x="2270145" y="2113434"/>
                  <a:pt x="2285977" y="2131905"/>
                </a:cubicBezTo>
                <a:cubicBezTo>
                  <a:pt x="2259590" y="2155653"/>
                  <a:pt x="2217372" y="2118712"/>
                  <a:pt x="2222649" y="2087048"/>
                </a:cubicBezTo>
                <a:close/>
                <a:moveTo>
                  <a:pt x="190904" y="2071217"/>
                </a:moveTo>
                <a:cubicBezTo>
                  <a:pt x="217290" y="2081771"/>
                  <a:pt x="204097" y="2089687"/>
                  <a:pt x="153963" y="2092326"/>
                </a:cubicBezTo>
                <a:cubicBezTo>
                  <a:pt x="164517" y="2087049"/>
                  <a:pt x="177711" y="2079133"/>
                  <a:pt x="190904" y="2071217"/>
                </a:cubicBezTo>
                <a:close/>
                <a:moveTo>
                  <a:pt x="56334" y="2042191"/>
                </a:moveTo>
                <a:cubicBezTo>
                  <a:pt x="47099" y="2053406"/>
                  <a:pt x="26484" y="2062146"/>
                  <a:pt x="1170" y="2068701"/>
                </a:cubicBezTo>
                <a:lnTo>
                  <a:pt x="719" y="2068774"/>
                </a:lnTo>
                <a:lnTo>
                  <a:pt x="719" y="2048081"/>
                </a:lnTo>
                <a:lnTo>
                  <a:pt x="2284" y="2047922"/>
                </a:lnTo>
                <a:cubicBezTo>
                  <a:pt x="22527" y="2045984"/>
                  <a:pt x="41162" y="2044170"/>
                  <a:pt x="56334" y="2042191"/>
                </a:cubicBezTo>
                <a:close/>
                <a:moveTo>
                  <a:pt x="1399393" y="2028998"/>
                </a:moveTo>
                <a:cubicBezTo>
                  <a:pt x="1420502" y="2055385"/>
                  <a:pt x="1407309" y="2028998"/>
                  <a:pt x="1399393" y="2028998"/>
                </a:cubicBezTo>
                <a:close/>
                <a:moveTo>
                  <a:pt x="1562000" y="2025700"/>
                </a:moveTo>
                <a:cubicBezTo>
                  <a:pt x="1566947" y="2025041"/>
                  <a:pt x="1572224" y="2027679"/>
                  <a:pt x="1573544" y="2034276"/>
                </a:cubicBezTo>
                <a:cubicBezTo>
                  <a:pt x="1576183" y="2047469"/>
                  <a:pt x="1555073" y="2050108"/>
                  <a:pt x="1552434" y="2036914"/>
                </a:cubicBezTo>
                <a:cubicBezTo>
                  <a:pt x="1552434" y="2030317"/>
                  <a:pt x="1557052" y="2026360"/>
                  <a:pt x="1562000" y="2025700"/>
                </a:cubicBezTo>
                <a:close/>
                <a:moveTo>
                  <a:pt x="230352" y="1969670"/>
                </a:moveTo>
                <a:cubicBezTo>
                  <a:pt x="234104" y="1970289"/>
                  <a:pt x="237732" y="1972268"/>
                  <a:pt x="241031" y="1976226"/>
                </a:cubicBezTo>
                <a:cubicBezTo>
                  <a:pt x="233115" y="1989419"/>
                  <a:pt x="214645" y="1992058"/>
                  <a:pt x="198813" y="1984142"/>
                </a:cubicBezTo>
                <a:cubicBezTo>
                  <a:pt x="206728" y="1978205"/>
                  <a:pt x="219097" y="1967815"/>
                  <a:pt x="230352" y="1969670"/>
                </a:cubicBezTo>
                <a:close/>
                <a:moveTo>
                  <a:pt x="1766164" y="1952477"/>
                </a:moveTo>
                <a:cubicBezTo>
                  <a:pt x="1792550" y="1965671"/>
                  <a:pt x="1811021" y="1994696"/>
                  <a:pt x="1821575" y="2021083"/>
                </a:cubicBezTo>
                <a:cubicBezTo>
                  <a:pt x="1800466" y="2002612"/>
                  <a:pt x="1784634" y="1976226"/>
                  <a:pt x="1766164" y="1952477"/>
                </a:cubicBezTo>
                <a:close/>
                <a:moveTo>
                  <a:pt x="103500" y="1952147"/>
                </a:moveTo>
                <a:cubicBezTo>
                  <a:pt x="105809" y="1952477"/>
                  <a:pt x="107788" y="1955116"/>
                  <a:pt x="109108" y="1960393"/>
                </a:cubicBezTo>
                <a:cubicBezTo>
                  <a:pt x="101192" y="1968309"/>
                  <a:pt x="98553" y="1965670"/>
                  <a:pt x="95915" y="1957754"/>
                </a:cubicBezTo>
                <a:cubicBezTo>
                  <a:pt x="98553" y="1953796"/>
                  <a:pt x="101192" y="1951817"/>
                  <a:pt x="103500" y="1952147"/>
                </a:cubicBezTo>
                <a:close/>
                <a:moveTo>
                  <a:pt x="1773421" y="1916526"/>
                </a:moveTo>
                <a:cubicBezTo>
                  <a:pt x="1776060" y="1914876"/>
                  <a:pt x="1780677" y="1915536"/>
                  <a:pt x="1787274" y="1918175"/>
                </a:cubicBezTo>
                <a:cubicBezTo>
                  <a:pt x="1789913" y="1931368"/>
                  <a:pt x="1784636" y="1934007"/>
                  <a:pt x="1771441" y="1928730"/>
                </a:cubicBezTo>
                <a:cubicBezTo>
                  <a:pt x="1770122" y="1922133"/>
                  <a:pt x="1770782" y="1918175"/>
                  <a:pt x="1773421" y="1916526"/>
                </a:cubicBezTo>
                <a:close/>
                <a:moveTo>
                  <a:pt x="37658" y="1853281"/>
                </a:moveTo>
                <a:cubicBezTo>
                  <a:pt x="46770" y="1854023"/>
                  <a:pt x="57654" y="1856827"/>
                  <a:pt x="72167" y="1862764"/>
                </a:cubicBezTo>
                <a:cubicBezTo>
                  <a:pt x="98553" y="1857486"/>
                  <a:pt x="122301" y="1860125"/>
                  <a:pt x="146048" y="1868041"/>
                </a:cubicBezTo>
                <a:cubicBezTo>
                  <a:pt x="124940" y="1870680"/>
                  <a:pt x="101192" y="1873318"/>
                  <a:pt x="77444" y="1875957"/>
                </a:cubicBezTo>
                <a:cubicBezTo>
                  <a:pt x="93276" y="1878595"/>
                  <a:pt x="111746" y="1881234"/>
                  <a:pt x="127578" y="1883873"/>
                </a:cubicBezTo>
                <a:cubicBezTo>
                  <a:pt x="128898" y="1883873"/>
                  <a:pt x="88658" y="1884533"/>
                  <a:pt x="46440" y="1883543"/>
                </a:cubicBezTo>
                <a:lnTo>
                  <a:pt x="719" y="1881244"/>
                </a:lnTo>
                <a:lnTo>
                  <a:pt x="719" y="1860812"/>
                </a:lnTo>
                <a:lnTo>
                  <a:pt x="2362" y="1860238"/>
                </a:lnTo>
                <a:cubicBezTo>
                  <a:pt x="14313" y="1855693"/>
                  <a:pt x="23991" y="1852168"/>
                  <a:pt x="37658" y="1853281"/>
                </a:cubicBezTo>
                <a:close/>
                <a:moveTo>
                  <a:pt x="174476" y="1853198"/>
                </a:moveTo>
                <a:cubicBezTo>
                  <a:pt x="187319" y="1847427"/>
                  <a:pt x="134504" y="1906302"/>
                  <a:pt x="164519" y="1860125"/>
                </a:cubicBezTo>
                <a:cubicBezTo>
                  <a:pt x="169466" y="1856167"/>
                  <a:pt x="172641" y="1854023"/>
                  <a:pt x="174476" y="1853198"/>
                </a:cubicBezTo>
                <a:close/>
                <a:moveTo>
                  <a:pt x="1935037" y="1844293"/>
                </a:moveTo>
                <a:cubicBezTo>
                  <a:pt x="1921844" y="1862763"/>
                  <a:pt x="1908651" y="1878595"/>
                  <a:pt x="1895458" y="1894427"/>
                </a:cubicBezTo>
                <a:cubicBezTo>
                  <a:pt x="1903374" y="1873318"/>
                  <a:pt x="1916567" y="1857486"/>
                  <a:pt x="1935037" y="1844293"/>
                </a:cubicBezTo>
                <a:close/>
                <a:moveTo>
                  <a:pt x="1760887" y="1844293"/>
                </a:moveTo>
                <a:cubicBezTo>
                  <a:pt x="1766164" y="1849570"/>
                  <a:pt x="1760887" y="1860125"/>
                  <a:pt x="1755610" y="1854847"/>
                </a:cubicBezTo>
                <a:cubicBezTo>
                  <a:pt x="1750332" y="1852209"/>
                  <a:pt x="1755610" y="1841654"/>
                  <a:pt x="1760887" y="1844293"/>
                </a:cubicBezTo>
                <a:close/>
                <a:moveTo>
                  <a:pt x="1870391" y="1812629"/>
                </a:moveTo>
                <a:cubicBezTo>
                  <a:pt x="1873689" y="1812629"/>
                  <a:pt x="1876987" y="1815268"/>
                  <a:pt x="1879626" y="1820546"/>
                </a:cubicBezTo>
                <a:cubicBezTo>
                  <a:pt x="1874349" y="1831100"/>
                  <a:pt x="1869072" y="1831100"/>
                  <a:pt x="1861155" y="1820546"/>
                </a:cubicBezTo>
                <a:cubicBezTo>
                  <a:pt x="1863794" y="1815268"/>
                  <a:pt x="1867092" y="1812629"/>
                  <a:pt x="1870391" y="1812629"/>
                </a:cubicBezTo>
                <a:close/>
                <a:moveTo>
                  <a:pt x="1747694" y="1809991"/>
                </a:moveTo>
                <a:cubicBezTo>
                  <a:pt x="1766165" y="1804714"/>
                  <a:pt x="1781997" y="1815269"/>
                  <a:pt x="1784636" y="1833739"/>
                </a:cubicBezTo>
                <a:cubicBezTo>
                  <a:pt x="1768804" y="1831100"/>
                  <a:pt x="1747694" y="1828462"/>
                  <a:pt x="1747694" y="1809991"/>
                </a:cubicBezTo>
                <a:close/>
                <a:moveTo>
                  <a:pt x="98550" y="1804714"/>
                </a:moveTo>
                <a:cubicBezTo>
                  <a:pt x="111744" y="1802076"/>
                  <a:pt x="114382" y="1804714"/>
                  <a:pt x="111744" y="1817908"/>
                </a:cubicBezTo>
                <a:cubicBezTo>
                  <a:pt x="98550" y="1823185"/>
                  <a:pt x="95912" y="1817908"/>
                  <a:pt x="98550" y="1804714"/>
                </a:cubicBezTo>
                <a:close/>
                <a:moveTo>
                  <a:pt x="1704486" y="1796179"/>
                </a:moveTo>
                <a:cubicBezTo>
                  <a:pt x="1710423" y="1790366"/>
                  <a:pt x="1713392" y="1808672"/>
                  <a:pt x="1713392" y="1852209"/>
                </a:cubicBezTo>
                <a:cubicBezTo>
                  <a:pt x="1700199" y="1844293"/>
                  <a:pt x="1694921" y="1828461"/>
                  <a:pt x="1697559" y="1809990"/>
                </a:cubicBezTo>
                <a:cubicBezTo>
                  <a:pt x="1700198" y="1802734"/>
                  <a:pt x="1702507" y="1798116"/>
                  <a:pt x="1704486" y="1796179"/>
                </a:cubicBezTo>
                <a:close/>
                <a:moveTo>
                  <a:pt x="1747694" y="1770412"/>
                </a:moveTo>
                <a:cubicBezTo>
                  <a:pt x="1763527" y="1770412"/>
                  <a:pt x="1776720" y="1780966"/>
                  <a:pt x="1784636" y="1794160"/>
                </a:cubicBezTo>
                <a:cubicBezTo>
                  <a:pt x="1768804" y="1791521"/>
                  <a:pt x="1750332" y="1788882"/>
                  <a:pt x="1747694" y="1770412"/>
                </a:cubicBezTo>
                <a:close/>
                <a:moveTo>
                  <a:pt x="719" y="1756595"/>
                </a:moveTo>
                <a:lnTo>
                  <a:pt x="8151" y="1763825"/>
                </a:lnTo>
                <a:cubicBezTo>
                  <a:pt x="17582" y="1776709"/>
                  <a:pt x="16025" y="1785677"/>
                  <a:pt x="8883" y="1792129"/>
                </a:cubicBezTo>
                <a:lnTo>
                  <a:pt x="719" y="1796700"/>
                </a:lnTo>
                <a:close/>
                <a:moveTo>
                  <a:pt x="1928358" y="1725060"/>
                </a:moveTo>
                <a:cubicBezTo>
                  <a:pt x="1931574" y="1726709"/>
                  <a:pt x="1934378" y="1731492"/>
                  <a:pt x="1935038" y="1741387"/>
                </a:cubicBezTo>
                <a:cubicBezTo>
                  <a:pt x="1905352" y="1743366"/>
                  <a:pt x="1918711" y="1720112"/>
                  <a:pt x="1928358" y="1725060"/>
                </a:cubicBezTo>
                <a:close/>
                <a:moveTo>
                  <a:pt x="307001" y="1712362"/>
                </a:moveTo>
                <a:cubicBezTo>
                  <a:pt x="312278" y="1712362"/>
                  <a:pt x="314917" y="1725555"/>
                  <a:pt x="307001" y="1725555"/>
                </a:cubicBezTo>
                <a:cubicBezTo>
                  <a:pt x="299085" y="1725555"/>
                  <a:pt x="299085" y="1712362"/>
                  <a:pt x="307001" y="1712362"/>
                </a:cubicBezTo>
                <a:close/>
                <a:moveTo>
                  <a:pt x="1781996" y="1667504"/>
                </a:moveTo>
                <a:cubicBezTo>
                  <a:pt x="1768803" y="1688613"/>
                  <a:pt x="1779357" y="1704445"/>
                  <a:pt x="1813660" y="1709722"/>
                </a:cubicBezTo>
                <a:cubicBezTo>
                  <a:pt x="1768803" y="1701806"/>
                  <a:pt x="1821576" y="1709722"/>
                  <a:pt x="1781996" y="1720277"/>
                </a:cubicBezTo>
                <a:lnTo>
                  <a:pt x="1822584" y="1733972"/>
                </a:lnTo>
                <a:lnTo>
                  <a:pt x="1818195" y="1727327"/>
                </a:lnTo>
                <a:cubicBezTo>
                  <a:pt x="1817782" y="1723740"/>
                  <a:pt x="1818937" y="1719617"/>
                  <a:pt x="1821575" y="1715000"/>
                </a:cubicBezTo>
                <a:cubicBezTo>
                  <a:pt x="1837407" y="1722916"/>
                  <a:pt x="1850600" y="1733470"/>
                  <a:pt x="1866432" y="1744025"/>
                </a:cubicBezTo>
                <a:lnTo>
                  <a:pt x="1844315" y="1742396"/>
                </a:lnTo>
                <a:lnTo>
                  <a:pt x="1887542" y="1762495"/>
                </a:lnTo>
                <a:cubicBezTo>
                  <a:pt x="1932399" y="1733470"/>
                  <a:pt x="1805744" y="1662227"/>
                  <a:pt x="1781996" y="1667504"/>
                </a:cubicBezTo>
                <a:close/>
                <a:moveTo>
                  <a:pt x="2016835" y="1622647"/>
                </a:moveTo>
                <a:cubicBezTo>
                  <a:pt x="2019474" y="1623307"/>
                  <a:pt x="2022112" y="1625286"/>
                  <a:pt x="2022112" y="1627924"/>
                </a:cubicBezTo>
                <a:cubicBezTo>
                  <a:pt x="2022112" y="1633201"/>
                  <a:pt x="2011558" y="1630563"/>
                  <a:pt x="2011558" y="1625285"/>
                </a:cubicBezTo>
                <a:cubicBezTo>
                  <a:pt x="2011558" y="1622647"/>
                  <a:pt x="2014197" y="1621987"/>
                  <a:pt x="2016835" y="1622647"/>
                </a:cubicBezTo>
                <a:close/>
                <a:moveTo>
                  <a:pt x="1837408" y="1606815"/>
                </a:moveTo>
                <a:cubicBezTo>
                  <a:pt x="1878967" y="1627594"/>
                  <a:pt x="1870432" y="1628337"/>
                  <a:pt x="1845339" y="1621147"/>
                </a:cubicBezTo>
                <a:lnTo>
                  <a:pt x="1833700" y="1617428"/>
                </a:lnTo>
                <a:close/>
                <a:moveTo>
                  <a:pt x="1813001" y="1527986"/>
                </a:moveTo>
                <a:cubicBezTo>
                  <a:pt x="1814320" y="1528316"/>
                  <a:pt x="1820257" y="1530295"/>
                  <a:pt x="1826854" y="1532933"/>
                </a:cubicBezTo>
                <a:cubicBezTo>
                  <a:pt x="1814980" y="1528975"/>
                  <a:pt x="1811681" y="1527656"/>
                  <a:pt x="1813001" y="1527986"/>
                </a:cubicBezTo>
                <a:close/>
                <a:moveTo>
                  <a:pt x="1803105" y="1525018"/>
                </a:moveTo>
                <a:cubicBezTo>
                  <a:pt x="1808383" y="1527657"/>
                  <a:pt x="1803105" y="1543489"/>
                  <a:pt x="1797828" y="1535573"/>
                </a:cubicBezTo>
                <a:cubicBezTo>
                  <a:pt x="1795189" y="1530295"/>
                  <a:pt x="1797828" y="1519741"/>
                  <a:pt x="1803105" y="1525018"/>
                </a:cubicBezTo>
                <a:close/>
                <a:moveTo>
                  <a:pt x="265438" y="1511165"/>
                </a:moveTo>
                <a:cubicBezTo>
                  <a:pt x="267417" y="1511824"/>
                  <a:pt x="268736" y="1514463"/>
                  <a:pt x="270056" y="1519740"/>
                </a:cubicBezTo>
                <a:cubicBezTo>
                  <a:pt x="264779" y="1527656"/>
                  <a:pt x="259502" y="1525018"/>
                  <a:pt x="256863" y="1514463"/>
                </a:cubicBezTo>
                <a:cubicBezTo>
                  <a:pt x="260821" y="1511824"/>
                  <a:pt x="263459" y="1510505"/>
                  <a:pt x="265438" y="1511165"/>
                </a:cubicBezTo>
                <a:close/>
                <a:moveTo>
                  <a:pt x="122290" y="1506547"/>
                </a:moveTo>
                <a:cubicBezTo>
                  <a:pt x="130206" y="1517102"/>
                  <a:pt x="122290" y="1530295"/>
                  <a:pt x="114374" y="1535572"/>
                </a:cubicBezTo>
                <a:cubicBezTo>
                  <a:pt x="93265" y="1540849"/>
                  <a:pt x="106458" y="1495992"/>
                  <a:pt x="122290" y="1506547"/>
                </a:cubicBezTo>
                <a:close/>
                <a:moveTo>
                  <a:pt x="1771441" y="1456413"/>
                </a:moveTo>
                <a:cubicBezTo>
                  <a:pt x="1795190" y="1451136"/>
                  <a:pt x="1803105" y="1480161"/>
                  <a:pt x="1789912" y="1474884"/>
                </a:cubicBezTo>
                <a:cubicBezTo>
                  <a:pt x="1774080" y="1474884"/>
                  <a:pt x="1768802" y="1474884"/>
                  <a:pt x="1771441" y="1456413"/>
                </a:cubicBezTo>
                <a:close/>
                <a:moveTo>
                  <a:pt x="74804" y="1456413"/>
                </a:moveTo>
                <a:cubicBezTo>
                  <a:pt x="95913" y="1456413"/>
                  <a:pt x="117022" y="1461690"/>
                  <a:pt x="135493" y="1469606"/>
                </a:cubicBezTo>
                <a:cubicBezTo>
                  <a:pt x="114383" y="1474883"/>
                  <a:pt x="93274" y="1472245"/>
                  <a:pt x="74804" y="1456413"/>
                </a:cubicBezTo>
                <a:close/>
                <a:moveTo>
                  <a:pt x="2154375" y="1450806"/>
                </a:moveTo>
                <a:cubicBezTo>
                  <a:pt x="2158663" y="1449156"/>
                  <a:pt x="2165920" y="1453774"/>
                  <a:pt x="2175155" y="1464328"/>
                </a:cubicBezTo>
                <a:cubicBezTo>
                  <a:pt x="2188348" y="1501269"/>
                  <a:pt x="2180432" y="1506546"/>
                  <a:pt x="2151407" y="1474883"/>
                </a:cubicBezTo>
                <a:cubicBezTo>
                  <a:pt x="2148768" y="1460371"/>
                  <a:pt x="2150087" y="1452455"/>
                  <a:pt x="2154375" y="1450806"/>
                </a:cubicBezTo>
                <a:close/>
                <a:moveTo>
                  <a:pt x="1870093" y="1448650"/>
                </a:moveTo>
                <a:cubicBezTo>
                  <a:pt x="1872824" y="1453711"/>
                  <a:pt x="1867258" y="1472079"/>
                  <a:pt x="1871711" y="1485437"/>
                </a:cubicBezTo>
                <a:cubicBezTo>
                  <a:pt x="1842686" y="1503907"/>
                  <a:pt x="1832130" y="1498630"/>
                  <a:pt x="1840046" y="1469605"/>
                </a:cubicBezTo>
                <a:cubicBezTo>
                  <a:pt x="1851921" y="1457731"/>
                  <a:pt x="1859342" y="1451300"/>
                  <a:pt x="1863919" y="1448702"/>
                </a:cubicBezTo>
                <a:cubicBezTo>
                  <a:pt x="1867351" y="1446754"/>
                  <a:pt x="1869183" y="1446963"/>
                  <a:pt x="1870093" y="1448650"/>
                </a:cubicBezTo>
                <a:close/>
                <a:moveTo>
                  <a:pt x="2225287" y="1422111"/>
                </a:moveTo>
                <a:cubicBezTo>
                  <a:pt x="2230565" y="1427388"/>
                  <a:pt x="2222649" y="1437943"/>
                  <a:pt x="2217372" y="1432666"/>
                </a:cubicBezTo>
                <a:cubicBezTo>
                  <a:pt x="2214733" y="1427388"/>
                  <a:pt x="2220010" y="1416834"/>
                  <a:pt x="2225287" y="1422111"/>
                </a:cubicBezTo>
                <a:close/>
                <a:moveTo>
                  <a:pt x="2622074" y="1408257"/>
                </a:moveTo>
                <a:cubicBezTo>
                  <a:pt x="2630319" y="1408257"/>
                  <a:pt x="2639555" y="1412875"/>
                  <a:pt x="2650109" y="1422110"/>
                </a:cubicBezTo>
                <a:cubicBezTo>
                  <a:pt x="2663302" y="1440580"/>
                  <a:pt x="2660664" y="1453773"/>
                  <a:pt x="2639554" y="1464328"/>
                </a:cubicBezTo>
                <a:cubicBezTo>
                  <a:pt x="2607891" y="1464328"/>
                  <a:pt x="2594697" y="1451135"/>
                  <a:pt x="2599975" y="1422110"/>
                </a:cubicBezTo>
                <a:cubicBezTo>
                  <a:pt x="2606572" y="1412875"/>
                  <a:pt x="2613828" y="1408257"/>
                  <a:pt x="2622074" y="1408257"/>
                </a:cubicBezTo>
                <a:close/>
                <a:moveTo>
                  <a:pt x="1859377" y="1392638"/>
                </a:moveTo>
                <a:cubicBezTo>
                  <a:pt x="1866827" y="1391619"/>
                  <a:pt x="1875245" y="1391859"/>
                  <a:pt x="1884614" y="1393374"/>
                </a:cubicBezTo>
                <a:cubicBezTo>
                  <a:pt x="1897107" y="1395394"/>
                  <a:pt x="1911289" y="1399682"/>
                  <a:pt x="1927121" y="1406278"/>
                </a:cubicBezTo>
                <a:cubicBezTo>
                  <a:pt x="1953508" y="1406278"/>
                  <a:pt x="1982533" y="1406278"/>
                  <a:pt x="2008919" y="1403639"/>
                </a:cubicBezTo>
                <a:cubicBezTo>
                  <a:pt x="1985171" y="1424748"/>
                  <a:pt x="1850600" y="1440580"/>
                  <a:pt x="1818937" y="1435303"/>
                </a:cubicBezTo>
                <a:cubicBezTo>
                  <a:pt x="1823390" y="1410072"/>
                  <a:pt x="1837027" y="1395693"/>
                  <a:pt x="1859377" y="1392638"/>
                </a:cubicBezTo>
                <a:close/>
                <a:moveTo>
                  <a:pt x="1687005" y="1379892"/>
                </a:moveTo>
                <a:cubicBezTo>
                  <a:pt x="1655341" y="1393085"/>
                  <a:pt x="1681728" y="1382531"/>
                  <a:pt x="1687005" y="1379892"/>
                </a:cubicBezTo>
                <a:close/>
                <a:moveTo>
                  <a:pt x="2216053" y="1363070"/>
                </a:moveTo>
                <a:cubicBezTo>
                  <a:pt x="2218691" y="1361421"/>
                  <a:pt x="2222649" y="1361421"/>
                  <a:pt x="2225288" y="1364059"/>
                </a:cubicBezTo>
                <a:cubicBezTo>
                  <a:pt x="2227926" y="1371975"/>
                  <a:pt x="2217372" y="1377252"/>
                  <a:pt x="2214733" y="1371975"/>
                </a:cubicBezTo>
                <a:cubicBezTo>
                  <a:pt x="2212095" y="1368017"/>
                  <a:pt x="2213414" y="1364719"/>
                  <a:pt x="2216053" y="1363070"/>
                </a:cubicBezTo>
                <a:close/>
                <a:moveTo>
                  <a:pt x="1857527" y="1330747"/>
                </a:moveTo>
                <a:cubicBezTo>
                  <a:pt x="1859836" y="1330417"/>
                  <a:pt x="1862474" y="1331077"/>
                  <a:pt x="1863793" y="1332396"/>
                </a:cubicBezTo>
                <a:cubicBezTo>
                  <a:pt x="1866432" y="1337673"/>
                  <a:pt x="1855877" y="1340312"/>
                  <a:pt x="1853239" y="1335035"/>
                </a:cubicBezTo>
                <a:cubicBezTo>
                  <a:pt x="1853239" y="1332396"/>
                  <a:pt x="1855218" y="1331077"/>
                  <a:pt x="1857527" y="1330747"/>
                </a:cubicBezTo>
                <a:close/>
                <a:moveTo>
                  <a:pt x="2404" y="1328000"/>
                </a:moveTo>
                <a:cubicBezTo>
                  <a:pt x="6285" y="1328603"/>
                  <a:pt x="11809" y="1330747"/>
                  <a:pt x="19396" y="1335035"/>
                </a:cubicBezTo>
                <a:cubicBezTo>
                  <a:pt x="24014" y="1365050"/>
                  <a:pt x="12974" y="1362237"/>
                  <a:pt x="4176" y="1352447"/>
                </a:cubicBezTo>
                <a:lnTo>
                  <a:pt x="719" y="1346229"/>
                </a:lnTo>
                <a:lnTo>
                  <a:pt x="719" y="1329742"/>
                </a:lnTo>
                <a:close/>
                <a:moveTo>
                  <a:pt x="56326" y="1287540"/>
                </a:moveTo>
                <a:cubicBezTo>
                  <a:pt x="66881" y="1298094"/>
                  <a:pt x="77435" y="1308649"/>
                  <a:pt x="87990" y="1319204"/>
                </a:cubicBezTo>
                <a:cubicBezTo>
                  <a:pt x="61603" y="1321842"/>
                  <a:pt x="51049" y="1311288"/>
                  <a:pt x="56326" y="1287540"/>
                </a:cubicBezTo>
                <a:close/>
                <a:moveTo>
                  <a:pt x="2249325" y="1276490"/>
                </a:moveTo>
                <a:cubicBezTo>
                  <a:pt x="2250685" y="1277644"/>
                  <a:pt x="2249696" y="1282262"/>
                  <a:pt x="2243759" y="1292817"/>
                </a:cubicBezTo>
                <a:cubicBezTo>
                  <a:pt x="2220010" y="1300733"/>
                  <a:pt x="2245243" y="1273026"/>
                  <a:pt x="2249325" y="1276490"/>
                </a:cubicBezTo>
                <a:close/>
                <a:moveTo>
                  <a:pt x="2066640" y="1274017"/>
                </a:moveTo>
                <a:cubicBezTo>
                  <a:pt x="2065650" y="1275007"/>
                  <a:pt x="2065650" y="1276986"/>
                  <a:pt x="2066970" y="1279624"/>
                </a:cubicBezTo>
                <a:cubicBezTo>
                  <a:pt x="2072247" y="1282263"/>
                  <a:pt x="2074886" y="1279624"/>
                  <a:pt x="2072247" y="1274347"/>
                </a:cubicBezTo>
                <a:cubicBezTo>
                  <a:pt x="2069609" y="1273028"/>
                  <a:pt x="2067629" y="1273028"/>
                  <a:pt x="2066640" y="1274017"/>
                </a:cubicBezTo>
                <a:close/>
                <a:moveTo>
                  <a:pt x="2283338" y="1263792"/>
                </a:moveTo>
                <a:cubicBezTo>
                  <a:pt x="2285976" y="1284901"/>
                  <a:pt x="2285976" y="1287540"/>
                  <a:pt x="2283338" y="1263792"/>
                </a:cubicBezTo>
                <a:close/>
                <a:moveTo>
                  <a:pt x="1918546" y="1255875"/>
                </a:moveTo>
                <a:cubicBezTo>
                  <a:pt x="1919865" y="1255215"/>
                  <a:pt x="1921844" y="1255875"/>
                  <a:pt x="1924483" y="1258513"/>
                </a:cubicBezTo>
                <a:cubicBezTo>
                  <a:pt x="1924483" y="1263791"/>
                  <a:pt x="1921844" y="1266429"/>
                  <a:pt x="1916567" y="1261152"/>
                </a:cubicBezTo>
                <a:cubicBezTo>
                  <a:pt x="1916567" y="1258514"/>
                  <a:pt x="1917227" y="1256535"/>
                  <a:pt x="1918546" y="1255875"/>
                </a:cubicBezTo>
                <a:close/>
                <a:moveTo>
                  <a:pt x="1824998" y="1253113"/>
                </a:moveTo>
                <a:cubicBezTo>
                  <a:pt x="1828503" y="1253567"/>
                  <a:pt x="1830152" y="1257854"/>
                  <a:pt x="1826854" y="1269069"/>
                </a:cubicBezTo>
                <a:cubicBezTo>
                  <a:pt x="1787273" y="1284901"/>
                  <a:pt x="1814485" y="1251752"/>
                  <a:pt x="1824998" y="1253113"/>
                </a:cubicBezTo>
                <a:close/>
                <a:moveTo>
                  <a:pt x="2056416" y="1245322"/>
                </a:moveTo>
                <a:cubicBezTo>
                  <a:pt x="2080163" y="1250599"/>
                  <a:pt x="2085441" y="1263792"/>
                  <a:pt x="2074886" y="1282263"/>
                </a:cubicBezTo>
                <a:cubicBezTo>
                  <a:pt x="2051138" y="1287540"/>
                  <a:pt x="2022112" y="1258515"/>
                  <a:pt x="2056416" y="1245322"/>
                </a:cubicBezTo>
                <a:close/>
                <a:moveTo>
                  <a:pt x="161460" y="1244826"/>
                </a:moveTo>
                <a:cubicBezTo>
                  <a:pt x="176055" y="1250763"/>
                  <a:pt x="192876" y="1273027"/>
                  <a:pt x="182981" y="1284901"/>
                </a:cubicBezTo>
                <a:cubicBezTo>
                  <a:pt x="172427" y="1271707"/>
                  <a:pt x="159233" y="1258514"/>
                  <a:pt x="148679" y="1245321"/>
                </a:cubicBezTo>
                <a:cubicBezTo>
                  <a:pt x="151977" y="1242683"/>
                  <a:pt x="156595" y="1242847"/>
                  <a:pt x="161460" y="1244826"/>
                </a:cubicBezTo>
                <a:close/>
                <a:moveTo>
                  <a:pt x="2022114" y="1242683"/>
                </a:moveTo>
                <a:cubicBezTo>
                  <a:pt x="2027391" y="1253237"/>
                  <a:pt x="2022114" y="1258515"/>
                  <a:pt x="2011558" y="1255876"/>
                </a:cubicBezTo>
                <a:cubicBezTo>
                  <a:pt x="2006281" y="1245322"/>
                  <a:pt x="2011558" y="1242683"/>
                  <a:pt x="2022114" y="1242683"/>
                </a:cubicBezTo>
                <a:close/>
                <a:moveTo>
                  <a:pt x="1771442" y="1240044"/>
                </a:moveTo>
                <a:cubicBezTo>
                  <a:pt x="1795190" y="1250598"/>
                  <a:pt x="1792551" y="1258514"/>
                  <a:pt x="1766165" y="1266430"/>
                </a:cubicBezTo>
                <a:cubicBezTo>
                  <a:pt x="1742416" y="1255876"/>
                  <a:pt x="1742416" y="1247960"/>
                  <a:pt x="1771442" y="1240044"/>
                </a:cubicBezTo>
                <a:close/>
                <a:moveTo>
                  <a:pt x="1919206" y="1237405"/>
                </a:moveTo>
                <a:cubicBezTo>
                  <a:pt x="1912609" y="1239054"/>
                  <a:pt x="1907497" y="1240373"/>
                  <a:pt x="1903565" y="1241327"/>
                </a:cubicBezTo>
                <a:lnTo>
                  <a:pt x="1898300" y="1242388"/>
                </a:lnTo>
                <a:lnTo>
                  <a:pt x="1898427" y="1242311"/>
                </a:lnTo>
                <a:cubicBezTo>
                  <a:pt x="1903704" y="1240373"/>
                  <a:pt x="1910631" y="1238724"/>
                  <a:pt x="1919206" y="1237405"/>
                </a:cubicBezTo>
                <a:close/>
                <a:moveTo>
                  <a:pt x="719" y="1237405"/>
                </a:moveTo>
                <a:lnTo>
                  <a:pt x="29945" y="1237405"/>
                </a:lnTo>
                <a:cubicBezTo>
                  <a:pt x="29945" y="1259834"/>
                  <a:pt x="21370" y="1273686"/>
                  <a:pt x="3559" y="1278964"/>
                </a:cubicBezTo>
                <a:lnTo>
                  <a:pt x="719" y="1279089"/>
                </a:lnTo>
                <a:close/>
                <a:moveTo>
                  <a:pt x="297103" y="1227510"/>
                </a:moveTo>
                <a:cubicBezTo>
                  <a:pt x="289187" y="1226191"/>
                  <a:pt x="276654" y="1229489"/>
                  <a:pt x="259503" y="1232127"/>
                </a:cubicBezTo>
                <a:cubicBezTo>
                  <a:pt x="272696" y="1245320"/>
                  <a:pt x="285889" y="1258514"/>
                  <a:pt x="296444" y="1271708"/>
                </a:cubicBezTo>
                <a:cubicBezTo>
                  <a:pt x="285889" y="1250597"/>
                  <a:pt x="288528" y="1242681"/>
                  <a:pt x="306998" y="1250597"/>
                </a:cubicBezTo>
                <a:cubicBezTo>
                  <a:pt x="308317" y="1234766"/>
                  <a:pt x="305019" y="1228829"/>
                  <a:pt x="297103" y="1227510"/>
                </a:cubicBezTo>
                <a:close/>
                <a:moveTo>
                  <a:pt x="2158992" y="1215965"/>
                </a:moveTo>
                <a:cubicBezTo>
                  <a:pt x="2159982" y="1214976"/>
                  <a:pt x="2161961" y="1214976"/>
                  <a:pt x="2164599" y="1216295"/>
                </a:cubicBezTo>
                <a:cubicBezTo>
                  <a:pt x="2167238" y="1221572"/>
                  <a:pt x="2164599" y="1224211"/>
                  <a:pt x="2159322" y="1221572"/>
                </a:cubicBezTo>
                <a:cubicBezTo>
                  <a:pt x="2158003" y="1218934"/>
                  <a:pt x="2158003" y="1216955"/>
                  <a:pt x="2158992" y="1215965"/>
                </a:cubicBezTo>
                <a:close/>
                <a:moveTo>
                  <a:pt x="920" y="1208380"/>
                </a:moveTo>
                <a:cubicBezTo>
                  <a:pt x="14115" y="1205742"/>
                  <a:pt x="16753" y="1208380"/>
                  <a:pt x="14115" y="1221574"/>
                </a:cubicBezTo>
                <a:cubicBezTo>
                  <a:pt x="920" y="1226851"/>
                  <a:pt x="-1718" y="1221574"/>
                  <a:pt x="920" y="1208380"/>
                </a:cubicBezTo>
                <a:close/>
                <a:moveTo>
                  <a:pt x="1688852" y="1195579"/>
                </a:moveTo>
                <a:cubicBezTo>
                  <a:pt x="1701445" y="1199979"/>
                  <a:pt x="1711742" y="1216955"/>
                  <a:pt x="1702836" y="1234766"/>
                </a:cubicBezTo>
                <a:cubicBezTo>
                  <a:pt x="1676450" y="1250598"/>
                  <a:pt x="1663257" y="1242682"/>
                  <a:pt x="1663257" y="1213657"/>
                </a:cubicBezTo>
                <a:cubicBezTo>
                  <a:pt x="1665896" y="1203762"/>
                  <a:pt x="1670678" y="1198155"/>
                  <a:pt x="1676120" y="1195805"/>
                </a:cubicBezTo>
                <a:cubicBezTo>
                  <a:pt x="1680202" y="1194042"/>
                  <a:pt x="1684654" y="1194112"/>
                  <a:pt x="1688852" y="1195579"/>
                </a:cubicBezTo>
                <a:close/>
                <a:moveTo>
                  <a:pt x="1861155" y="1195187"/>
                </a:moveTo>
                <a:cubicBezTo>
                  <a:pt x="1869071" y="1195187"/>
                  <a:pt x="1863794" y="1218935"/>
                  <a:pt x="1855878" y="1211019"/>
                </a:cubicBezTo>
                <a:cubicBezTo>
                  <a:pt x="1855878" y="1205741"/>
                  <a:pt x="1855878" y="1197826"/>
                  <a:pt x="1861155" y="1195187"/>
                </a:cubicBezTo>
                <a:close/>
                <a:moveTo>
                  <a:pt x="1890181" y="1195186"/>
                </a:moveTo>
                <a:cubicBezTo>
                  <a:pt x="1904033" y="1230808"/>
                  <a:pt x="1883749" y="1244166"/>
                  <a:pt x="1895004" y="1243053"/>
                </a:cubicBezTo>
                <a:lnTo>
                  <a:pt x="1898300" y="1242388"/>
                </a:lnTo>
                <a:lnTo>
                  <a:pt x="1887542" y="1248949"/>
                </a:lnTo>
                <a:cubicBezTo>
                  <a:pt x="1883584" y="1253896"/>
                  <a:pt x="1886223" y="1259834"/>
                  <a:pt x="1895458" y="1266430"/>
                </a:cubicBezTo>
                <a:cubicBezTo>
                  <a:pt x="1866433" y="1255876"/>
                  <a:pt x="1861156" y="1258514"/>
                  <a:pt x="1832130" y="1263792"/>
                </a:cubicBezTo>
                <a:cubicBezTo>
                  <a:pt x="1834768" y="1229489"/>
                  <a:pt x="1853239" y="1205741"/>
                  <a:pt x="1890181" y="1195186"/>
                </a:cubicBezTo>
                <a:close/>
                <a:moveTo>
                  <a:pt x="53693" y="1187271"/>
                </a:moveTo>
                <a:cubicBezTo>
                  <a:pt x="77442" y="1187271"/>
                  <a:pt x="95912" y="1195187"/>
                  <a:pt x="109106" y="1208380"/>
                </a:cubicBezTo>
                <a:cubicBezTo>
                  <a:pt x="82719" y="1232128"/>
                  <a:pt x="53693" y="1234766"/>
                  <a:pt x="19391" y="1218935"/>
                </a:cubicBezTo>
                <a:cubicBezTo>
                  <a:pt x="32584" y="1208380"/>
                  <a:pt x="43139" y="1197825"/>
                  <a:pt x="53693" y="1187271"/>
                </a:cubicBezTo>
                <a:close/>
                <a:moveTo>
                  <a:pt x="1904694" y="1179356"/>
                </a:moveTo>
                <a:cubicBezTo>
                  <a:pt x="1907992" y="1179356"/>
                  <a:pt x="1911290" y="1181994"/>
                  <a:pt x="1913929" y="1187272"/>
                </a:cubicBezTo>
                <a:cubicBezTo>
                  <a:pt x="1908652" y="1200465"/>
                  <a:pt x="1903375" y="1200465"/>
                  <a:pt x="1895458" y="1187272"/>
                </a:cubicBezTo>
                <a:cubicBezTo>
                  <a:pt x="1898097" y="1181994"/>
                  <a:pt x="1901395" y="1179356"/>
                  <a:pt x="1904694" y="1179356"/>
                </a:cubicBezTo>
                <a:close/>
                <a:moveTo>
                  <a:pt x="2053777" y="1176716"/>
                </a:moveTo>
                <a:cubicBezTo>
                  <a:pt x="2024752" y="1208380"/>
                  <a:pt x="1966701" y="1263791"/>
                  <a:pt x="1921844" y="1274346"/>
                </a:cubicBezTo>
                <a:cubicBezTo>
                  <a:pt x="1927121" y="1216295"/>
                  <a:pt x="2019475" y="1192548"/>
                  <a:pt x="2053777" y="1176716"/>
                </a:cubicBezTo>
                <a:close/>
                <a:moveTo>
                  <a:pt x="367687" y="1163522"/>
                </a:moveTo>
                <a:cubicBezTo>
                  <a:pt x="372964" y="1192547"/>
                  <a:pt x="386158" y="1205741"/>
                  <a:pt x="407267" y="1205741"/>
                </a:cubicBezTo>
                <a:cubicBezTo>
                  <a:pt x="394073" y="1189909"/>
                  <a:pt x="380880" y="1176715"/>
                  <a:pt x="367687" y="1163522"/>
                </a:cubicBezTo>
                <a:close/>
                <a:moveTo>
                  <a:pt x="1592014" y="1150329"/>
                </a:moveTo>
                <a:cubicBezTo>
                  <a:pt x="1578820" y="1158245"/>
                  <a:pt x="1589375" y="1163522"/>
                  <a:pt x="1592014" y="1150329"/>
                </a:cubicBezTo>
                <a:close/>
                <a:moveTo>
                  <a:pt x="2217373" y="1137137"/>
                </a:moveTo>
                <a:cubicBezTo>
                  <a:pt x="2214734" y="1150330"/>
                  <a:pt x="2198902" y="1171439"/>
                  <a:pt x="2185709" y="1163523"/>
                </a:cubicBezTo>
                <a:cubicBezTo>
                  <a:pt x="2188348" y="1152969"/>
                  <a:pt x="2204179" y="1131860"/>
                  <a:pt x="2217373" y="1137137"/>
                </a:cubicBezTo>
                <a:close/>
                <a:moveTo>
                  <a:pt x="1742418" y="1137136"/>
                </a:moveTo>
                <a:cubicBezTo>
                  <a:pt x="1745056" y="1142413"/>
                  <a:pt x="1734502" y="1147691"/>
                  <a:pt x="1729223" y="1147691"/>
                </a:cubicBezTo>
                <a:cubicBezTo>
                  <a:pt x="1726585" y="1139775"/>
                  <a:pt x="1737140" y="1134498"/>
                  <a:pt x="1742418" y="1137136"/>
                </a:cubicBezTo>
                <a:close/>
                <a:moveTo>
                  <a:pt x="719" y="1126605"/>
                </a:moveTo>
                <a:lnTo>
                  <a:pt x="32015" y="1133892"/>
                </a:lnTo>
                <a:cubicBezTo>
                  <a:pt x="41201" y="1136571"/>
                  <a:pt x="48746" y="1139446"/>
                  <a:pt x="53693" y="1142414"/>
                </a:cubicBezTo>
                <a:cubicBezTo>
                  <a:pt x="43798" y="1150331"/>
                  <a:pt x="30110" y="1153464"/>
                  <a:pt x="14897" y="1153547"/>
                </a:cubicBezTo>
                <a:lnTo>
                  <a:pt x="719" y="1151426"/>
                </a:lnTo>
                <a:close/>
                <a:moveTo>
                  <a:pt x="452124" y="1121304"/>
                </a:moveTo>
                <a:cubicBezTo>
                  <a:pt x="452124" y="1126581"/>
                  <a:pt x="462677" y="1181993"/>
                  <a:pt x="478509" y="1176715"/>
                </a:cubicBezTo>
                <a:cubicBezTo>
                  <a:pt x="481148" y="1152968"/>
                  <a:pt x="473232" y="1134497"/>
                  <a:pt x="452124" y="1121304"/>
                </a:cubicBezTo>
                <a:close/>
                <a:moveTo>
                  <a:pt x="1929761" y="1092279"/>
                </a:moveTo>
                <a:cubicBezTo>
                  <a:pt x="1940316" y="1137136"/>
                  <a:pt x="1921845" y="1168799"/>
                  <a:pt x="1874348" y="1189909"/>
                </a:cubicBezTo>
                <a:cubicBezTo>
                  <a:pt x="1842685" y="1158245"/>
                  <a:pt x="1861155" y="1126581"/>
                  <a:pt x="1929761" y="1092279"/>
                </a:cubicBezTo>
                <a:close/>
                <a:moveTo>
                  <a:pt x="1807398" y="1088023"/>
                </a:moveTo>
                <a:cubicBezTo>
                  <a:pt x="1824174" y="1086838"/>
                  <a:pt x="1856539" y="1100856"/>
                  <a:pt x="1813660" y="1110751"/>
                </a:cubicBezTo>
                <a:cubicBezTo>
                  <a:pt x="1792880" y="1094919"/>
                  <a:pt x="1797333" y="1088734"/>
                  <a:pt x="1807398" y="1088023"/>
                </a:cubicBezTo>
                <a:close/>
                <a:moveTo>
                  <a:pt x="1737138" y="1073810"/>
                </a:moveTo>
                <a:cubicBezTo>
                  <a:pt x="1763525" y="1087003"/>
                  <a:pt x="1718668" y="1102835"/>
                  <a:pt x="1737138" y="1073810"/>
                </a:cubicBezTo>
                <a:close/>
                <a:moveTo>
                  <a:pt x="1763526" y="1065892"/>
                </a:moveTo>
                <a:cubicBezTo>
                  <a:pt x="1766165" y="1071170"/>
                  <a:pt x="1755610" y="1076447"/>
                  <a:pt x="1750332" y="1073808"/>
                </a:cubicBezTo>
                <a:cubicBezTo>
                  <a:pt x="1750332" y="1065892"/>
                  <a:pt x="1758249" y="1063254"/>
                  <a:pt x="1763526" y="1065892"/>
                </a:cubicBezTo>
                <a:close/>
                <a:moveTo>
                  <a:pt x="2046562" y="1031549"/>
                </a:moveTo>
                <a:cubicBezTo>
                  <a:pt x="2049819" y="1033734"/>
                  <a:pt x="2051799" y="1039507"/>
                  <a:pt x="2051139" y="1050061"/>
                </a:cubicBezTo>
                <a:cubicBezTo>
                  <a:pt x="2040584" y="1057976"/>
                  <a:pt x="2030030" y="1065892"/>
                  <a:pt x="2019474" y="1076447"/>
                </a:cubicBezTo>
                <a:cubicBezTo>
                  <a:pt x="2015517" y="1050721"/>
                  <a:pt x="2036791" y="1024994"/>
                  <a:pt x="2046562" y="1031549"/>
                </a:cubicBezTo>
                <a:close/>
                <a:moveTo>
                  <a:pt x="426479" y="1025200"/>
                </a:moveTo>
                <a:cubicBezTo>
                  <a:pt x="412873" y="1025323"/>
                  <a:pt x="404627" y="1027632"/>
                  <a:pt x="409905" y="1031590"/>
                </a:cubicBezTo>
                <a:cubicBezTo>
                  <a:pt x="438929" y="1102833"/>
                  <a:pt x="417821" y="1076447"/>
                  <a:pt x="460039" y="1113388"/>
                </a:cubicBezTo>
                <a:cubicBezTo>
                  <a:pt x="412544" y="1002565"/>
                  <a:pt x="436292" y="1065892"/>
                  <a:pt x="473232" y="1097556"/>
                </a:cubicBezTo>
                <a:cubicBezTo>
                  <a:pt x="556351" y="1044124"/>
                  <a:pt x="467295" y="1024829"/>
                  <a:pt x="426479" y="1025200"/>
                </a:cubicBezTo>
                <a:close/>
                <a:moveTo>
                  <a:pt x="2301863" y="1006147"/>
                </a:moveTo>
                <a:cubicBezTo>
                  <a:pt x="2306505" y="1004692"/>
                  <a:pt x="2311066" y="1004947"/>
                  <a:pt x="2315580" y="1006895"/>
                </a:cubicBezTo>
                <a:cubicBezTo>
                  <a:pt x="2321600" y="1009492"/>
                  <a:pt x="2327537" y="1015100"/>
                  <a:pt x="2333474" y="1023675"/>
                </a:cubicBezTo>
                <a:cubicBezTo>
                  <a:pt x="2309726" y="1036868"/>
                  <a:pt x="2283339" y="1052700"/>
                  <a:pt x="2256952" y="1065893"/>
                </a:cubicBezTo>
                <a:cubicBezTo>
                  <a:pt x="2273279" y="1030272"/>
                  <a:pt x="2287936" y="1010513"/>
                  <a:pt x="2301863" y="1006147"/>
                </a:cubicBezTo>
                <a:close/>
                <a:moveTo>
                  <a:pt x="1782986" y="1005493"/>
                </a:moveTo>
                <a:cubicBezTo>
                  <a:pt x="1785460" y="1005205"/>
                  <a:pt x="1787934" y="1005864"/>
                  <a:pt x="1789913" y="1007843"/>
                </a:cubicBezTo>
                <a:cubicBezTo>
                  <a:pt x="1797829" y="1015759"/>
                  <a:pt x="1781997" y="1031591"/>
                  <a:pt x="1774080" y="1023675"/>
                </a:cubicBezTo>
                <a:cubicBezTo>
                  <a:pt x="1768143" y="1015759"/>
                  <a:pt x="1775565" y="1006359"/>
                  <a:pt x="1782986" y="1005493"/>
                </a:cubicBezTo>
                <a:close/>
                <a:moveTo>
                  <a:pt x="1980673" y="1001113"/>
                </a:moveTo>
                <a:cubicBezTo>
                  <a:pt x="1983276" y="1001783"/>
                  <a:pt x="1986492" y="1003885"/>
                  <a:pt x="1990450" y="1007843"/>
                </a:cubicBezTo>
                <a:cubicBezTo>
                  <a:pt x="2011559" y="1021036"/>
                  <a:pt x="2006282" y="1036868"/>
                  <a:pt x="1971978" y="1052700"/>
                </a:cubicBezTo>
                <a:cubicBezTo>
                  <a:pt x="1974288" y="1061936"/>
                  <a:pt x="1962455" y="996423"/>
                  <a:pt x="1980673" y="1001113"/>
                </a:cubicBezTo>
                <a:close/>
                <a:moveTo>
                  <a:pt x="82719" y="986734"/>
                </a:moveTo>
                <a:cubicBezTo>
                  <a:pt x="114383" y="992011"/>
                  <a:pt x="264785" y="1087003"/>
                  <a:pt x="219928" y="1108112"/>
                </a:cubicBezTo>
                <a:cubicBezTo>
                  <a:pt x="172433" y="1071171"/>
                  <a:pt x="124937" y="1031592"/>
                  <a:pt x="82719" y="986734"/>
                </a:cubicBezTo>
                <a:close/>
                <a:moveTo>
                  <a:pt x="1531325" y="957708"/>
                </a:moveTo>
                <a:cubicBezTo>
                  <a:pt x="1533964" y="960347"/>
                  <a:pt x="1528687" y="968263"/>
                  <a:pt x="1523409" y="965624"/>
                </a:cubicBezTo>
                <a:cubicBezTo>
                  <a:pt x="1518132" y="962985"/>
                  <a:pt x="1526048" y="952431"/>
                  <a:pt x="1531325" y="957708"/>
                </a:cubicBezTo>
                <a:close/>
                <a:moveTo>
                  <a:pt x="719" y="953833"/>
                </a:moveTo>
                <a:lnTo>
                  <a:pt x="17737" y="971231"/>
                </a:lnTo>
                <a:lnTo>
                  <a:pt x="148564" y="1107536"/>
                </a:lnTo>
                <a:lnTo>
                  <a:pt x="139037" y="1099180"/>
                </a:lnTo>
                <a:cubicBezTo>
                  <a:pt x="127529" y="1088197"/>
                  <a:pt x="115037" y="1075458"/>
                  <a:pt x="101184" y="1060615"/>
                </a:cubicBezTo>
                <a:lnTo>
                  <a:pt x="719" y="955812"/>
                </a:lnTo>
                <a:close/>
                <a:moveTo>
                  <a:pt x="1454804" y="949792"/>
                </a:moveTo>
                <a:cubicBezTo>
                  <a:pt x="1423141" y="944515"/>
                  <a:pt x="1454804" y="994649"/>
                  <a:pt x="1454804" y="949792"/>
                </a:cubicBezTo>
                <a:close/>
                <a:moveTo>
                  <a:pt x="2201211" y="946824"/>
                </a:moveTo>
                <a:cubicBezTo>
                  <a:pt x="2208798" y="945835"/>
                  <a:pt x="2216054" y="949793"/>
                  <a:pt x="2212096" y="960348"/>
                </a:cubicBezTo>
                <a:cubicBezTo>
                  <a:pt x="2212096" y="968264"/>
                  <a:pt x="2190987" y="976180"/>
                  <a:pt x="2188348" y="962986"/>
                </a:cubicBezTo>
                <a:cubicBezTo>
                  <a:pt x="2185709" y="953751"/>
                  <a:pt x="2193625" y="947814"/>
                  <a:pt x="2201211" y="946824"/>
                </a:cubicBezTo>
                <a:close/>
                <a:moveTo>
                  <a:pt x="327116" y="943856"/>
                </a:moveTo>
                <a:cubicBezTo>
                  <a:pt x="330744" y="945176"/>
                  <a:pt x="333383" y="948474"/>
                  <a:pt x="330744" y="952432"/>
                </a:cubicBezTo>
                <a:cubicBezTo>
                  <a:pt x="328106" y="962986"/>
                  <a:pt x="312273" y="957709"/>
                  <a:pt x="317550" y="947155"/>
                </a:cubicBezTo>
                <a:cubicBezTo>
                  <a:pt x="318870" y="943197"/>
                  <a:pt x="323488" y="942537"/>
                  <a:pt x="327116" y="943856"/>
                </a:cubicBezTo>
                <a:close/>
                <a:moveTo>
                  <a:pt x="1486262" y="933053"/>
                </a:moveTo>
                <a:cubicBezTo>
                  <a:pt x="1487128" y="923406"/>
                  <a:pt x="1459422" y="982775"/>
                  <a:pt x="1473275" y="970901"/>
                </a:cubicBezTo>
                <a:cubicBezTo>
                  <a:pt x="1482510" y="947154"/>
                  <a:pt x="1485973" y="936269"/>
                  <a:pt x="1486262" y="933053"/>
                </a:cubicBezTo>
                <a:close/>
                <a:moveTo>
                  <a:pt x="1368224" y="922994"/>
                </a:moveTo>
                <a:cubicBezTo>
                  <a:pt x="1373171" y="922582"/>
                  <a:pt x="1378284" y="923406"/>
                  <a:pt x="1383561" y="926045"/>
                </a:cubicBezTo>
                <a:cubicBezTo>
                  <a:pt x="1367728" y="939238"/>
                  <a:pt x="1349258" y="952432"/>
                  <a:pt x="1328149" y="944516"/>
                </a:cubicBezTo>
                <a:cubicBezTo>
                  <a:pt x="1340023" y="936600"/>
                  <a:pt x="1353381" y="924231"/>
                  <a:pt x="1368224" y="922994"/>
                </a:cubicBezTo>
                <a:close/>
                <a:moveTo>
                  <a:pt x="1840047" y="910213"/>
                </a:moveTo>
                <a:cubicBezTo>
                  <a:pt x="1826854" y="939238"/>
                  <a:pt x="1800467" y="955070"/>
                  <a:pt x="1766164" y="960347"/>
                </a:cubicBezTo>
                <a:cubicBezTo>
                  <a:pt x="1787273" y="939238"/>
                  <a:pt x="1813660" y="923406"/>
                  <a:pt x="1840047" y="910213"/>
                </a:cubicBezTo>
                <a:close/>
                <a:moveTo>
                  <a:pt x="1035260" y="910212"/>
                </a:moveTo>
                <a:cubicBezTo>
                  <a:pt x="1032621" y="912851"/>
                  <a:pt x="1029983" y="912851"/>
                  <a:pt x="1029983" y="915490"/>
                </a:cubicBezTo>
                <a:cubicBezTo>
                  <a:pt x="1035260" y="915490"/>
                  <a:pt x="1037898" y="912851"/>
                  <a:pt x="1035260" y="910212"/>
                </a:cubicBezTo>
                <a:close/>
                <a:moveTo>
                  <a:pt x="1940314" y="902297"/>
                </a:moveTo>
                <a:cubicBezTo>
                  <a:pt x="1927121" y="918129"/>
                  <a:pt x="1911289" y="931322"/>
                  <a:pt x="1895457" y="944515"/>
                </a:cubicBezTo>
                <a:cubicBezTo>
                  <a:pt x="1845323" y="965624"/>
                  <a:pt x="1908650" y="910213"/>
                  <a:pt x="1940314" y="902297"/>
                </a:cubicBezTo>
                <a:close/>
                <a:moveTo>
                  <a:pt x="1544518" y="894382"/>
                </a:moveTo>
                <a:cubicBezTo>
                  <a:pt x="1541879" y="957710"/>
                  <a:pt x="1523409" y="918130"/>
                  <a:pt x="1544518" y="894382"/>
                </a:cubicBezTo>
                <a:close/>
                <a:moveTo>
                  <a:pt x="478509" y="873271"/>
                </a:moveTo>
                <a:cubicBezTo>
                  <a:pt x="486425" y="889103"/>
                  <a:pt x="573501" y="1081724"/>
                  <a:pt x="623635" y="1002565"/>
                </a:cubicBezTo>
                <a:cubicBezTo>
                  <a:pt x="573501" y="952431"/>
                  <a:pt x="533922" y="912851"/>
                  <a:pt x="478509" y="873271"/>
                </a:cubicBezTo>
                <a:close/>
                <a:moveTo>
                  <a:pt x="391442" y="867996"/>
                </a:moveTo>
                <a:cubicBezTo>
                  <a:pt x="399358" y="862718"/>
                  <a:pt x="404635" y="875911"/>
                  <a:pt x="399358" y="881189"/>
                </a:cubicBezTo>
                <a:cubicBezTo>
                  <a:pt x="391442" y="886466"/>
                  <a:pt x="386165" y="873273"/>
                  <a:pt x="391442" y="867996"/>
                </a:cubicBezTo>
                <a:close/>
                <a:moveTo>
                  <a:pt x="1222104" y="841583"/>
                </a:moveTo>
                <a:cubicBezTo>
                  <a:pt x="1222604" y="842268"/>
                  <a:pt x="1223594" y="843917"/>
                  <a:pt x="1225243" y="846886"/>
                </a:cubicBezTo>
                <a:cubicBezTo>
                  <a:pt x="1239095" y="879210"/>
                  <a:pt x="1218604" y="836785"/>
                  <a:pt x="1222104" y="841583"/>
                </a:cubicBezTo>
                <a:close/>
                <a:moveTo>
                  <a:pt x="571533" y="836991"/>
                </a:moveTo>
                <a:cubicBezTo>
                  <a:pt x="574172" y="836332"/>
                  <a:pt x="577470" y="837651"/>
                  <a:pt x="578789" y="841608"/>
                </a:cubicBezTo>
                <a:cubicBezTo>
                  <a:pt x="581428" y="846886"/>
                  <a:pt x="568235" y="852163"/>
                  <a:pt x="568235" y="844247"/>
                </a:cubicBezTo>
                <a:cubicBezTo>
                  <a:pt x="566915" y="840289"/>
                  <a:pt x="568895" y="837651"/>
                  <a:pt x="571533" y="836991"/>
                </a:cubicBezTo>
                <a:close/>
                <a:moveTo>
                  <a:pt x="1939984" y="836001"/>
                </a:moveTo>
                <a:cubicBezTo>
                  <a:pt x="1940974" y="835012"/>
                  <a:pt x="1942953" y="835012"/>
                  <a:pt x="1945591" y="836331"/>
                </a:cubicBezTo>
                <a:cubicBezTo>
                  <a:pt x="1948230" y="841608"/>
                  <a:pt x="1945591" y="844247"/>
                  <a:pt x="1940314" y="841608"/>
                </a:cubicBezTo>
                <a:cubicBezTo>
                  <a:pt x="1938995" y="838970"/>
                  <a:pt x="1938995" y="836991"/>
                  <a:pt x="1939984" y="836001"/>
                </a:cubicBezTo>
                <a:close/>
                <a:moveTo>
                  <a:pt x="840542" y="832456"/>
                </a:moveTo>
                <a:cubicBezTo>
                  <a:pt x="847592" y="832209"/>
                  <a:pt x="856498" y="841609"/>
                  <a:pt x="850561" y="849525"/>
                </a:cubicBezTo>
                <a:cubicBezTo>
                  <a:pt x="842645" y="860080"/>
                  <a:pt x="824174" y="849525"/>
                  <a:pt x="834729" y="836332"/>
                </a:cubicBezTo>
                <a:cubicBezTo>
                  <a:pt x="836048" y="833693"/>
                  <a:pt x="838192" y="832539"/>
                  <a:pt x="840542" y="832456"/>
                </a:cubicBezTo>
                <a:close/>
                <a:moveTo>
                  <a:pt x="1338786" y="815510"/>
                </a:moveTo>
                <a:cubicBezTo>
                  <a:pt x="1339693" y="814232"/>
                  <a:pt x="1341342" y="818521"/>
                  <a:pt x="1343981" y="833693"/>
                </a:cubicBezTo>
                <a:cubicBezTo>
                  <a:pt x="1343486" y="838640"/>
                  <a:pt x="1342991" y="842127"/>
                  <a:pt x="1342510" y="844433"/>
                </a:cubicBezTo>
                <a:lnTo>
                  <a:pt x="1341526" y="847016"/>
                </a:lnTo>
                <a:lnTo>
                  <a:pt x="1340859" y="847260"/>
                </a:lnTo>
                <a:lnTo>
                  <a:pt x="1338879" y="840882"/>
                </a:lnTo>
                <a:cubicBezTo>
                  <a:pt x="1337734" y="831869"/>
                  <a:pt x="1337425" y="817428"/>
                  <a:pt x="1338786" y="815510"/>
                </a:cubicBezTo>
                <a:close/>
                <a:moveTo>
                  <a:pt x="2169876" y="807306"/>
                </a:moveTo>
                <a:lnTo>
                  <a:pt x="2114617" y="858244"/>
                </a:lnTo>
                <a:lnTo>
                  <a:pt x="2096942" y="863955"/>
                </a:lnTo>
                <a:cubicBezTo>
                  <a:pt x="2090634" y="867336"/>
                  <a:pt x="2084615" y="871624"/>
                  <a:pt x="2078513" y="875911"/>
                </a:cubicBezTo>
                <a:lnTo>
                  <a:pt x="2076897" y="876932"/>
                </a:lnTo>
                <a:lnTo>
                  <a:pt x="2037944" y="894382"/>
                </a:lnTo>
                <a:cubicBezTo>
                  <a:pt x="2045860" y="893722"/>
                  <a:pt x="2052951" y="891248"/>
                  <a:pt x="2059589" y="887868"/>
                </a:cubicBezTo>
                <a:lnTo>
                  <a:pt x="2076897" y="876932"/>
                </a:lnTo>
                <a:lnTo>
                  <a:pt x="2110837" y="861729"/>
                </a:lnTo>
                <a:lnTo>
                  <a:pt x="2114617" y="858244"/>
                </a:lnTo>
                <a:lnTo>
                  <a:pt x="2117103" y="857441"/>
                </a:lnTo>
                <a:cubicBezTo>
                  <a:pt x="2109187" y="891743"/>
                  <a:pt x="2027389" y="955071"/>
                  <a:pt x="1990448" y="944516"/>
                </a:cubicBezTo>
                <a:cubicBezTo>
                  <a:pt x="1969339" y="923407"/>
                  <a:pt x="2006280" y="902298"/>
                  <a:pt x="2024751" y="897021"/>
                </a:cubicBezTo>
                <a:cubicBezTo>
                  <a:pt x="2048499" y="894382"/>
                  <a:pt x="2127658" y="817860"/>
                  <a:pt x="2169876" y="807306"/>
                </a:cubicBezTo>
                <a:close/>
                <a:moveTo>
                  <a:pt x="462683" y="778280"/>
                </a:moveTo>
                <a:cubicBezTo>
                  <a:pt x="475876" y="775642"/>
                  <a:pt x="478515" y="778280"/>
                  <a:pt x="475876" y="791474"/>
                </a:cubicBezTo>
                <a:cubicBezTo>
                  <a:pt x="465322" y="796751"/>
                  <a:pt x="460045" y="791474"/>
                  <a:pt x="462683" y="778280"/>
                </a:cubicBezTo>
                <a:close/>
                <a:moveTo>
                  <a:pt x="713360" y="767726"/>
                </a:moveTo>
                <a:cubicBezTo>
                  <a:pt x="726553" y="775642"/>
                  <a:pt x="723914" y="796751"/>
                  <a:pt x="723914" y="809944"/>
                </a:cubicBezTo>
                <a:cubicBezTo>
                  <a:pt x="700166" y="812583"/>
                  <a:pt x="702805" y="780919"/>
                  <a:pt x="713360" y="767726"/>
                </a:cubicBezTo>
                <a:close/>
                <a:moveTo>
                  <a:pt x="607482" y="765418"/>
                </a:moveTo>
                <a:cubicBezTo>
                  <a:pt x="610450" y="765748"/>
                  <a:pt x="613089" y="769046"/>
                  <a:pt x="615727" y="775642"/>
                </a:cubicBezTo>
                <a:cubicBezTo>
                  <a:pt x="607811" y="786198"/>
                  <a:pt x="602534" y="786198"/>
                  <a:pt x="597257" y="773003"/>
                </a:cubicBezTo>
                <a:cubicBezTo>
                  <a:pt x="601214" y="767726"/>
                  <a:pt x="604513" y="765088"/>
                  <a:pt x="607482" y="765418"/>
                </a:cubicBezTo>
                <a:close/>
                <a:moveTo>
                  <a:pt x="2225288" y="765088"/>
                </a:moveTo>
                <a:cubicBezTo>
                  <a:pt x="2230565" y="770365"/>
                  <a:pt x="2220010" y="778281"/>
                  <a:pt x="2217372" y="773004"/>
                </a:cubicBezTo>
                <a:cubicBezTo>
                  <a:pt x="2214733" y="767726"/>
                  <a:pt x="2222649" y="762449"/>
                  <a:pt x="2225288" y="765088"/>
                </a:cubicBezTo>
                <a:close/>
                <a:moveTo>
                  <a:pt x="1148722" y="762449"/>
                </a:moveTo>
                <a:cubicBezTo>
                  <a:pt x="1151360" y="783558"/>
                  <a:pt x="1127612" y="788835"/>
                  <a:pt x="1132890" y="812583"/>
                </a:cubicBezTo>
                <a:cubicBezTo>
                  <a:pt x="1106503" y="812583"/>
                  <a:pt x="1101226" y="788835"/>
                  <a:pt x="1088033" y="770365"/>
                </a:cubicBezTo>
                <a:cubicBezTo>
                  <a:pt x="1103865" y="778281"/>
                  <a:pt x="1117058" y="788835"/>
                  <a:pt x="1127612" y="802028"/>
                </a:cubicBezTo>
                <a:cubicBezTo>
                  <a:pt x="1135528" y="788835"/>
                  <a:pt x="1140806" y="775642"/>
                  <a:pt x="1148722" y="762449"/>
                </a:cubicBezTo>
                <a:close/>
                <a:moveTo>
                  <a:pt x="1037899" y="754533"/>
                </a:moveTo>
                <a:cubicBezTo>
                  <a:pt x="1061647" y="765087"/>
                  <a:pt x="1037899" y="820499"/>
                  <a:pt x="1016789" y="799390"/>
                </a:cubicBezTo>
                <a:cubicBezTo>
                  <a:pt x="1008873" y="780919"/>
                  <a:pt x="1019429" y="754533"/>
                  <a:pt x="1037899" y="754533"/>
                </a:cubicBezTo>
                <a:close/>
                <a:moveTo>
                  <a:pt x="1381417" y="753955"/>
                </a:moveTo>
                <a:cubicBezTo>
                  <a:pt x="1383890" y="751729"/>
                  <a:pt x="1390817" y="759150"/>
                  <a:pt x="1388838" y="765087"/>
                </a:cubicBezTo>
                <a:cubicBezTo>
                  <a:pt x="1386199" y="773003"/>
                  <a:pt x="1378283" y="765087"/>
                  <a:pt x="1380922" y="759810"/>
                </a:cubicBezTo>
                <a:cubicBezTo>
                  <a:pt x="1380262" y="756512"/>
                  <a:pt x="1380592" y="754697"/>
                  <a:pt x="1381417" y="753955"/>
                </a:cubicBezTo>
                <a:close/>
                <a:moveTo>
                  <a:pt x="792505" y="746617"/>
                </a:moveTo>
                <a:cubicBezTo>
                  <a:pt x="803059" y="762449"/>
                  <a:pt x="805698" y="778281"/>
                  <a:pt x="803059" y="796751"/>
                </a:cubicBezTo>
                <a:cubicBezTo>
                  <a:pt x="800421" y="780919"/>
                  <a:pt x="797782" y="762449"/>
                  <a:pt x="792505" y="746617"/>
                </a:cubicBezTo>
                <a:close/>
                <a:moveTo>
                  <a:pt x="1628955" y="741340"/>
                </a:moveTo>
                <a:cubicBezTo>
                  <a:pt x="1626317" y="751894"/>
                  <a:pt x="1623678" y="765089"/>
                  <a:pt x="1610484" y="765089"/>
                </a:cubicBezTo>
                <a:cubicBezTo>
                  <a:pt x="1610484" y="754533"/>
                  <a:pt x="1621039" y="749256"/>
                  <a:pt x="1628955" y="741340"/>
                </a:cubicBezTo>
                <a:close/>
                <a:moveTo>
                  <a:pt x="1317265" y="717921"/>
                </a:moveTo>
                <a:cubicBezTo>
                  <a:pt x="1318914" y="716932"/>
                  <a:pt x="1321553" y="717591"/>
                  <a:pt x="1325510" y="720230"/>
                </a:cubicBezTo>
                <a:cubicBezTo>
                  <a:pt x="1325510" y="728146"/>
                  <a:pt x="1322872" y="730785"/>
                  <a:pt x="1314956" y="725508"/>
                </a:cubicBezTo>
                <a:cubicBezTo>
                  <a:pt x="1314956" y="721550"/>
                  <a:pt x="1315616" y="718911"/>
                  <a:pt x="1317265" y="717921"/>
                </a:cubicBezTo>
                <a:close/>
                <a:moveTo>
                  <a:pt x="1681727" y="707037"/>
                </a:moveTo>
                <a:cubicBezTo>
                  <a:pt x="1668534" y="733423"/>
                  <a:pt x="1652702" y="757171"/>
                  <a:pt x="1634232" y="778281"/>
                </a:cubicBezTo>
                <a:cubicBezTo>
                  <a:pt x="1642148" y="749255"/>
                  <a:pt x="1657979" y="725507"/>
                  <a:pt x="1681727" y="707037"/>
                </a:cubicBezTo>
                <a:close/>
                <a:moveTo>
                  <a:pt x="1486468" y="680651"/>
                </a:moveTo>
                <a:cubicBezTo>
                  <a:pt x="1449527" y="728146"/>
                  <a:pt x="1467998" y="746617"/>
                  <a:pt x="1409948" y="770365"/>
                </a:cubicBezTo>
                <a:cubicBezTo>
                  <a:pt x="1394115" y="791475"/>
                  <a:pt x="1373006" y="807307"/>
                  <a:pt x="1349258" y="817861"/>
                </a:cubicBezTo>
                <a:cubicBezTo>
                  <a:pt x="1357174" y="804668"/>
                  <a:pt x="1452166" y="680651"/>
                  <a:pt x="1486468" y="680651"/>
                </a:cubicBezTo>
                <a:close/>
                <a:moveTo>
                  <a:pt x="1644787" y="667458"/>
                </a:moveTo>
                <a:cubicBezTo>
                  <a:pt x="1631594" y="720231"/>
                  <a:pt x="1544518" y="722869"/>
                  <a:pt x="1592013" y="693844"/>
                </a:cubicBezTo>
                <a:cubicBezTo>
                  <a:pt x="1610485" y="685928"/>
                  <a:pt x="1628955" y="678012"/>
                  <a:pt x="1644787" y="667458"/>
                </a:cubicBezTo>
                <a:close/>
                <a:moveTo>
                  <a:pt x="1188302" y="662181"/>
                </a:moveTo>
                <a:cubicBezTo>
                  <a:pt x="1185663" y="675374"/>
                  <a:pt x="1180386" y="691206"/>
                  <a:pt x="1177747" y="704399"/>
                </a:cubicBezTo>
                <a:cubicBezTo>
                  <a:pt x="1151360" y="712315"/>
                  <a:pt x="1153998" y="699122"/>
                  <a:pt x="1188302" y="662181"/>
                </a:cubicBezTo>
                <a:close/>
                <a:moveTo>
                  <a:pt x="2111826" y="651626"/>
                </a:moveTo>
                <a:cubicBezTo>
                  <a:pt x="2111826" y="688568"/>
                  <a:pt x="2088079" y="646349"/>
                  <a:pt x="2111826" y="651626"/>
                </a:cubicBezTo>
                <a:close/>
                <a:moveTo>
                  <a:pt x="2074887" y="651626"/>
                </a:moveTo>
                <a:cubicBezTo>
                  <a:pt x="2077525" y="675374"/>
                  <a:pt x="2030029" y="648987"/>
                  <a:pt x="2074887" y="651626"/>
                </a:cubicBezTo>
                <a:close/>
                <a:moveTo>
                  <a:pt x="890140" y="648987"/>
                </a:moveTo>
                <a:cubicBezTo>
                  <a:pt x="929719" y="659541"/>
                  <a:pt x="1011512" y="831054"/>
                  <a:pt x="1022067" y="870634"/>
                </a:cubicBezTo>
                <a:cubicBezTo>
                  <a:pt x="969294" y="812584"/>
                  <a:pt x="921804" y="717592"/>
                  <a:pt x="890140" y="648987"/>
                </a:cubicBezTo>
                <a:close/>
                <a:moveTo>
                  <a:pt x="1526049" y="635794"/>
                </a:moveTo>
                <a:cubicBezTo>
                  <a:pt x="1515494" y="646348"/>
                  <a:pt x="1502301" y="659543"/>
                  <a:pt x="1491746" y="670097"/>
                </a:cubicBezTo>
                <a:cubicBezTo>
                  <a:pt x="1489107" y="678013"/>
                  <a:pt x="1470636" y="638432"/>
                  <a:pt x="1526049" y="635794"/>
                </a:cubicBezTo>
                <a:close/>
                <a:moveTo>
                  <a:pt x="781951" y="633156"/>
                </a:moveTo>
                <a:cubicBezTo>
                  <a:pt x="795144" y="656904"/>
                  <a:pt x="800421" y="667458"/>
                  <a:pt x="789867" y="691206"/>
                </a:cubicBezTo>
                <a:cubicBezTo>
                  <a:pt x="787228" y="672735"/>
                  <a:pt x="784589" y="654265"/>
                  <a:pt x="781951" y="633156"/>
                </a:cubicBezTo>
                <a:close/>
                <a:moveTo>
                  <a:pt x="1285931" y="617323"/>
                </a:moveTo>
                <a:cubicBezTo>
                  <a:pt x="1301763" y="670096"/>
                  <a:pt x="1077478" y="889103"/>
                  <a:pt x="1151360" y="926044"/>
                </a:cubicBezTo>
                <a:cubicBezTo>
                  <a:pt x="1212049" y="936599"/>
                  <a:pt x="1267461" y="878549"/>
                  <a:pt x="1304402" y="846885"/>
                </a:cubicBezTo>
                <a:cubicBezTo>
                  <a:pt x="1322872" y="852162"/>
                  <a:pt x="1304402" y="873271"/>
                  <a:pt x="1299124" y="878549"/>
                </a:cubicBezTo>
                <a:cubicBezTo>
                  <a:pt x="1317595" y="873271"/>
                  <a:pt x="1312317" y="878549"/>
                  <a:pt x="1312317" y="852162"/>
                </a:cubicBezTo>
                <a:cubicBezTo>
                  <a:pt x="1316275" y="853811"/>
                  <a:pt x="1322336" y="853275"/>
                  <a:pt x="1329778" y="851312"/>
                </a:cubicBezTo>
                <a:lnTo>
                  <a:pt x="1340859" y="847260"/>
                </a:lnTo>
                <a:lnTo>
                  <a:pt x="1341117" y="848089"/>
                </a:lnTo>
                <a:lnTo>
                  <a:pt x="1341526" y="847016"/>
                </a:lnTo>
                <a:lnTo>
                  <a:pt x="1355525" y="841896"/>
                </a:lnTo>
                <a:cubicBezTo>
                  <a:pt x="1412421" y="817530"/>
                  <a:pt x="1493065" y="769045"/>
                  <a:pt x="1441611" y="860078"/>
                </a:cubicBezTo>
                <a:cubicBezTo>
                  <a:pt x="1299124" y="773003"/>
                  <a:pt x="1301763" y="997288"/>
                  <a:pt x="1351897" y="1044783"/>
                </a:cubicBezTo>
                <a:cubicBezTo>
                  <a:pt x="1407309" y="1021035"/>
                  <a:pt x="1433695" y="915490"/>
                  <a:pt x="1431056" y="867994"/>
                </a:cubicBezTo>
                <a:cubicBezTo>
                  <a:pt x="1460081" y="867994"/>
                  <a:pt x="1467997" y="889103"/>
                  <a:pt x="1462720" y="933960"/>
                </a:cubicBezTo>
                <a:cubicBezTo>
                  <a:pt x="1507577" y="870633"/>
                  <a:pt x="1518132" y="696482"/>
                  <a:pt x="1512854" y="696482"/>
                </a:cubicBezTo>
                <a:cubicBezTo>
                  <a:pt x="1636871" y="725507"/>
                  <a:pt x="1518132" y="802028"/>
                  <a:pt x="1515493" y="865355"/>
                </a:cubicBezTo>
                <a:cubicBezTo>
                  <a:pt x="1536602" y="854801"/>
                  <a:pt x="1547157" y="836330"/>
                  <a:pt x="1547157" y="809944"/>
                </a:cubicBezTo>
                <a:cubicBezTo>
                  <a:pt x="1562989" y="809944"/>
                  <a:pt x="1605207" y="870633"/>
                  <a:pt x="1560350" y="897019"/>
                </a:cubicBezTo>
                <a:cubicBezTo>
                  <a:pt x="1541880" y="897019"/>
                  <a:pt x="1536602" y="881187"/>
                  <a:pt x="1544518" y="854801"/>
                </a:cubicBezTo>
                <a:cubicBezTo>
                  <a:pt x="1504938" y="928683"/>
                  <a:pt x="1533964" y="931322"/>
                  <a:pt x="1507577" y="997288"/>
                </a:cubicBezTo>
                <a:cubicBezTo>
                  <a:pt x="1586736" y="984094"/>
                  <a:pt x="1705475" y="788835"/>
                  <a:pt x="1774080" y="780919"/>
                </a:cubicBezTo>
                <a:cubicBezTo>
                  <a:pt x="1774080" y="812583"/>
                  <a:pt x="1702837" y="936599"/>
                  <a:pt x="1774080" y="894381"/>
                </a:cubicBezTo>
                <a:cubicBezTo>
                  <a:pt x="1755610" y="949792"/>
                  <a:pt x="1533964" y="1076447"/>
                  <a:pt x="1626316" y="1044783"/>
                </a:cubicBezTo>
                <a:cubicBezTo>
                  <a:pt x="1618400" y="1063254"/>
                  <a:pt x="1581459" y="1084363"/>
                  <a:pt x="1565627" y="1097556"/>
                </a:cubicBezTo>
                <a:cubicBezTo>
                  <a:pt x="1605207" y="1084363"/>
                  <a:pt x="1578820" y="1137136"/>
                  <a:pt x="1581459" y="1142413"/>
                </a:cubicBezTo>
                <a:cubicBezTo>
                  <a:pt x="1597291" y="1123943"/>
                  <a:pt x="1618400" y="1110749"/>
                  <a:pt x="1639509" y="1100195"/>
                </a:cubicBezTo>
                <a:cubicBezTo>
                  <a:pt x="1618400" y="1110749"/>
                  <a:pt x="1634232" y="1100195"/>
                  <a:pt x="1689644" y="1068531"/>
                </a:cubicBezTo>
                <a:cubicBezTo>
                  <a:pt x="1676450" y="1076447"/>
                  <a:pt x="1665896" y="1087002"/>
                  <a:pt x="1652702" y="1094917"/>
                </a:cubicBezTo>
                <a:cubicBezTo>
                  <a:pt x="1581459" y="1121304"/>
                  <a:pt x="1671173" y="1189909"/>
                  <a:pt x="1660618" y="1290178"/>
                </a:cubicBezTo>
                <a:cubicBezTo>
                  <a:pt x="1668534" y="1276985"/>
                  <a:pt x="1687005" y="1279623"/>
                  <a:pt x="1755610" y="1282262"/>
                </a:cubicBezTo>
                <a:cubicBezTo>
                  <a:pt x="1721307" y="1319203"/>
                  <a:pt x="1710753" y="1321842"/>
                  <a:pt x="1697559" y="1371976"/>
                </a:cubicBezTo>
                <a:cubicBezTo>
                  <a:pt x="1729223" y="1335035"/>
                  <a:pt x="1766164" y="1300733"/>
                  <a:pt x="1811021" y="1276985"/>
                </a:cubicBezTo>
                <a:cubicBezTo>
                  <a:pt x="1805744" y="1345590"/>
                  <a:pt x="1710753" y="1393085"/>
                  <a:pt x="1689644" y="1427387"/>
                </a:cubicBezTo>
                <a:cubicBezTo>
                  <a:pt x="1716030" y="1430026"/>
                  <a:pt x="1745055" y="1466967"/>
                  <a:pt x="1755610" y="1466967"/>
                </a:cubicBezTo>
                <a:cubicBezTo>
                  <a:pt x="1752971" y="1509185"/>
                  <a:pt x="1758248" y="1509185"/>
                  <a:pt x="1768803" y="1554042"/>
                </a:cubicBezTo>
                <a:cubicBezTo>
                  <a:pt x="1739778" y="1527656"/>
                  <a:pt x="1729223" y="1535572"/>
                  <a:pt x="1737139" y="1575152"/>
                </a:cubicBezTo>
                <a:cubicBezTo>
                  <a:pt x="1719988" y="1575152"/>
                  <a:pt x="1772761" y="1596921"/>
                  <a:pt x="1815969" y="1611763"/>
                </a:cubicBezTo>
                <a:lnTo>
                  <a:pt x="1833700" y="1617428"/>
                </a:lnTo>
                <a:lnTo>
                  <a:pt x="1827843" y="1634191"/>
                </a:lnTo>
                <a:cubicBezTo>
                  <a:pt x="1821576" y="1641777"/>
                  <a:pt x="1812340" y="1647714"/>
                  <a:pt x="1800466" y="1651672"/>
                </a:cubicBezTo>
                <a:cubicBezTo>
                  <a:pt x="1829492" y="1662227"/>
                  <a:pt x="1858517" y="1627924"/>
                  <a:pt x="1858517" y="1627924"/>
                </a:cubicBezTo>
                <a:cubicBezTo>
                  <a:pt x="1908651" y="1691252"/>
                  <a:pt x="1869071" y="1678059"/>
                  <a:pt x="1903374" y="1738747"/>
                </a:cubicBezTo>
                <a:cubicBezTo>
                  <a:pt x="1906012" y="1770411"/>
                  <a:pt x="1927122" y="1788882"/>
                  <a:pt x="1958785" y="1775689"/>
                </a:cubicBezTo>
                <a:cubicBezTo>
                  <a:pt x="1911290" y="1817907"/>
                  <a:pt x="1834769" y="1759856"/>
                  <a:pt x="1784635" y="1746663"/>
                </a:cubicBezTo>
                <a:cubicBezTo>
                  <a:pt x="1811021" y="1759856"/>
                  <a:pt x="1694921" y="1722916"/>
                  <a:pt x="1694921" y="1783604"/>
                </a:cubicBezTo>
                <a:cubicBezTo>
                  <a:pt x="1694921" y="1751941"/>
                  <a:pt x="1681728" y="1744025"/>
                  <a:pt x="1657980" y="1759856"/>
                </a:cubicBezTo>
                <a:cubicBezTo>
                  <a:pt x="1657980" y="1780966"/>
                  <a:pt x="1713391" y="1865402"/>
                  <a:pt x="1716030" y="1873318"/>
                </a:cubicBezTo>
                <a:cubicBezTo>
                  <a:pt x="1697559" y="1846932"/>
                  <a:pt x="1673812" y="1833739"/>
                  <a:pt x="1642148" y="1831100"/>
                </a:cubicBezTo>
                <a:cubicBezTo>
                  <a:pt x="1589375" y="1902343"/>
                  <a:pt x="1697559" y="1941923"/>
                  <a:pt x="1705475" y="1992057"/>
                </a:cubicBezTo>
                <a:cubicBezTo>
                  <a:pt x="1684366" y="1997334"/>
                  <a:pt x="1708114" y="1981503"/>
                  <a:pt x="1718669" y="2034275"/>
                </a:cubicBezTo>
                <a:cubicBezTo>
                  <a:pt x="1657980" y="2076494"/>
                  <a:pt x="1650064" y="1886511"/>
                  <a:pt x="1592014" y="1878595"/>
                </a:cubicBezTo>
                <a:cubicBezTo>
                  <a:pt x="1552434" y="1968309"/>
                  <a:pt x="1491745" y="1907621"/>
                  <a:pt x="1454804" y="1949839"/>
                </a:cubicBezTo>
                <a:cubicBezTo>
                  <a:pt x="1409947" y="2005250"/>
                  <a:pt x="1449527" y="2028998"/>
                  <a:pt x="1433695" y="2079132"/>
                </a:cubicBezTo>
                <a:cubicBezTo>
                  <a:pt x="1415225" y="2079132"/>
                  <a:pt x="1407309" y="2076494"/>
                  <a:pt x="1388838" y="2076494"/>
                </a:cubicBezTo>
                <a:cubicBezTo>
                  <a:pt x="1362452" y="2105519"/>
                  <a:pt x="1367729" y="2123989"/>
                  <a:pt x="1407309" y="2126628"/>
                </a:cubicBezTo>
                <a:cubicBezTo>
                  <a:pt x="1300444" y="2128607"/>
                  <a:pt x="1246269" y="2216300"/>
                  <a:pt x="1220434" y="2336137"/>
                </a:cubicBezTo>
                <a:lnTo>
                  <a:pt x="1214432" y="2380765"/>
                </a:lnTo>
                <a:lnTo>
                  <a:pt x="1214688" y="2295501"/>
                </a:lnTo>
                <a:cubicBezTo>
                  <a:pt x="1193578" y="2332442"/>
                  <a:pt x="1188301" y="2319249"/>
                  <a:pt x="1212049" y="2345635"/>
                </a:cubicBezTo>
                <a:cubicBezTo>
                  <a:pt x="1180385" y="2358829"/>
                  <a:pt x="1151360" y="2564643"/>
                  <a:pt x="1114419" y="2430072"/>
                </a:cubicBezTo>
                <a:cubicBezTo>
                  <a:pt x="1177747" y="2414240"/>
                  <a:pt x="1177747" y="2332442"/>
                  <a:pt x="1183024" y="2274392"/>
                </a:cubicBezTo>
                <a:cubicBezTo>
                  <a:pt x="1136518" y="2243718"/>
                  <a:pt x="1112647" y="2356273"/>
                  <a:pt x="1100278" y="2508948"/>
                </a:cubicBezTo>
                <a:lnTo>
                  <a:pt x="1093207" y="2637168"/>
                </a:lnTo>
                <a:lnTo>
                  <a:pt x="1087531" y="2637168"/>
                </a:lnTo>
                <a:lnTo>
                  <a:pt x="1080117" y="2575197"/>
                </a:lnTo>
                <a:cubicBezTo>
                  <a:pt x="1069562" y="2522424"/>
                  <a:pt x="987764" y="2559365"/>
                  <a:pt x="1008873" y="2488122"/>
                </a:cubicBezTo>
                <a:cubicBezTo>
                  <a:pt x="1011512" y="2472290"/>
                  <a:pt x="1035260" y="2501315"/>
                  <a:pt x="1045814" y="2493399"/>
                </a:cubicBezTo>
                <a:cubicBezTo>
                  <a:pt x="1040537" y="2472290"/>
                  <a:pt x="1032621" y="2451181"/>
                  <a:pt x="1024705" y="2430072"/>
                </a:cubicBezTo>
                <a:cubicBezTo>
                  <a:pt x="1015470" y="2441616"/>
                  <a:pt x="1028457" y="2483463"/>
                  <a:pt x="1012404" y="2467229"/>
                </a:cubicBezTo>
                <a:lnTo>
                  <a:pt x="1009525" y="2463709"/>
                </a:lnTo>
                <a:lnTo>
                  <a:pt x="1010409" y="2463499"/>
                </a:lnTo>
                <a:cubicBezTo>
                  <a:pt x="1013656" y="2457572"/>
                  <a:pt x="1016130" y="2429743"/>
                  <a:pt x="1006235" y="2437988"/>
                </a:cubicBezTo>
                <a:cubicBezTo>
                  <a:pt x="1006235" y="2446234"/>
                  <a:pt x="1006482" y="2452212"/>
                  <a:pt x="1006884" y="2456387"/>
                </a:cubicBezTo>
                <a:lnTo>
                  <a:pt x="1008027" y="2461878"/>
                </a:lnTo>
                <a:lnTo>
                  <a:pt x="1003596" y="2456458"/>
                </a:lnTo>
                <a:cubicBezTo>
                  <a:pt x="1003596" y="2478227"/>
                  <a:pt x="1007307" y="2551203"/>
                  <a:pt x="1010136" y="2633918"/>
                </a:cubicBezTo>
                <a:lnTo>
                  <a:pt x="1010227" y="2637168"/>
                </a:lnTo>
                <a:lnTo>
                  <a:pt x="986520" y="2637168"/>
                </a:lnTo>
                <a:lnTo>
                  <a:pt x="987177" y="2591658"/>
                </a:lnTo>
                <a:cubicBezTo>
                  <a:pt x="988259" y="2497193"/>
                  <a:pt x="987764" y="2413581"/>
                  <a:pt x="979848" y="2387854"/>
                </a:cubicBezTo>
                <a:cubicBezTo>
                  <a:pt x="977870" y="2391812"/>
                  <a:pt x="972922" y="2438813"/>
                  <a:pt x="970572" y="2462066"/>
                </a:cubicBezTo>
                <a:lnTo>
                  <a:pt x="970057" y="2467253"/>
                </a:lnTo>
                <a:lnTo>
                  <a:pt x="970052" y="2467255"/>
                </a:lnTo>
                <a:cubicBezTo>
                  <a:pt x="969583" y="2468539"/>
                  <a:pt x="969294" y="2470971"/>
                  <a:pt x="969294" y="2474929"/>
                </a:cubicBezTo>
                <a:lnTo>
                  <a:pt x="970057" y="2467253"/>
                </a:lnTo>
                <a:lnTo>
                  <a:pt x="971891" y="2466477"/>
                </a:lnTo>
                <a:cubicBezTo>
                  <a:pt x="976220" y="2470311"/>
                  <a:pt x="983147" y="2501975"/>
                  <a:pt x="969294" y="2480206"/>
                </a:cubicBezTo>
                <a:cubicBezTo>
                  <a:pt x="967975" y="2477568"/>
                  <a:pt x="958081" y="2540236"/>
                  <a:pt x="949505" y="2602573"/>
                </a:cubicBezTo>
                <a:lnTo>
                  <a:pt x="944938" y="2637168"/>
                </a:lnTo>
                <a:lnTo>
                  <a:pt x="895202" y="2637168"/>
                </a:lnTo>
                <a:lnTo>
                  <a:pt x="888392" y="2625997"/>
                </a:lnTo>
                <a:cubicBezTo>
                  <a:pt x="881312" y="2616813"/>
                  <a:pt x="874334" y="2613422"/>
                  <a:pt x="867830" y="2620977"/>
                </a:cubicBezTo>
                <a:lnTo>
                  <a:pt x="860327" y="2637168"/>
                </a:lnTo>
                <a:lnTo>
                  <a:pt x="857668" y="2637168"/>
                </a:lnTo>
                <a:lnTo>
                  <a:pt x="852853" y="2613370"/>
                </a:lnTo>
                <a:cubicBezTo>
                  <a:pt x="848704" y="2532237"/>
                  <a:pt x="900364" y="2353882"/>
                  <a:pt x="861114" y="2430072"/>
                </a:cubicBezTo>
                <a:cubicBezTo>
                  <a:pt x="853199" y="2411601"/>
                  <a:pt x="869030" y="2372022"/>
                  <a:pt x="869030" y="2350913"/>
                </a:cubicBezTo>
                <a:cubicBezTo>
                  <a:pt x="850560" y="2390492"/>
                  <a:pt x="832089" y="2332442"/>
                  <a:pt x="826812" y="2329804"/>
                </a:cubicBezTo>
                <a:cubicBezTo>
                  <a:pt x="816257" y="2350913"/>
                  <a:pt x="824173" y="2490761"/>
                  <a:pt x="792510" y="2488122"/>
                </a:cubicBezTo>
                <a:cubicBezTo>
                  <a:pt x="755569" y="2485483"/>
                  <a:pt x="789871" y="2253283"/>
                  <a:pt x="789871" y="2234812"/>
                </a:cubicBezTo>
                <a:cubicBezTo>
                  <a:pt x="779316" y="2240090"/>
                  <a:pt x="774039" y="2237451"/>
                  <a:pt x="774039" y="2221619"/>
                </a:cubicBezTo>
                <a:cubicBezTo>
                  <a:pt x="774039" y="2230854"/>
                  <a:pt x="770905" y="2240749"/>
                  <a:pt x="766123" y="2251221"/>
                </a:cubicBezTo>
                <a:lnTo>
                  <a:pt x="750366" y="2280474"/>
                </a:lnTo>
                <a:lnTo>
                  <a:pt x="755685" y="2284947"/>
                </a:lnTo>
                <a:cubicBezTo>
                  <a:pt x="758452" y="2287730"/>
                  <a:pt x="759991" y="2289956"/>
                  <a:pt x="758735" y="2290374"/>
                </a:cubicBezTo>
                <a:lnTo>
                  <a:pt x="747463" y="2285914"/>
                </a:lnTo>
                <a:lnTo>
                  <a:pt x="735128" y="2309557"/>
                </a:lnTo>
                <a:lnTo>
                  <a:pt x="739741" y="2306385"/>
                </a:lnTo>
                <a:cubicBezTo>
                  <a:pt x="745018" y="2307375"/>
                  <a:pt x="750295" y="2315291"/>
                  <a:pt x="739741" y="2327165"/>
                </a:cubicBezTo>
                <a:lnTo>
                  <a:pt x="734148" y="2311435"/>
                </a:lnTo>
                <a:lnTo>
                  <a:pt x="729512" y="2320321"/>
                </a:lnTo>
                <a:cubicBezTo>
                  <a:pt x="724070" y="2332772"/>
                  <a:pt x="719947" y="2345636"/>
                  <a:pt x="718628" y="2358829"/>
                </a:cubicBezTo>
                <a:cubicBezTo>
                  <a:pt x="705434" y="2390492"/>
                  <a:pt x="668492" y="2350913"/>
                  <a:pt x="673770" y="2342997"/>
                </a:cubicBezTo>
                <a:cubicBezTo>
                  <a:pt x="663215" y="2356190"/>
                  <a:pt x="652661" y="2366744"/>
                  <a:pt x="642106" y="2377299"/>
                </a:cubicBezTo>
                <a:cubicBezTo>
                  <a:pt x="655299" y="2342997"/>
                  <a:pt x="723904" y="2234812"/>
                  <a:pt x="768762" y="2216342"/>
                </a:cubicBezTo>
                <a:cubicBezTo>
                  <a:pt x="752930" y="2192594"/>
                  <a:pt x="663215" y="2253283"/>
                  <a:pt x="673770" y="2303417"/>
                </a:cubicBezTo>
                <a:cubicBezTo>
                  <a:pt x="644745" y="2263837"/>
                  <a:pt x="620997" y="2279669"/>
                  <a:pt x="602526" y="2350913"/>
                </a:cubicBezTo>
                <a:cubicBezTo>
                  <a:pt x="602526" y="2308694"/>
                  <a:pt x="555031" y="2203149"/>
                  <a:pt x="613081" y="2187317"/>
                </a:cubicBezTo>
                <a:cubicBezTo>
                  <a:pt x="613081" y="2187317"/>
                  <a:pt x="473232" y="2218980"/>
                  <a:pt x="473232" y="2218980"/>
                </a:cubicBezTo>
                <a:cubicBezTo>
                  <a:pt x="446845" y="2187317"/>
                  <a:pt x="441569" y="2189955"/>
                  <a:pt x="401989" y="2166208"/>
                </a:cubicBezTo>
                <a:cubicBezTo>
                  <a:pt x="438929" y="2163569"/>
                  <a:pt x="444207" y="2153014"/>
                  <a:pt x="409905" y="2129267"/>
                </a:cubicBezTo>
                <a:cubicBezTo>
                  <a:pt x="391435" y="2147737"/>
                  <a:pt x="365048" y="2126628"/>
                  <a:pt x="336023" y="2155653"/>
                </a:cubicBezTo>
                <a:cubicBezTo>
                  <a:pt x="349217" y="2134544"/>
                  <a:pt x="346578" y="2123989"/>
                  <a:pt x="328107" y="2123989"/>
                </a:cubicBezTo>
                <a:cubicBezTo>
                  <a:pt x="343939" y="2145098"/>
                  <a:pt x="339981" y="2140481"/>
                  <a:pt x="333714" y="2132565"/>
                </a:cubicBezTo>
                <a:lnTo>
                  <a:pt x="325413" y="2121854"/>
                </a:lnTo>
                <a:lnTo>
                  <a:pt x="325469" y="2121351"/>
                </a:lnTo>
                <a:cubicBezTo>
                  <a:pt x="322170" y="2117393"/>
                  <a:pt x="322665" y="2118217"/>
                  <a:pt x="324768" y="2121021"/>
                </a:cubicBezTo>
                <a:lnTo>
                  <a:pt x="325413" y="2121854"/>
                </a:lnTo>
                <a:lnTo>
                  <a:pt x="324082" y="2133894"/>
                </a:lnTo>
                <a:cubicBezTo>
                  <a:pt x="309183" y="2164269"/>
                  <a:pt x="218273" y="2199191"/>
                  <a:pt x="169789" y="2171485"/>
                </a:cubicBezTo>
                <a:lnTo>
                  <a:pt x="186642" y="2144189"/>
                </a:lnTo>
                <a:lnTo>
                  <a:pt x="178371" y="2146748"/>
                </a:lnTo>
                <a:cubicBezTo>
                  <a:pt x="169135" y="2147078"/>
                  <a:pt x="160560" y="2142460"/>
                  <a:pt x="161879" y="2131906"/>
                </a:cubicBezTo>
                <a:cubicBezTo>
                  <a:pt x="164518" y="2122670"/>
                  <a:pt x="174413" y="2117393"/>
                  <a:pt x="183318" y="2117063"/>
                </a:cubicBezTo>
                <a:cubicBezTo>
                  <a:pt x="192224" y="2116733"/>
                  <a:pt x="200140" y="2121351"/>
                  <a:pt x="198821" y="2131906"/>
                </a:cubicBezTo>
                <a:lnTo>
                  <a:pt x="197211" y="2134293"/>
                </a:lnTo>
                <a:lnTo>
                  <a:pt x="206565" y="2126421"/>
                </a:lnTo>
                <a:cubicBezTo>
                  <a:pt x="244165" y="2106013"/>
                  <a:pt x="283250" y="2143119"/>
                  <a:pt x="314914" y="2089687"/>
                </a:cubicBezTo>
                <a:cubicBezTo>
                  <a:pt x="306998" y="2065939"/>
                  <a:pt x="288528" y="2063300"/>
                  <a:pt x="262141" y="2081771"/>
                </a:cubicBezTo>
                <a:cubicBezTo>
                  <a:pt x="280612" y="2068578"/>
                  <a:pt x="275334" y="2065939"/>
                  <a:pt x="288528" y="2028998"/>
                </a:cubicBezTo>
                <a:cubicBezTo>
                  <a:pt x="272696" y="2042191"/>
                  <a:pt x="258843" y="2042191"/>
                  <a:pt x="255544" y="2038563"/>
                </a:cubicBezTo>
                <a:lnTo>
                  <a:pt x="257927" y="2034454"/>
                </a:lnTo>
                <a:lnTo>
                  <a:pt x="285889" y="2026360"/>
                </a:lnTo>
                <a:cubicBezTo>
                  <a:pt x="272695" y="2027019"/>
                  <a:pt x="264285" y="2029163"/>
                  <a:pt x="259585" y="2031596"/>
                </a:cubicBezTo>
                <a:lnTo>
                  <a:pt x="257927" y="2034454"/>
                </a:lnTo>
                <a:lnTo>
                  <a:pt x="248288" y="2037244"/>
                </a:lnTo>
                <a:cubicBezTo>
                  <a:pt x="236415" y="2037573"/>
                  <a:pt x="225200" y="2034275"/>
                  <a:pt x="214646" y="2026360"/>
                </a:cubicBezTo>
                <a:cubicBezTo>
                  <a:pt x="251587" y="2034275"/>
                  <a:pt x="272696" y="2026360"/>
                  <a:pt x="280612" y="1997334"/>
                </a:cubicBezTo>
                <a:cubicBezTo>
                  <a:pt x="222562" y="2007889"/>
                  <a:pt x="93268" y="2023721"/>
                  <a:pt x="80075" y="2068578"/>
                </a:cubicBezTo>
                <a:cubicBezTo>
                  <a:pt x="85352" y="2042191"/>
                  <a:pt x="77436" y="2031637"/>
                  <a:pt x="56327" y="2039553"/>
                </a:cubicBezTo>
                <a:cubicBezTo>
                  <a:pt x="72159" y="2007889"/>
                  <a:pt x="77436" y="2036914"/>
                  <a:pt x="74798" y="2005250"/>
                </a:cubicBezTo>
                <a:cubicBezTo>
                  <a:pt x="118335" y="2056704"/>
                  <a:pt x="215305" y="2001292"/>
                  <a:pt x="269974" y="1961465"/>
                </a:cubicBezTo>
                <a:lnTo>
                  <a:pt x="279131" y="1954392"/>
                </a:lnTo>
                <a:lnTo>
                  <a:pt x="277976" y="1954787"/>
                </a:lnTo>
                <a:cubicBezTo>
                  <a:pt x="271380" y="1951819"/>
                  <a:pt x="258187" y="1940604"/>
                  <a:pt x="238397" y="1920814"/>
                </a:cubicBezTo>
                <a:cubicBezTo>
                  <a:pt x="254229" y="1915537"/>
                  <a:pt x="267422" y="1923453"/>
                  <a:pt x="277976" y="1939284"/>
                </a:cubicBezTo>
                <a:lnTo>
                  <a:pt x="282465" y="1951817"/>
                </a:lnTo>
                <a:lnTo>
                  <a:pt x="293341" y="1943417"/>
                </a:lnTo>
                <a:cubicBezTo>
                  <a:pt x="299659" y="1938212"/>
                  <a:pt x="304359" y="1934007"/>
                  <a:pt x="306998" y="1931368"/>
                </a:cubicBezTo>
                <a:cubicBezTo>
                  <a:pt x="283250" y="1899705"/>
                  <a:pt x="248948" y="1883873"/>
                  <a:pt x="206730" y="1889150"/>
                </a:cubicBezTo>
                <a:cubicBezTo>
                  <a:pt x="235755" y="1894427"/>
                  <a:pt x="264780" y="1889150"/>
                  <a:pt x="288528" y="1868041"/>
                </a:cubicBezTo>
                <a:cubicBezTo>
                  <a:pt x="283250" y="1828461"/>
                  <a:pt x="225200" y="1862764"/>
                  <a:pt x="198814" y="1860125"/>
                </a:cubicBezTo>
                <a:cubicBezTo>
                  <a:pt x="186940" y="1838356"/>
                  <a:pt x="246309" y="1835882"/>
                  <a:pt x="267831" y="1837119"/>
                </a:cubicBezTo>
                <a:lnTo>
                  <a:pt x="270068" y="1837389"/>
                </a:lnTo>
                <a:lnTo>
                  <a:pt x="272696" y="1839016"/>
                </a:lnTo>
                <a:cubicBezTo>
                  <a:pt x="275334" y="1838686"/>
                  <a:pt x="275912" y="1838315"/>
                  <a:pt x="274932" y="1837975"/>
                </a:cubicBezTo>
                <a:lnTo>
                  <a:pt x="270068" y="1837389"/>
                </a:lnTo>
                <a:lnTo>
                  <a:pt x="232745" y="1814278"/>
                </a:lnTo>
                <a:cubicBezTo>
                  <a:pt x="187599" y="1798446"/>
                  <a:pt x="130209" y="1803394"/>
                  <a:pt x="90629" y="1775689"/>
                </a:cubicBezTo>
                <a:cubicBezTo>
                  <a:pt x="89640" y="1778657"/>
                  <a:pt x="125385" y="1780512"/>
                  <a:pt x="172123" y="1780976"/>
                </a:cubicBezTo>
                <a:lnTo>
                  <a:pt x="213526" y="1780967"/>
                </a:lnTo>
                <a:lnTo>
                  <a:pt x="198818" y="1767773"/>
                </a:lnTo>
                <a:cubicBezTo>
                  <a:pt x="209373" y="1767773"/>
                  <a:pt x="219927" y="1769092"/>
                  <a:pt x="229162" y="1773050"/>
                </a:cubicBezTo>
                <a:lnTo>
                  <a:pt x="237246" y="1780658"/>
                </a:lnTo>
                <a:lnTo>
                  <a:pt x="272629" y="1779965"/>
                </a:lnTo>
                <a:cubicBezTo>
                  <a:pt x="322583" y="1778450"/>
                  <a:pt x="366368" y="1775358"/>
                  <a:pt x="378242" y="1770411"/>
                </a:cubicBezTo>
                <a:cubicBezTo>
                  <a:pt x="304360" y="1659588"/>
                  <a:pt x="341301" y="1548765"/>
                  <a:pt x="180343" y="1649034"/>
                </a:cubicBezTo>
                <a:cubicBezTo>
                  <a:pt x="198814" y="1596261"/>
                  <a:pt x="296444" y="1546126"/>
                  <a:pt x="293805" y="1519740"/>
                </a:cubicBezTo>
                <a:cubicBezTo>
                  <a:pt x="291166" y="1451135"/>
                  <a:pt x="214646" y="1490715"/>
                  <a:pt x="206730" y="1443219"/>
                </a:cubicBezTo>
                <a:cubicBezTo>
                  <a:pt x="182982" y="1290178"/>
                  <a:pt x="407267" y="1229488"/>
                  <a:pt x="127570" y="1203102"/>
                </a:cubicBezTo>
                <a:cubicBezTo>
                  <a:pt x="153957" y="1179354"/>
                  <a:pt x="185621" y="1171438"/>
                  <a:pt x="222562" y="1184631"/>
                </a:cubicBezTo>
                <a:lnTo>
                  <a:pt x="148564" y="1107536"/>
                </a:lnTo>
                <a:lnTo>
                  <a:pt x="170984" y="1127200"/>
                </a:lnTo>
                <a:cubicBezTo>
                  <a:pt x="230477" y="1174077"/>
                  <a:pt x="268078" y="1170119"/>
                  <a:pt x="365048" y="1189909"/>
                </a:cubicBezTo>
                <a:cubicBezTo>
                  <a:pt x="349217" y="1166161"/>
                  <a:pt x="204091" y="1004544"/>
                  <a:pt x="62924" y="848864"/>
                </a:cubicBezTo>
                <a:lnTo>
                  <a:pt x="719" y="780413"/>
                </a:lnTo>
                <a:lnTo>
                  <a:pt x="719" y="754513"/>
                </a:lnTo>
                <a:lnTo>
                  <a:pt x="32538" y="788959"/>
                </a:lnTo>
                <a:cubicBezTo>
                  <a:pt x="96978" y="859089"/>
                  <a:pt x="153627" y="921427"/>
                  <a:pt x="172427" y="939237"/>
                </a:cubicBezTo>
                <a:cubicBezTo>
                  <a:pt x="180343" y="949792"/>
                  <a:pt x="230478" y="939237"/>
                  <a:pt x="248948" y="957708"/>
                </a:cubicBezTo>
                <a:cubicBezTo>
                  <a:pt x="264780" y="976179"/>
                  <a:pt x="241032" y="994649"/>
                  <a:pt x="262141" y="1015758"/>
                </a:cubicBezTo>
                <a:cubicBezTo>
                  <a:pt x="328107" y="1084363"/>
                  <a:pt x="359771" y="1208379"/>
                  <a:pt x="391435" y="1121304"/>
                </a:cubicBezTo>
                <a:cubicBezTo>
                  <a:pt x="494341" y="1266430"/>
                  <a:pt x="404628" y="1071170"/>
                  <a:pt x="370326" y="1036867"/>
                </a:cubicBezTo>
                <a:cubicBezTo>
                  <a:pt x="378242" y="1060615"/>
                  <a:pt x="391435" y="1087002"/>
                  <a:pt x="386158" y="1110749"/>
                </a:cubicBezTo>
                <a:cubicBezTo>
                  <a:pt x="364719" y="1085023"/>
                  <a:pt x="113347" y="778847"/>
                  <a:pt x="18421" y="666351"/>
                </a:cubicBezTo>
                <a:lnTo>
                  <a:pt x="719" y="645518"/>
                </a:lnTo>
                <a:lnTo>
                  <a:pt x="719" y="634973"/>
                </a:lnTo>
                <a:lnTo>
                  <a:pt x="3044" y="636665"/>
                </a:lnTo>
                <a:cubicBezTo>
                  <a:pt x="80281" y="700482"/>
                  <a:pt x="342620" y="1000916"/>
                  <a:pt x="388796" y="1044783"/>
                </a:cubicBezTo>
                <a:cubicBezTo>
                  <a:pt x="380880" y="1028951"/>
                  <a:pt x="330746" y="949792"/>
                  <a:pt x="341301" y="939237"/>
                </a:cubicBezTo>
                <a:cubicBezTo>
                  <a:pt x="370326" y="902297"/>
                  <a:pt x="446845" y="1026313"/>
                  <a:pt x="486425" y="960347"/>
                </a:cubicBezTo>
                <a:cubicBezTo>
                  <a:pt x="496980" y="944515"/>
                  <a:pt x="446845" y="754533"/>
                  <a:pt x="383519" y="854801"/>
                </a:cubicBezTo>
                <a:cubicBezTo>
                  <a:pt x="383519" y="825776"/>
                  <a:pt x="378242" y="757171"/>
                  <a:pt x="378242" y="736062"/>
                </a:cubicBezTo>
                <a:cubicBezTo>
                  <a:pt x="449484" y="738701"/>
                  <a:pt x="578779" y="939237"/>
                  <a:pt x="623635" y="986733"/>
                </a:cubicBezTo>
                <a:cubicBezTo>
                  <a:pt x="657938" y="920767"/>
                  <a:pt x="613081" y="857440"/>
                  <a:pt x="631551" y="783558"/>
                </a:cubicBezTo>
                <a:cubicBezTo>
                  <a:pt x="639468" y="833692"/>
                  <a:pt x="650022" y="886465"/>
                  <a:pt x="657938" y="936599"/>
                </a:cubicBezTo>
                <a:cubicBezTo>
                  <a:pt x="792510" y="860078"/>
                  <a:pt x="784594" y="976179"/>
                  <a:pt x="950823" y="962985"/>
                </a:cubicBezTo>
                <a:cubicBezTo>
                  <a:pt x="961378" y="910212"/>
                  <a:pt x="927081" y="918128"/>
                  <a:pt x="958739" y="857440"/>
                </a:cubicBezTo>
                <a:cubicBezTo>
                  <a:pt x="990403" y="886465"/>
                  <a:pt x="956101" y="881187"/>
                  <a:pt x="995680" y="920767"/>
                </a:cubicBezTo>
                <a:cubicBezTo>
                  <a:pt x="1022067" y="915490"/>
                  <a:pt x="1024705" y="894381"/>
                  <a:pt x="1019428" y="873271"/>
                </a:cubicBezTo>
                <a:cubicBezTo>
                  <a:pt x="1053730" y="904935"/>
                  <a:pt x="1040537" y="815221"/>
                  <a:pt x="1090671" y="849524"/>
                </a:cubicBezTo>
                <a:cubicBezTo>
                  <a:pt x="1019428" y="960347"/>
                  <a:pt x="1085394" y="891742"/>
                  <a:pt x="1122335" y="846885"/>
                </a:cubicBezTo>
                <a:cubicBezTo>
                  <a:pt x="1159276" y="802028"/>
                  <a:pt x="1225242" y="685928"/>
                  <a:pt x="1285931" y="617323"/>
                </a:cubicBezTo>
                <a:close/>
                <a:moveTo>
                  <a:pt x="1415554" y="606109"/>
                </a:moveTo>
                <a:cubicBezTo>
                  <a:pt x="1417863" y="606109"/>
                  <a:pt x="1420502" y="608088"/>
                  <a:pt x="1423141" y="612046"/>
                </a:cubicBezTo>
                <a:cubicBezTo>
                  <a:pt x="1420502" y="619962"/>
                  <a:pt x="1417864" y="619962"/>
                  <a:pt x="1409947" y="612046"/>
                </a:cubicBezTo>
                <a:cubicBezTo>
                  <a:pt x="1411266" y="608088"/>
                  <a:pt x="1413245" y="606109"/>
                  <a:pt x="1415554" y="606109"/>
                </a:cubicBezTo>
                <a:close/>
                <a:moveTo>
                  <a:pt x="1182365" y="602812"/>
                </a:moveTo>
                <a:cubicBezTo>
                  <a:pt x="1185663" y="600173"/>
                  <a:pt x="1190941" y="601492"/>
                  <a:pt x="1198857" y="606769"/>
                </a:cubicBezTo>
                <a:cubicBezTo>
                  <a:pt x="1198857" y="625241"/>
                  <a:pt x="1190941" y="630518"/>
                  <a:pt x="1177747" y="622602"/>
                </a:cubicBezTo>
                <a:cubicBezTo>
                  <a:pt x="1177747" y="612047"/>
                  <a:pt x="1179067" y="605450"/>
                  <a:pt x="1182365" y="602812"/>
                </a:cubicBezTo>
                <a:close/>
                <a:moveTo>
                  <a:pt x="613080" y="598853"/>
                </a:moveTo>
                <a:cubicBezTo>
                  <a:pt x="639467" y="648987"/>
                  <a:pt x="639467" y="733424"/>
                  <a:pt x="634190" y="788835"/>
                </a:cubicBezTo>
                <a:cubicBezTo>
                  <a:pt x="628912" y="767726"/>
                  <a:pt x="626273" y="743978"/>
                  <a:pt x="620996" y="722869"/>
                </a:cubicBezTo>
                <a:cubicBezTo>
                  <a:pt x="602525" y="680651"/>
                  <a:pt x="599886" y="638432"/>
                  <a:pt x="613080" y="598853"/>
                </a:cubicBezTo>
                <a:close/>
                <a:moveTo>
                  <a:pt x="1436663" y="556305"/>
                </a:moveTo>
                <a:cubicBezTo>
                  <a:pt x="1438972" y="555975"/>
                  <a:pt x="1441611" y="557954"/>
                  <a:pt x="1444250" y="561912"/>
                </a:cubicBezTo>
                <a:lnTo>
                  <a:pt x="1442773" y="564083"/>
                </a:lnTo>
                <a:lnTo>
                  <a:pt x="1457443" y="564551"/>
                </a:lnTo>
                <a:cubicBezTo>
                  <a:pt x="1465359" y="580383"/>
                  <a:pt x="1454805" y="590938"/>
                  <a:pt x="1428418" y="596216"/>
                </a:cubicBezTo>
                <a:cubicBezTo>
                  <a:pt x="1424460" y="587310"/>
                  <a:pt x="1423099" y="579889"/>
                  <a:pt x="1424615" y="574369"/>
                </a:cubicBezTo>
                <a:lnTo>
                  <a:pt x="1434238" y="566903"/>
                </a:lnTo>
                <a:lnTo>
                  <a:pt x="1431056" y="564551"/>
                </a:lnTo>
                <a:cubicBezTo>
                  <a:pt x="1432375" y="559274"/>
                  <a:pt x="1434354" y="556635"/>
                  <a:pt x="1436663" y="556305"/>
                </a:cubicBezTo>
                <a:close/>
                <a:moveTo>
                  <a:pt x="290833" y="535526"/>
                </a:moveTo>
                <a:cubicBezTo>
                  <a:pt x="293802" y="535526"/>
                  <a:pt x="296440" y="538165"/>
                  <a:pt x="299079" y="543442"/>
                </a:cubicBezTo>
                <a:cubicBezTo>
                  <a:pt x="293802" y="553996"/>
                  <a:pt x="285886" y="553996"/>
                  <a:pt x="280608" y="543442"/>
                </a:cubicBezTo>
                <a:cubicBezTo>
                  <a:pt x="284566" y="538165"/>
                  <a:pt x="287865" y="535526"/>
                  <a:pt x="290833" y="535526"/>
                </a:cubicBezTo>
                <a:close/>
                <a:moveTo>
                  <a:pt x="1119698" y="514417"/>
                </a:moveTo>
                <a:cubicBezTo>
                  <a:pt x="1169832" y="522333"/>
                  <a:pt x="1180387" y="633156"/>
                  <a:pt x="1151361" y="664819"/>
                </a:cubicBezTo>
                <a:cubicBezTo>
                  <a:pt x="1156639" y="659542"/>
                  <a:pt x="1085395" y="707039"/>
                  <a:pt x="1069563" y="714955"/>
                </a:cubicBezTo>
                <a:cubicBezTo>
                  <a:pt x="1074840" y="699123"/>
                  <a:pt x="1080117" y="680652"/>
                  <a:pt x="1085395" y="662181"/>
                </a:cubicBezTo>
                <a:cubicBezTo>
                  <a:pt x="995680" y="648988"/>
                  <a:pt x="1029983" y="498585"/>
                  <a:pt x="1119698" y="514417"/>
                </a:cubicBezTo>
                <a:close/>
                <a:moveTo>
                  <a:pt x="1781996" y="509139"/>
                </a:moveTo>
                <a:cubicBezTo>
                  <a:pt x="1779357" y="532887"/>
                  <a:pt x="1710753" y="601492"/>
                  <a:pt x="1729223" y="567189"/>
                </a:cubicBezTo>
                <a:cubicBezTo>
                  <a:pt x="1684366" y="614686"/>
                  <a:pt x="1776719" y="514416"/>
                  <a:pt x="1781996" y="509139"/>
                </a:cubicBezTo>
                <a:close/>
                <a:moveTo>
                  <a:pt x="1476573" y="503862"/>
                </a:moveTo>
                <a:cubicBezTo>
                  <a:pt x="1478552" y="503202"/>
                  <a:pt x="1477233" y="509139"/>
                  <a:pt x="1473275" y="522333"/>
                </a:cubicBezTo>
                <a:cubicBezTo>
                  <a:pt x="1457442" y="556635"/>
                  <a:pt x="1454804" y="556635"/>
                  <a:pt x="1460081" y="524971"/>
                </a:cubicBezTo>
                <a:cubicBezTo>
                  <a:pt x="1469317" y="511778"/>
                  <a:pt x="1474594" y="504522"/>
                  <a:pt x="1476573" y="503862"/>
                </a:cubicBezTo>
                <a:close/>
                <a:moveTo>
                  <a:pt x="2307545" y="497770"/>
                </a:moveTo>
                <a:cubicBezTo>
                  <a:pt x="2310673" y="498997"/>
                  <a:pt x="2311704" y="502543"/>
                  <a:pt x="2309725" y="509139"/>
                </a:cubicBezTo>
                <a:cubicBezTo>
                  <a:pt x="2288615" y="527609"/>
                  <a:pt x="2267506" y="543441"/>
                  <a:pt x="2246397" y="561913"/>
                </a:cubicBezTo>
                <a:cubicBezTo>
                  <a:pt x="2160971" y="594236"/>
                  <a:pt x="2285647" y="489184"/>
                  <a:pt x="2307545" y="497770"/>
                </a:cubicBezTo>
                <a:close/>
                <a:moveTo>
                  <a:pt x="1483500" y="488690"/>
                </a:moveTo>
                <a:cubicBezTo>
                  <a:pt x="1485149" y="487370"/>
                  <a:pt x="1487787" y="488030"/>
                  <a:pt x="1491745" y="490668"/>
                </a:cubicBezTo>
                <a:cubicBezTo>
                  <a:pt x="1491745" y="501223"/>
                  <a:pt x="1489107" y="503862"/>
                  <a:pt x="1481191" y="498584"/>
                </a:cubicBezTo>
                <a:cubicBezTo>
                  <a:pt x="1481191" y="493307"/>
                  <a:pt x="1481851" y="490009"/>
                  <a:pt x="1483500" y="488690"/>
                </a:cubicBezTo>
                <a:close/>
                <a:moveTo>
                  <a:pt x="1856786" y="488360"/>
                </a:moveTo>
                <a:cubicBezTo>
                  <a:pt x="1865939" y="487865"/>
                  <a:pt x="1874349" y="499244"/>
                  <a:pt x="1866434" y="509140"/>
                </a:cubicBezTo>
                <a:cubicBezTo>
                  <a:pt x="1858518" y="522333"/>
                  <a:pt x="1837407" y="506500"/>
                  <a:pt x="1847962" y="493307"/>
                </a:cubicBezTo>
                <a:cubicBezTo>
                  <a:pt x="1850601" y="490009"/>
                  <a:pt x="1853735" y="488525"/>
                  <a:pt x="1856786" y="488360"/>
                </a:cubicBezTo>
                <a:close/>
                <a:moveTo>
                  <a:pt x="1663257" y="474837"/>
                </a:moveTo>
                <a:cubicBezTo>
                  <a:pt x="1671173" y="522332"/>
                  <a:pt x="1560349" y="612046"/>
                  <a:pt x="1526047" y="635794"/>
                </a:cubicBezTo>
                <a:cubicBezTo>
                  <a:pt x="1539240" y="614685"/>
                  <a:pt x="1555072" y="593576"/>
                  <a:pt x="1570904" y="572467"/>
                </a:cubicBezTo>
                <a:cubicBezTo>
                  <a:pt x="1599930" y="538164"/>
                  <a:pt x="1628955" y="503862"/>
                  <a:pt x="1663257" y="474837"/>
                </a:cubicBezTo>
                <a:close/>
                <a:moveTo>
                  <a:pt x="720874" y="470564"/>
                </a:moveTo>
                <a:cubicBezTo>
                  <a:pt x="725440" y="469806"/>
                  <a:pt x="730840" y="470219"/>
                  <a:pt x="737107" y="472198"/>
                </a:cubicBezTo>
                <a:cubicBezTo>
                  <a:pt x="755577" y="488030"/>
                  <a:pt x="755577" y="506500"/>
                  <a:pt x="737107" y="522332"/>
                </a:cubicBezTo>
                <a:cubicBezTo>
                  <a:pt x="697857" y="538494"/>
                  <a:pt x="688911" y="475867"/>
                  <a:pt x="720874" y="470564"/>
                </a:cubicBezTo>
                <a:close/>
                <a:moveTo>
                  <a:pt x="811063" y="458964"/>
                </a:moveTo>
                <a:cubicBezTo>
                  <a:pt x="818732" y="460819"/>
                  <a:pt x="824174" y="474177"/>
                  <a:pt x="816258" y="480115"/>
                </a:cubicBezTo>
                <a:cubicBezTo>
                  <a:pt x="805704" y="490669"/>
                  <a:pt x="792510" y="469559"/>
                  <a:pt x="803065" y="461643"/>
                </a:cubicBezTo>
                <a:cubicBezTo>
                  <a:pt x="805703" y="459005"/>
                  <a:pt x="808507" y="458345"/>
                  <a:pt x="811063" y="458964"/>
                </a:cubicBezTo>
                <a:close/>
                <a:moveTo>
                  <a:pt x="1528687" y="429980"/>
                </a:moveTo>
                <a:cubicBezTo>
                  <a:pt x="1531325" y="437896"/>
                  <a:pt x="1528687" y="443173"/>
                  <a:pt x="1523409" y="448451"/>
                </a:cubicBezTo>
                <a:cubicBezTo>
                  <a:pt x="1507576" y="453729"/>
                  <a:pt x="1515492" y="424703"/>
                  <a:pt x="1528687" y="429980"/>
                </a:cubicBezTo>
                <a:close/>
                <a:moveTo>
                  <a:pt x="1433696" y="422064"/>
                </a:moveTo>
                <a:cubicBezTo>
                  <a:pt x="1449528" y="469559"/>
                  <a:pt x="1328149" y="590938"/>
                  <a:pt x="1296486" y="630518"/>
                </a:cubicBezTo>
                <a:cubicBezTo>
                  <a:pt x="1304402" y="612047"/>
                  <a:pt x="1314956" y="593577"/>
                  <a:pt x="1322872" y="575105"/>
                </a:cubicBezTo>
                <a:cubicBezTo>
                  <a:pt x="1362453" y="519694"/>
                  <a:pt x="1370369" y="461643"/>
                  <a:pt x="1433696" y="422064"/>
                </a:cubicBezTo>
                <a:close/>
                <a:moveTo>
                  <a:pt x="948185" y="422064"/>
                </a:moveTo>
                <a:cubicBezTo>
                  <a:pt x="961379" y="429980"/>
                  <a:pt x="966656" y="440534"/>
                  <a:pt x="964017" y="456367"/>
                </a:cubicBezTo>
                <a:cubicBezTo>
                  <a:pt x="934991" y="464283"/>
                  <a:pt x="929719" y="451090"/>
                  <a:pt x="948185" y="422064"/>
                </a:cubicBezTo>
                <a:close/>
                <a:moveTo>
                  <a:pt x="549760" y="406232"/>
                </a:moveTo>
                <a:cubicBezTo>
                  <a:pt x="560315" y="411509"/>
                  <a:pt x="560315" y="419425"/>
                  <a:pt x="549760" y="424702"/>
                </a:cubicBezTo>
                <a:cubicBezTo>
                  <a:pt x="539205" y="419425"/>
                  <a:pt x="539205" y="411509"/>
                  <a:pt x="549760" y="406232"/>
                </a:cubicBezTo>
                <a:close/>
                <a:moveTo>
                  <a:pt x="1296486" y="390400"/>
                </a:moveTo>
                <a:cubicBezTo>
                  <a:pt x="1307041" y="398316"/>
                  <a:pt x="1296486" y="416787"/>
                  <a:pt x="1285932" y="411510"/>
                </a:cubicBezTo>
                <a:cubicBezTo>
                  <a:pt x="1275376" y="406232"/>
                  <a:pt x="1283292" y="385122"/>
                  <a:pt x="1296486" y="390400"/>
                </a:cubicBezTo>
                <a:close/>
                <a:moveTo>
                  <a:pt x="1234477" y="374239"/>
                </a:moveTo>
                <a:cubicBezTo>
                  <a:pt x="1234477" y="373909"/>
                  <a:pt x="1235796" y="379846"/>
                  <a:pt x="1238435" y="393039"/>
                </a:cubicBezTo>
                <a:cubicBezTo>
                  <a:pt x="1235796" y="381165"/>
                  <a:pt x="1234477" y="374569"/>
                  <a:pt x="1234477" y="374239"/>
                </a:cubicBezTo>
                <a:close/>
                <a:moveTo>
                  <a:pt x="1584098" y="348182"/>
                </a:moveTo>
                <a:cubicBezTo>
                  <a:pt x="1573543" y="377207"/>
                  <a:pt x="1557712" y="403593"/>
                  <a:pt x="1533964" y="424703"/>
                </a:cubicBezTo>
                <a:cubicBezTo>
                  <a:pt x="1528687" y="411510"/>
                  <a:pt x="1560350" y="345543"/>
                  <a:pt x="1584098" y="348182"/>
                </a:cubicBezTo>
                <a:close/>
                <a:moveTo>
                  <a:pt x="750287" y="345543"/>
                </a:moveTo>
                <a:cubicBezTo>
                  <a:pt x="797783" y="387761"/>
                  <a:pt x="776673" y="538164"/>
                  <a:pt x="779312" y="588298"/>
                </a:cubicBezTo>
                <a:cubicBezTo>
                  <a:pt x="752926" y="527609"/>
                  <a:pt x="742371" y="403593"/>
                  <a:pt x="750287" y="345543"/>
                </a:cubicBezTo>
                <a:close/>
                <a:moveTo>
                  <a:pt x="1583768" y="327732"/>
                </a:moveTo>
                <a:cubicBezTo>
                  <a:pt x="1585417" y="326413"/>
                  <a:pt x="1588055" y="327072"/>
                  <a:pt x="1592013" y="329711"/>
                </a:cubicBezTo>
                <a:cubicBezTo>
                  <a:pt x="1592013" y="340266"/>
                  <a:pt x="1589375" y="340266"/>
                  <a:pt x="1581459" y="337627"/>
                </a:cubicBezTo>
                <a:cubicBezTo>
                  <a:pt x="1581459" y="332350"/>
                  <a:pt x="1582119" y="329052"/>
                  <a:pt x="1583768" y="327732"/>
                </a:cubicBezTo>
                <a:close/>
                <a:moveTo>
                  <a:pt x="739732" y="279577"/>
                </a:moveTo>
                <a:cubicBezTo>
                  <a:pt x="745010" y="298047"/>
                  <a:pt x="747648" y="316518"/>
                  <a:pt x="752926" y="334988"/>
                </a:cubicBezTo>
                <a:cubicBezTo>
                  <a:pt x="755564" y="337627"/>
                  <a:pt x="726538" y="303325"/>
                  <a:pt x="739732" y="279577"/>
                </a:cubicBezTo>
                <a:close/>
                <a:moveTo>
                  <a:pt x="1305721" y="276609"/>
                </a:moveTo>
                <a:cubicBezTo>
                  <a:pt x="1305721" y="276279"/>
                  <a:pt x="1307041" y="282216"/>
                  <a:pt x="1309679" y="295409"/>
                </a:cubicBezTo>
                <a:cubicBezTo>
                  <a:pt x="1307041" y="283535"/>
                  <a:pt x="1305721" y="276939"/>
                  <a:pt x="1305721" y="276609"/>
                </a:cubicBezTo>
                <a:close/>
                <a:moveTo>
                  <a:pt x="388801" y="271661"/>
                </a:moveTo>
                <a:cubicBezTo>
                  <a:pt x="425743" y="274299"/>
                  <a:pt x="431020" y="329711"/>
                  <a:pt x="404633" y="348182"/>
                </a:cubicBezTo>
                <a:cubicBezTo>
                  <a:pt x="388801" y="327072"/>
                  <a:pt x="388801" y="298047"/>
                  <a:pt x="388801" y="271661"/>
                </a:cubicBezTo>
                <a:close/>
                <a:moveTo>
                  <a:pt x="1626646" y="259581"/>
                </a:moveTo>
                <a:cubicBezTo>
                  <a:pt x="1630604" y="260612"/>
                  <a:pt x="1634892" y="263746"/>
                  <a:pt x="1639509" y="269023"/>
                </a:cubicBezTo>
                <a:cubicBezTo>
                  <a:pt x="1626316" y="279577"/>
                  <a:pt x="1613123" y="292771"/>
                  <a:pt x="1599930" y="305964"/>
                </a:cubicBezTo>
                <a:cubicBezTo>
                  <a:pt x="1605867" y="272321"/>
                  <a:pt x="1614772" y="256489"/>
                  <a:pt x="1626646" y="259581"/>
                </a:cubicBezTo>
                <a:close/>
                <a:moveTo>
                  <a:pt x="1486468" y="226804"/>
                </a:moveTo>
                <a:cubicBezTo>
                  <a:pt x="1533964" y="216249"/>
                  <a:pt x="1555073" y="279577"/>
                  <a:pt x="1510216" y="300687"/>
                </a:cubicBezTo>
                <a:cubicBezTo>
                  <a:pt x="1465359" y="292771"/>
                  <a:pt x="1457443" y="269022"/>
                  <a:pt x="1486468" y="226804"/>
                </a:cubicBezTo>
                <a:close/>
                <a:moveTo>
                  <a:pt x="1821575" y="224166"/>
                </a:moveTo>
                <a:cubicBezTo>
                  <a:pt x="1826853" y="266384"/>
                  <a:pt x="1739777" y="385124"/>
                  <a:pt x="1718668" y="416788"/>
                </a:cubicBezTo>
                <a:cubicBezTo>
                  <a:pt x="1705475" y="427342"/>
                  <a:pt x="1692282" y="435258"/>
                  <a:pt x="1679089" y="445813"/>
                </a:cubicBezTo>
                <a:cubicBezTo>
                  <a:pt x="1639509" y="379846"/>
                  <a:pt x="1750332" y="253191"/>
                  <a:pt x="1821575" y="224166"/>
                </a:cubicBezTo>
                <a:close/>
                <a:moveTo>
                  <a:pt x="1328150" y="210973"/>
                </a:moveTo>
                <a:cubicBezTo>
                  <a:pt x="1336066" y="229443"/>
                  <a:pt x="1330788" y="237360"/>
                  <a:pt x="1312317" y="234721"/>
                </a:cubicBezTo>
                <a:cubicBezTo>
                  <a:pt x="1307040" y="216250"/>
                  <a:pt x="1309678" y="208334"/>
                  <a:pt x="1328150" y="210973"/>
                </a:cubicBezTo>
                <a:close/>
                <a:moveTo>
                  <a:pt x="1800863" y="76556"/>
                </a:moveTo>
                <a:cubicBezTo>
                  <a:pt x="1802734" y="78009"/>
                  <a:pt x="1798157" y="91244"/>
                  <a:pt x="1787273" y="115981"/>
                </a:cubicBezTo>
                <a:cubicBezTo>
                  <a:pt x="1776718" y="168754"/>
                  <a:pt x="1758248" y="187225"/>
                  <a:pt x="1737139" y="168754"/>
                </a:cubicBezTo>
                <a:cubicBezTo>
                  <a:pt x="1776718" y="104437"/>
                  <a:pt x="1797745" y="74134"/>
                  <a:pt x="1800863" y="76556"/>
                </a:cubicBezTo>
                <a:close/>
                <a:moveTo>
                  <a:pt x="2242358" y="8045"/>
                </a:moveTo>
                <a:cubicBezTo>
                  <a:pt x="2249037" y="8787"/>
                  <a:pt x="2254974" y="17692"/>
                  <a:pt x="2249037" y="23629"/>
                </a:cubicBezTo>
                <a:cubicBezTo>
                  <a:pt x="2241121" y="34184"/>
                  <a:pt x="2227927" y="20990"/>
                  <a:pt x="2235844" y="10436"/>
                </a:cubicBezTo>
                <a:cubicBezTo>
                  <a:pt x="2237823" y="8457"/>
                  <a:pt x="2240131" y="7798"/>
                  <a:pt x="2242358" y="8045"/>
                </a:cubicBezTo>
                <a:close/>
                <a:moveTo>
                  <a:pt x="1860372" y="87"/>
                </a:moveTo>
                <a:cubicBezTo>
                  <a:pt x="1861155" y="1036"/>
                  <a:pt x="1856538" y="9776"/>
                  <a:pt x="1842685" y="31545"/>
                </a:cubicBezTo>
                <a:cubicBezTo>
                  <a:pt x="1837407" y="47377"/>
                  <a:pt x="1824214" y="55293"/>
                  <a:pt x="1811021" y="60570"/>
                </a:cubicBezTo>
                <a:cubicBezTo>
                  <a:pt x="1807063" y="64528"/>
                  <a:pt x="1858022" y="-2757"/>
                  <a:pt x="1860372" y="87"/>
                </a:cubicBezTo>
                <a:close/>
              </a:path>
            </a:pathLst>
          </a:custGeom>
          <a:solidFill>
            <a:schemeClr val="bg1"/>
          </a:solidFill>
          <a:ln w="9525" cap="flat">
            <a:noFill/>
            <a:prstDash val="solid"/>
            <a:miter/>
          </a:ln>
        </p:spPr>
        <p:txBody>
          <a:bodyPr wrap="square" rtlCol="0" anchor="ctr">
            <a:noAutofit/>
          </a:bodyPr>
          <a:lstStyle/>
          <a:p>
            <a:endParaRPr lang="en-US"/>
          </a:p>
        </p:txBody>
      </p:sp>
      <p:grpSp>
        <p:nvGrpSpPr>
          <p:cNvPr id="379" name="Group 378">
            <a:extLst>
              <a:ext uri="{FF2B5EF4-FFF2-40B4-BE49-F238E27FC236}">
                <a16:creationId xmlns:a16="http://schemas.microsoft.com/office/drawing/2014/main" xmlns="" id="{981B30B4-AD3E-4088-8A90-A9BF6CD7FB3E}"/>
              </a:ext>
            </a:extLst>
          </p:cNvPr>
          <p:cNvGrpSpPr/>
          <p:nvPr userDrawn="1"/>
        </p:nvGrpSpPr>
        <p:grpSpPr>
          <a:xfrm>
            <a:off x="448683" y="5314328"/>
            <a:ext cx="1035835" cy="1298362"/>
            <a:chOff x="6846896" y="2302630"/>
            <a:chExt cx="2407391" cy="3017534"/>
          </a:xfrm>
          <a:solidFill>
            <a:schemeClr val="tx1">
              <a:lumMod val="85000"/>
              <a:lumOff val="15000"/>
            </a:schemeClr>
          </a:solidFill>
        </p:grpSpPr>
        <p:sp>
          <p:nvSpPr>
            <p:cNvPr id="380" name="Oval 379">
              <a:extLst>
                <a:ext uri="{FF2B5EF4-FFF2-40B4-BE49-F238E27FC236}">
                  <a16:creationId xmlns:a16="http://schemas.microsoft.com/office/drawing/2014/main" xmlns="" id="{7C43FE14-DADE-4E33-8173-07C811DB49F3}"/>
                </a:ext>
              </a:extLst>
            </p:cNvPr>
            <p:cNvSpPr/>
            <p:nvPr/>
          </p:nvSpPr>
          <p:spPr>
            <a:xfrm>
              <a:off x="6858578" y="2310064"/>
              <a:ext cx="2376797" cy="2352598"/>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1" name="Freeform: Shape 380">
              <a:extLst>
                <a:ext uri="{FF2B5EF4-FFF2-40B4-BE49-F238E27FC236}">
                  <a16:creationId xmlns:a16="http://schemas.microsoft.com/office/drawing/2014/main" xmlns="" id="{B53E186B-3759-492F-A532-95BDDACB610D}"/>
                </a:ext>
              </a:extLst>
            </p:cNvPr>
            <p:cNvSpPr/>
            <p:nvPr/>
          </p:nvSpPr>
          <p:spPr>
            <a:xfrm>
              <a:off x="7009298" y="5253489"/>
              <a:ext cx="76200" cy="66675"/>
            </a:xfrm>
            <a:custGeom>
              <a:avLst/>
              <a:gdLst>
                <a:gd name="connsiteX0" fmla="*/ 63967 w 76200"/>
                <a:gd name="connsiteY0" fmla="*/ 62413 h 66675"/>
                <a:gd name="connsiteX1" fmla="*/ 8722 w 76200"/>
                <a:gd name="connsiteY1" fmla="*/ 30980 h 66675"/>
                <a:gd name="connsiteX2" fmla="*/ 7769 w 76200"/>
                <a:gd name="connsiteY2" fmla="*/ 22408 h 66675"/>
                <a:gd name="connsiteX3" fmla="*/ 43964 w 76200"/>
                <a:gd name="connsiteY3" fmla="*/ 10978 h 66675"/>
                <a:gd name="connsiteX4" fmla="*/ 71587 w 76200"/>
                <a:gd name="connsiteY4" fmla="*/ 52888 h 66675"/>
                <a:gd name="connsiteX5" fmla="*/ 63967 w 76200"/>
                <a:gd name="connsiteY5" fmla="*/ 62413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66675">
                  <a:moveTo>
                    <a:pt x="63967" y="62413"/>
                  </a:moveTo>
                  <a:cubicBezTo>
                    <a:pt x="40154" y="61461"/>
                    <a:pt x="23009" y="48126"/>
                    <a:pt x="8722" y="30980"/>
                  </a:cubicBezTo>
                  <a:cubicBezTo>
                    <a:pt x="6817" y="29076"/>
                    <a:pt x="6817" y="25266"/>
                    <a:pt x="7769" y="22408"/>
                  </a:cubicBezTo>
                  <a:cubicBezTo>
                    <a:pt x="10627" y="9073"/>
                    <a:pt x="33487" y="2405"/>
                    <a:pt x="43964" y="10978"/>
                  </a:cubicBezTo>
                  <a:cubicBezTo>
                    <a:pt x="57299" y="22408"/>
                    <a:pt x="67777" y="35743"/>
                    <a:pt x="71587" y="52888"/>
                  </a:cubicBezTo>
                  <a:cubicBezTo>
                    <a:pt x="71587" y="58603"/>
                    <a:pt x="71587" y="63366"/>
                    <a:pt x="63967" y="62413"/>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xmlns="" id="{CF01CDF6-5A18-413F-B000-72F108EFA69A}"/>
                </a:ext>
              </a:extLst>
            </p:cNvPr>
            <p:cNvSpPr/>
            <p:nvPr/>
          </p:nvSpPr>
          <p:spPr>
            <a:xfrm>
              <a:off x="7163010" y="3086576"/>
              <a:ext cx="533400" cy="219075"/>
            </a:xfrm>
            <a:custGeom>
              <a:avLst/>
              <a:gdLst>
                <a:gd name="connsiteX0" fmla="*/ 82508 w 533400"/>
                <a:gd name="connsiteY0" fmla="*/ 8096 h 219075"/>
                <a:gd name="connsiteX1" fmla="*/ 132990 w 533400"/>
                <a:gd name="connsiteY1" fmla="*/ 54769 h 219075"/>
                <a:gd name="connsiteX2" fmla="*/ 449220 w 533400"/>
                <a:gd name="connsiteY2" fmla="*/ 139541 h 219075"/>
                <a:gd name="connsiteX3" fmla="*/ 516848 w 533400"/>
                <a:gd name="connsiteY3" fmla="*/ 149066 h 219075"/>
                <a:gd name="connsiteX4" fmla="*/ 516848 w 533400"/>
                <a:gd name="connsiteY4" fmla="*/ 216694 h 219075"/>
                <a:gd name="connsiteX5" fmla="*/ 441600 w 533400"/>
                <a:gd name="connsiteY5" fmla="*/ 147161 h 219075"/>
                <a:gd name="connsiteX6" fmla="*/ 129180 w 533400"/>
                <a:gd name="connsiteY6" fmla="*/ 64294 h 219075"/>
                <a:gd name="connsiteX7" fmla="*/ 58695 w 533400"/>
                <a:gd name="connsiteY7" fmla="*/ 85249 h 219075"/>
                <a:gd name="connsiteX8" fmla="*/ 23453 w 533400"/>
                <a:gd name="connsiteY8" fmla="*/ 50006 h 219075"/>
                <a:gd name="connsiteX9" fmla="*/ 56790 w 533400"/>
                <a:gd name="connsiteY9" fmla="*/ 33814 h 219075"/>
                <a:gd name="connsiteX10" fmla="*/ 78698 w 533400"/>
                <a:gd name="connsiteY10" fmla="*/ 7144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3400" h="219075">
                  <a:moveTo>
                    <a:pt x="82508" y="8096"/>
                  </a:moveTo>
                  <a:cubicBezTo>
                    <a:pt x="82508" y="8096"/>
                    <a:pt x="93938" y="52864"/>
                    <a:pt x="132990" y="54769"/>
                  </a:cubicBezTo>
                  <a:cubicBezTo>
                    <a:pt x="172043" y="56674"/>
                    <a:pt x="347303" y="93821"/>
                    <a:pt x="449220" y="139541"/>
                  </a:cubicBezTo>
                  <a:cubicBezTo>
                    <a:pt x="449220" y="139541"/>
                    <a:pt x="488273" y="156686"/>
                    <a:pt x="516848" y="149066"/>
                  </a:cubicBezTo>
                  <a:cubicBezTo>
                    <a:pt x="545423" y="141446"/>
                    <a:pt x="516848" y="216694"/>
                    <a:pt x="516848" y="216694"/>
                  </a:cubicBezTo>
                  <a:cubicBezTo>
                    <a:pt x="516848" y="216694"/>
                    <a:pt x="527325" y="178594"/>
                    <a:pt x="441600" y="147161"/>
                  </a:cubicBezTo>
                  <a:cubicBezTo>
                    <a:pt x="367305" y="118586"/>
                    <a:pt x="278723" y="75724"/>
                    <a:pt x="129180" y="64294"/>
                  </a:cubicBezTo>
                  <a:cubicBezTo>
                    <a:pt x="109178" y="62389"/>
                    <a:pt x="82508" y="70009"/>
                    <a:pt x="58695" y="85249"/>
                  </a:cubicBezTo>
                  <a:cubicBezTo>
                    <a:pt x="-30840" y="141446"/>
                    <a:pt x="23453" y="50006"/>
                    <a:pt x="23453" y="50006"/>
                  </a:cubicBezTo>
                  <a:lnTo>
                    <a:pt x="56790" y="33814"/>
                  </a:lnTo>
                  <a:lnTo>
                    <a:pt x="78698" y="7144"/>
                  </a:lnTo>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xmlns="" id="{80D15B99-7E1B-4B26-BCDB-9AC870C2A704}"/>
                </a:ext>
              </a:extLst>
            </p:cNvPr>
            <p:cNvSpPr/>
            <p:nvPr/>
          </p:nvSpPr>
          <p:spPr>
            <a:xfrm>
              <a:off x="8437254" y="3084671"/>
              <a:ext cx="533400" cy="219075"/>
            </a:xfrm>
            <a:custGeom>
              <a:avLst/>
              <a:gdLst>
                <a:gd name="connsiteX0" fmla="*/ 454184 w 533400"/>
                <a:gd name="connsiteY0" fmla="*/ 7144 h 219075"/>
                <a:gd name="connsiteX1" fmla="*/ 403701 w 533400"/>
                <a:gd name="connsiteY1" fmla="*/ 53816 h 219075"/>
                <a:gd name="connsiteX2" fmla="*/ 87471 w 533400"/>
                <a:gd name="connsiteY2" fmla="*/ 138589 h 219075"/>
                <a:gd name="connsiteX3" fmla="*/ 19844 w 533400"/>
                <a:gd name="connsiteY3" fmla="*/ 148114 h 219075"/>
                <a:gd name="connsiteX4" fmla="*/ 19844 w 533400"/>
                <a:gd name="connsiteY4" fmla="*/ 215741 h 219075"/>
                <a:gd name="connsiteX5" fmla="*/ 95091 w 533400"/>
                <a:gd name="connsiteY5" fmla="*/ 146209 h 219075"/>
                <a:gd name="connsiteX6" fmla="*/ 406559 w 533400"/>
                <a:gd name="connsiteY6" fmla="*/ 64294 h 219075"/>
                <a:gd name="connsiteX7" fmla="*/ 477044 w 533400"/>
                <a:gd name="connsiteY7" fmla="*/ 85249 h 219075"/>
                <a:gd name="connsiteX8" fmla="*/ 512286 w 533400"/>
                <a:gd name="connsiteY8" fmla="*/ 50006 h 219075"/>
                <a:gd name="connsiteX9" fmla="*/ 478949 w 533400"/>
                <a:gd name="connsiteY9" fmla="*/ 33814 h 219075"/>
                <a:gd name="connsiteX10" fmla="*/ 457041 w 533400"/>
                <a:gd name="connsiteY10" fmla="*/ 7144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3400" h="219075">
                  <a:moveTo>
                    <a:pt x="454184" y="7144"/>
                  </a:moveTo>
                  <a:cubicBezTo>
                    <a:pt x="454184" y="7144"/>
                    <a:pt x="442754" y="51911"/>
                    <a:pt x="403701" y="53816"/>
                  </a:cubicBezTo>
                  <a:cubicBezTo>
                    <a:pt x="364649" y="55721"/>
                    <a:pt x="189389" y="92869"/>
                    <a:pt x="87471" y="138589"/>
                  </a:cubicBezTo>
                  <a:cubicBezTo>
                    <a:pt x="87471" y="138589"/>
                    <a:pt x="48419" y="155734"/>
                    <a:pt x="19844" y="148114"/>
                  </a:cubicBezTo>
                  <a:cubicBezTo>
                    <a:pt x="-8731" y="140494"/>
                    <a:pt x="19844" y="215741"/>
                    <a:pt x="19844" y="215741"/>
                  </a:cubicBezTo>
                  <a:cubicBezTo>
                    <a:pt x="19844" y="215741"/>
                    <a:pt x="9366" y="177641"/>
                    <a:pt x="95091" y="146209"/>
                  </a:cubicBezTo>
                  <a:cubicBezTo>
                    <a:pt x="169386" y="118586"/>
                    <a:pt x="257969" y="75724"/>
                    <a:pt x="406559" y="64294"/>
                  </a:cubicBezTo>
                  <a:cubicBezTo>
                    <a:pt x="426561" y="62389"/>
                    <a:pt x="453231" y="70009"/>
                    <a:pt x="477044" y="85249"/>
                  </a:cubicBezTo>
                  <a:cubicBezTo>
                    <a:pt x="566579" y="141446"/>
                    <a:pt x="512286" y="50006"/>
                    <a:pt x="512286" y="50006"/>
                  </a:cubicBezTo>
                  <a:lnTo>
                    <a:pt x="478949" y="33814"/>
                  </a:lnTo>
                  <a:lnTo>
                    <a:pt x="457041" y="7144"/>
                  </a:lnTo>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xmlns="" id="{AD102F8A-0599-44C4-97EF-4E6D26F37CCA}"/>
                </a:ext>
              </a:extLst>
            </p:cNvPr>
            <p:cNvSpPr/>
            <p:nvPr/>
          </p:nvSpPr>
          <p:spPr>
            <a:xfrm>
              <a:off x="6986914" y="3417981"/>
              <a:ext cx="295275" cy="638175"/>
            </a:xfrm>
            <a:custGeom>
              <a:avLst/>
              <a:gdLst>
                <a:gd name="connsiteX0" fmla="*/ 48101 w 295275"/>
                <a:gd name="connsiteY0" fmla="*/ 46261 h 638175"/>
                <a:gd name="connsiteX1" fmla="*/ 38576 w 295275"/>
                <a:gd name="connsiteY1" fmla="*/ 123413 h 638175"/>
                <a:gd name="connsiteX2" fmla="*/ 177641 w 295275"/>
                <a:gd name="connsiteY2" fmla="*/ 559658 h 638175"/>
                <a:gd name="connsiteX3" fmla="*/ 296704 w 295275"/>
                <a:gd name="connsiteY3" fmla="*/ 633953 h 638175"/>
                <a:gd name="connsiteX4" fmla="*/ 183356 w 295275"/>
                <a:gd name="connsiteY4" fmla="*/ 592043 h 638175"/>
                <a:gd name="connsiteX5" fmla="*/ 120491 w 295275"/>
                <a:gd name="connsiteY5" fmla="*/ 493936 h 638175"/>
                <a:gd name="connsiteX6" fmla="*/ 25241 w 295275"/>
                <a:gd name="connsiteY6" fmla="*/ 98648 h 638175"/>
                <a:gd name="connsiteX7" fmla="*/ 7144 w 295275"/>
                <a:gd name="connsiteY7" fmla="*/ 29116 h 638175"/>
                <a:gd name="connsiteX8" fmla="*/ 29051 w 295275"/>
                <a:gd name="connsiteY8" fmla="*/ 7208 h 638175"/>
                <a:gd name="connsiteX9" fmla="*/ 48101 w 295275"/>
                <a:gd name="connsiteY9" fmla="*/ 46261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275" h="638175">
                  <a:moveTo>
                    <a:pt x="48101" y="46261"/>
                  </a:moveTo>
                  <a:cubicBezTo>
                    <a:pt x="48101" y="46261"/>
                    <a:pt x="40481" y="56738"/>
                    <a:pt x="38576" y="123413"/>
                  </a:cubicBezTo>
                  <a:cubicBezTo>
                    <a:pt x="37624" y="191041"/>
                    <a:pt x="73819" y="462503"/>
                    <a:pt x="177641" y="559658"/>
                  </a:cubicBezTo>
                  <a:cubicBezTo>
                    <a:pt x="281464" y="656813"/>
                    <a:pt x="296704" y="633953"/>
                    <a:pt x="296704" y="633953"/>
                  </a:cubicBezTo>
                  <a:lnTo>
                    <a:pt x="183356" y="592043"/>
                  </a:lnTo>
                  <a:cubicBezTo>
                    <a:pt x="183356" y="592043"/>
                    <a:pt x="155734" y="556801"/>
                    <a:pt x="120491" y="493936"/>
                  </a:cubicBezTo>
                  <a:cubicBezTo>
                    <a:pt x="63341" y="390113"/>
                    <a:pt x="28099" y="206281"/>
                    <a:pt x="25241" y="98648"/>
                  </a:cubicBezTo>
                  <a:cubicBezTo>
                    <a:pt x="23336" y="-8984"/>
                    <a:pt x="7144" y="29116"/>
                    <a:pt x="7144" y="29116"/>
                  </a:cubicBezTo>
                  <a:cubicBezTo>
                    <a:pt x="7144" y="29116"/>
                    <a:pt x="25241" y="10066"/>
                    <a:pt x="29051" y="7208"/>
                  </a:cubicBezTo>
                  <a:cubicBezTo>
                    <a:pt x="33814" y="5303"/>
                    <a:pt x="48101" y="46261"/>
                    <a:pt x="48101" y="46261"/>
                  </a:cubicBezTo>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xmlns="" id="{92EAEFBC-D1CA-4748-9281-BB88178FFC99}"/>
                </a:ext>
              </a:extLst>
            </p:cNvPr>
            <p:cNvSpPr/>
            <p:nvPr/>
          </p:nvSpPr>
          <p:spPr>
            <a:xfrm>
              <a:off x="8836669" y="3403739"/>
              <a:ext cx="295275" cy="638175"/>
            </a:xfrm>
            <a:custGeom>
              <a:avLst/>
              <a:gdLst>
                <a:gd name="connsiteX0" fmla="*/ 243364 w 295275"/>
                <a:gd name="connsiteY0" fmla="*/ 40501 h 638175"/>
                <a:gd name="connsiteX1" fmla="*/ 256699 w 295275"/>
                <a:gd name="connsiteY1" fmla="*/ 111938 h 638175"/>
                <a:gd name="connsiteX2" fmla="*/ 125254 w 295275"/>
                <a:gd name="connsiteY2" fmla="*/ 561518 h 638175"/>
                <a:gd name="connsiteX3" fmla="*/ 7144 w 295275"/>
                <a:gd name="connsiteY3" fmla="*/ 635813 h 638175"/>
                <a:gd name="connsiteX4" fmla="*/ 120491 w 295275"/>
                <a:gd name="connsiteY4" fmla="*/ 592951 h 638175"/>
                <a:gd name="connsiteX5" fmla="*/ 183356 w 295275"/>
                <a:gd name="connsiteY5" fmla="*/ 494843 h 638175"/>
                <a:gd name="connsiteX6" fmla="*/ 270986 w 295275"/>
                <a:gd name="connsiteY6" fmla="*/ 86221 h 638175"/>
                <a:gd name="connsiteX7" fmla="*/ 295751 w 295275"/>
                <a:gd name="connsiteY7" fmla="*/ 29071 h 638175"/>
                <a:gd name="connsiteX8" fmla="*/ 273844 w 295275"/>
                <a:gd name="connsiteY8" fmla="*/ 7163 h 638175"/>
                <a:gd name="connsiteX9" fmla="*/ 243364 w 295275"/>
                <a:gd name="connsiteY9" fmla="*/ 40501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275" h="638175">
                  <a:moveTo>
                    <a:pt x="243364" y="40501"/>
                  </a:moveTo>
                  <a:cubicBezTo>
                    <a:pt x="243364" y="40501"/>
                    <a:pt x="255746" y="45263"/>
                    <a:pt x="256699" y="111938"/>
                  </a:cubicBezTo>
                  <a:cubicBezTo>
                    <a:pt x="257651" y="179566"/>
                    <a:pt x="229076" y="464363"/>
                    <a:pt x="125254" y="561518"/>
                  </a:cubicBezTo>
                  <a:cubicBezTo>
                    <a:pt x="21431" y="658673"/>
                    <a:pt x="7144" y="635813"/>
                    <a:pt x="7144" y="635813"/>
                  </a:cubicBezTo>
                  <a:lnTo>
                    <a:pt x="120491" y="592951"/>
                  </a:lnTo>
                  <a:cubicBezTo>
                    <a:pt x="120491" y="592951"/>
                    <a:pt x="148114" y="557708"/>
                    <a:pt x="183356" y="494843"/>
                  </a:cubicBezTo>
                  <a:cubicBezTo>
                    <a:pt x="240506" y="391021"/>
                    <a:pt x="268129" y="193853"/>
                    <a:pt x="270986" y="86221"/>
                  </a:cubicBezTo>
                  <a:cubicBezTo>
                    <a:pt x="272891" y="-21412"/>
                    <a:pt x="295751" y="29071"/>
                    <a:pt x="295751" y="29071"/>
                  </a:cubicBezTo>
                  <a:cubicBezTo>
                    <a:pt x="295751" y="29071"/>
                    <a:pt x="277654" y="10021"/>
                    <a:pt x="273844" y="7163"/>
                  </a:cubicBezTo>
                  <a:cubicBezTo>
                    <a:pt x="269081" y="6211"/>
                    <a:pt x="243364" y="40501"/>
                    <a:pt x="243364" y="40501"/>
                  </a:cubicBezTo>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xmlns="" id="{444718A5-89F4-4D76-B152-F20E0CA42248}"/>
                </a:ext>
              </a:extLst>
            </p:cNvPr>
            <p:cNvSpPr/>
            <p:nvPr/>
          </p:nvSpPr>
          <p:spPr>
            <a:xfrm>
              <a:off x="7480347" y="3667601"/>
              <a:ext cx="390525" cy="552450"/>
            </a:xfrm>
            <a:custGeom>
              <a:avLst/>
              <a:gdLst>
                <a:gd name="connsiteX0" fmla="*/ 316668 w 390525"/>
                <a:gd name="connsiteY0" fmla="*/ 13811 h 552450"/>
                <a:gd name="connsiteX1" fmla="*/ 304285 w 390525"/>
                <a:gd name="connsiteY1" fmla="*/ 88106 h 552450"/>
                <a:gd name="connsiteX2" fmla="*/ 84258 w 390525"/>
                <a:gd name="connsiteY2" fmla="*/ 420529 h 552450"/>
                <a:gd name="connsiteX3" fmla="*/ 20440 w 390525"/>
                <a:gd name="connsiteY3" fmla="*/ 437674 h 552450"/>
                <a:gd name="connsiteX4" fmla="*/ 90925 w 390525"/>
                <a:gd name="connsiteY4" fmla="*/ 523399 h 552450"/>
                <a:gd name="connsiteX5" fmla="*/ 97593 w 390525"/>
                <a:gd name="connsiteY5" fmla="*/ 550069 h 552450"/>
                <a:gd name="connsiteX6" fmla="*/ 96640 w 390525"/>
                <a:gd name="connsiteY6" fmla="*/ 422434 h 552450"/>
                <a:gd name="connsiteX7" fmla="*/ 314763 w 390525"/>
                <a:gd name="connsiteY7" fmla="*/ 91916 h 552450"/>
                <a:gd name="connsiteX8" fmla="*/ 375723 w 390525"/>
                <a:gd name="connsiteY8" fmla="*/ 48101 h 552450"/>
                <a:gd name="connsiteX9" fmla="*/ 375723 w 390525"/>
                <a:gd name="connsiteY9" fmla="*/ 7144 h 552450"/>
                <a:gd name="connsiteX10" fmla="*/ 316668 w 390525"/>
                <a:gd name="connsiteY10" fmla="*/ 1381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0525" h="552450">
                  <a:moveTo>
                    <a:pt x="316668" y="13811"/>
                  </a:moveTo>
                  <a:cubicBezTo>
                    <a:pt x="316668" y="13811"/>
                    <a:pt x="332860" y="38576"/>
                    <a:pt x="304285" y="88106"/>
                  </a:cubicBezTo>
                  <a:cubicBezTo>
                    <a:pt x="275710" y="137636"/>
                    <a:pt x="84258" y="420529"/>
                    <a:pt x="84258" y="420529"/>
                  </a:cubicBezTo>
                  <a:cubicBezTo>
                    <a:pt x="84258" y="420529"/>
                    <a:pt x="72828" y="438626"/>
                    <a:pt x="20440" y="437674"/>
                  </a:cubicBezTo>
                  <a:cubicBezTo>
                    <a:pt x="-31947" y="436721"/>
                    <a:pt x="87115" y="517684"/>
                    <a:pt x="90925" y="523399"/>
                  </a:cubicBezTo>
                  <a:cubicBezTo>
                    <a:pt x="95688" y="529114"/>
                    <a:pt x="97593" y="550069"/>
                    <a:pt x="97593" y="550069"/>
                  </a:cubicBezTo>
                  <a:cubicBezTo>
                    <a:pt x="97593" y="550069"/>
                    <a:pt x="76638" y="471011"/>
                    <a:pt x="96640" y="422434"/>
                  </a:cubicBezTo>
                  <a:cubicBezTo>
                    <a:pt x="116643" y="372904"/>
                    <a:pt x="314763" y="91916"/>
                    <a:pt x="314763" y="91916"/>
                  </a:cubicBezTo>
                  <a:cubicBezTo>
                    <a:pt x="314763" y="91916"/>
                    <a:pt x="338575" y="59531"/>
                    <a:pt x="375723" y="48101"/>
                  </a:cubicBezTo>
                  <a:cubicBezTo>
                    <a:pt x="411918" y="36671"/>
                    <a:pt x="375723" y="7144"/>
                    <a:pt x="375723" y="7144"/>
                  </a:cubicBezTo>
                  <a:lnTo>
                    <a:pt x="316668" y="13811"/>
                  </a:ln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xmlns="" id="{5A8D6745-6ECD-434F-876A-54F43923B852}"/>
                </a:ext>
              </a:extLst>
            </p:cNvPr>
            <p:cNvSpPr/>
            <p:nvPr/>
          </p:nvSpPr>
          <p:spPr>
            <a:xfrm>
              <a:off x="8236700" y="3652361"/>
              <a:ext cx="390525" cy="552450"/>
            </a:xfrm>
            <a:custGeom>
              <a:avLst/>
              <a:gdLst>
                <a:gd name="connsiteX0" fmla="*/ 82285 w 390525"/>
                <a:gd name="connsiteY0" fmla="*/ 13811 h 552450"/>
                <a:gd name="connsiteX1" fmla="*/ 94668 w 390525"/>
                <a:gd name="connsiteY1" fmla="*/ 88106 h 552450"/>
                <a:gd name="connsiteX2" fmla="*/ 314695 w 390525"/>
                <a:gd name="connsiteY2" fmla="*/ 420529 h 552450"/>
                <a:gd name="connsiteX3" fmla="*/ 378513 w 390525"/>
                <a:gd name="connsiteY3" fmla="*/ 437674 h 552450"/>
                <a:gd name="connsiteX4" fmla="*/ 308028 w 390525"/>
                <a:gd name="connsiteY4" fmla="*/ 523399 h 552450"/>
                <a:gd name="connsiteX5" fmla="*/ 301360 w 390525"/>
                <a:gd name="connsiteY5" fmla="*/ 550069 h 552450"/>
                <a:gd name="connsiteX6" fmla="*/ 302313 w 390525"/>
                <a:gd name="connsiteY6" fmla="*/ 422434 h 552450"/>
                <a:gd name="connsiteX7" fmla="*/ 84190 w 390525"/>
                <a:gd name="connsiteY7" fmla="*/ 91916 h 552450"/>
                <a:gd name="connsiteX8" fmla="*/ 23230 w 390525"/>
                <a:gd name="connsiteY8" fmla="*/ 48101 h 552450"/>
                <a:gd name="connsiteX9" fmla="*/ 23230 w 390525"/>
                <a:gd name="connsiteY9" fmla="*/ 7144 h 552450"/>
                <a:gd name="connsiteX10" fmla="*/ 82285 w 390525"/>
                <a:gd name="connsiteY10" fmla="*/ 1381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0525" h="552450">
                  <a:moveTo>
                    <a:pt x="82285" y="13811"/>
                  </a:moveTo>
                  <a:cubicBezTo>
                    <a:pt x="82285" y="13811"/>
                    <a:pt x="66093" y="38576"/>
                    <a:pt x="94668" y="88106"/>
                  </a:cubicBezTo>
                  <a:cubicBezTo>
                    <a:pt x="123243" y="137636"/>
                    <a:pt x="314695" y="420529"/>
                    <a:pt x="314695" y="420529"/>
                  </a:cubicBezTo>
                  <a:cubicBezTo>
                    <a:pt x="314695" y="420529"/>
                    <a:pt x="326125" y="438626"/>
                    <a:pt x="378513" y="437674"/>
                  </a:cubicBezTo>
                  <a:cubicBezTo>
                    <a:pt x="430900" y="436721"/>
                    <a:pt x="311838" y="517684"/>
                    <a:pt x="308028" y="523399"/>
                  </a:cubicBezTo>
                  <a:cubicBezTo>
                    <a:pt x="303265" y="529114"/>
                    <a:pt x="301360" y="550069"/>
                    <a:pt x="301360" y="550069"/>
                  </a:cubicBezTo>
                  <a:cubicBezTo>
                    <a:pt x="301360" y="550069"/>
                    <a:pt x="322315" y="471011"/>
                    <a:pt x="302313" y="422434"/>
                  </a:cubicBezTo>
                  <a:cubicBezTo>
                    <a:pt x="282310" y="372904"/>
                    <a:pt x="84190" y="91916"/>
                    <a:pt x="84190" y="91916"/>
                  </a:cubicBezTo>
                  <a:cubicBezTo>
                    <a:pt x="84190" y="91916"/>
                    <a:pt x="60378" y="59531"/>
                    <a:pt x="23230" y="48101"/>
                  </a:cubicBezTo>
                  <a:cubicBezTo>
                    <a:pt x="-12965" y="36671"/>
                    <a:pt x="23230" y="7144"/>
                    <a:pt x="23230" y="7144"/>
                  </a:cubicBezTo>
                  <a:lnTo>
                    <a:pt x="82285" y="13811"/>
                  </a:ln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xmlns="" id="{E87765FF-B10D-488D-BAA8-02582595E1B4}"/>
                </a:ext>
              </a:extLst>
            </p:cNvPr>
            <p:cNvSpPr/>
            <p:nvPr/>
          </p:nvSpPr>
          <p:spPr>
            <a:xfrm>
              <a:off x="7773679" y="4406741"/>
              <a:ext cx="600075" cy="95250"/>
            </a:xfrm>
            <a:custGeom>
              <a:avLst/>
              <a:gdLst>
                <a:gd name="connsiteX0" fmla="*/ 7144 w 600075"/>
                <a:gd name="connsiteY0" fmla="*/ 30956 h 95250"/>
                <a:gd name="connsiteX1" fmla="*/ 280511 w 600075"/>
                <a:gd name="connsiteY1" fmla="*/ 89059 h 95250"/>
                <a:gd name="connsiteX2" fmla="*/ 593884 w 600075"/>
                <a:gd name="connsiteY2" fmla="*/ 7144 h 95250"/>
                <a:gd name="connsiteX3" fmla="*/ 588169 w 600075"/>
                <a:gd name="connsiteY3" fmla="*/ 34766 h 95250"/>
                <a:gd name="connsiteX4" fmla="*/ 280511 w 600075"/>
                <a:gd name="connsiteY4" fmla="*/ 94774 h 95250"/>
                <a:gd name="connsiteX5" fmla="*/ 7144 w 600075"/>
                <a:gd name="connsiteY5" fmla="*/ 45244 h 95250"/>
                <a:gd name="connsiteX6" fmla="*/ 7144 w 600075"/>
                <a:gd name="connsiteY6" fmla="*/ 3095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075" h="95250">
                  <a:moveTo>
                    <a:pt x="7144" y="30956"/>
                  </a:moveTo>
                  <a:cubicBezTo>
                    <a:pt x="7144" y="30956"/>
                    <a:pt x="31909" y="82391"/>
                    <a:pt x="280511" y="89059"/>
                  </a:cubicBezTo>
                  <a:cubicBezTo>
                    <a:pt x="529114" y="95726"/>
                    <a:pt x="593884" y="7144"/>
                    <a:pt x="593884" y="7144"/>
                  </a:cubicBezTo>
                  <a:lnTo>
                    <a:pt x="588169" y="34766"/>
                  </a:lnTo>
                  <a:cubicBezTo>
                    <a:pt x="588169" y="34766"/>
                    <a:pt x="519589" y="99536"/>
                    <a:pt x="280511" y="94774"/>
                  </a:cubicBezTo>
                  <a:cubicBezTo>
                    <a:pt x="52864" y="90011"/>
                    <a:pt x="7144" y="45244"/>
                    <a:pt x="7144" y="45244"/>
                  </a:cubicBezTo>
                  <a:lnTo>
                    <a:pt x="7144" y="30956"/>
                  </a:ln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xmlns="" id="{34F4337A-E770-4B68-8B0C-4BE9E18CB948}"/>
                </a:ext>
              </a:extLst>
            </p:cNvPr>
            <p:cNvSpPr/>
            <p:nvPr/>
          </p:nvSpPr>
          <p:spPr>
            <a:xfrm>
              <a:off x="7213609" y="2436971"/>
              <a:ext cx="523875" cy="381000"/>
            </a:xfrm>
            <a:custGeom>
              <a:avLst/>
              <a:gdLst>
                <a:gd name="connsiteX0" fmla="*/ 27146 w 523875"/>
                <a:gd name="connsiteY0" fmla="*/ 362426 h 381000"/>
                <a:gd name="connsiteX1" fmla="*/ 212884 w 523875"/>
                <a:gd name="connsiteY1" fmla="*/ 131921 h 381000"/>
                <a:gd name="connsiteX2" fmla="*/ 516731 w 523875"/>
                <a:gd name="connsiteY2" fmla="*/ 17621 h 381000"/>
                <a:gd name="connsiteX3" fmla="*/ 516731 w 523875"/>
                <a:gd name="connsiteY3" fmla="*/ 7144 h 381000"/>
                <a:gd name="connsiteX4" fmla="*/ 206216 w 523875"/>
                <a:gd name="connsiteY4" fmla="*/ 130969 h 381000"/>
                <a:gd name="connsiteX5" fmla="*/ 7144 w 523875"/>
                <a:gd name="connsiteY5" fmla="*/ 359569 h 381000"/>
                <a:gd name="connsiteX6" fmla="*/ 7144 w 523875"/>
                <a:gd name="connsiteY6" fmla="*/ 383381 h 381000"/>
                <a:gd name="connsiteX7" fmla="*/ 27146 w 523875"/>
                <a:gd name="connsiteY7" fmla="*/ 362426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3875" h="381000">
                  <a:moveTo>
                    <a:pt x="27146" y="362426"/>
                  </a:moveTo>
                  <a:cubicBezTo>
                    <a:pt x="27146" y="362426"/>
                    <a:pt x="72866" y="230029"/>
                    <a:pt x="212884" y="131921"/>
                  </a:cubicBezTo>
                  <a:cubicBezTo>
                    <a:pt x="352901" y="33814"/>
                    <a:pt x="516731" y="17621"/>
                    <a:pt x="516731" y="17621"/>
                  </a:cubicBezTo>
                  <a:lnTo>
                    <a:pt x="516731" y="7144"/>
                  </a:lnTo>
                  <a:cubicBezTo>
                    <a:pt x="516731" y="7144"/>
                    <a:pt x="345281" y="27146"/>
                    <a:pt x="206216" y="130969"/>
                  </a:cubicBezTo>
                  <a:cubicBezTo>
                    <a:pt x="67151" y="235744"/>
                    <a:pt x="7144" y="359569"/>
                    <a:pt x="7144" y="359569"/>
                  </a:cubicBezTo>
                  <a:lnTo>
                    <a:pt x="7144" y="383381"/>
                  </a:lnTo>
                  <a:lnTo>
                    <a:pt x="27146" y="362426"/>
                  </a:ln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xmlns="" id="{3EA84EDB-71AA-4B09-9267-E6E5A52601DA}"/>
                </a:ext>
              </a:extLst>
            </p:cNvPr>
            <p:cNvSpPr/>
            <p:nvPr/>
          </p:nvSpPr>
          <p:spPr>
            <a:xfrm>
              <a:off x="8363276" y="2424588"/>
              <a:ext cx="523875" cy="381000"/>
            </a:xfrm>
            <a:custGeom>
              <a:avLst/>
              <a:gdLst>
                <a:gd name="connsiteX0" fmla="*/ 496729 w 523875"/>
                <a:gd name="connsiteY0" fmla="*/ 362426 h 381000"/>
                <a:gd name="connsiteX1" fmla="*/ 310991 w 523875"/>
                <a:gd name="connsiteY1" fmla="*/ 131921 h 381000"/>
                <a:gd name="connsiteX2" fmla="*/ 7144 w 523875"/>
                <a:gd name="connsiteY2" fmla="*/ 17621 h 381000"/>
                <a:gd name="connsiteX3" fmla="*/ 7144 w 523875"/>
                <a:gd name="connsiteY3" fmla="*/ 7144 h 381000"/>
                <a:gd name="connsiteX4" fmla="*/ 317659 w 523875"/>
                <a:gd name="connsiteY4" fmla="*/ 130969 h 381000"/>
                <a:gd name="connsiteX5" fmla="*/ 516731 w 523875"/>
                <a:gd name="connsiteY5" fmla="*/ 359569 h 381000"/>
                <a:gd name="connsiteX6" fmla="*/ 516731 w 523875"/>
                <a:gd name="connsiteY6" fmla="*/ 383381 h 381000"/>
                <a:gd name="connsiteX7" fmla="*/ 496729 w 523875"/>
                <a:gd name="connsiteY7" fmla="*/ 362426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3875" h="381000">
                  <a:moveTo>
                    <a:pt x="496729" y="362426"/>
                  </a:moveTo>
                  <a:cubicBezTo>
                    <a:pt x="496729" y="362426"/>
                    <a:pt x="451009" y="230029"/>
                    <a:pt x="310991" y="131921"/>
                  </a:cubicBezTo>
                  <a:cubicBezTo>
                    <a:pt x="170974" y="33814"/>
                    <a:pt x="7144" y="17621"/>
                    <a:pt x="7144" y="17621"/>
                  </a:cubicBezTo>
                  <a:lnTo>
                    <a:pt x="7144" y="7144"/>
                  </a:lnTo>
                  <a:cubicBezTo>
                    <a:pt x="7144" y="7144"/>
                    <a:pt x="178594" y="27146"/>
                    <a:pt x="317659" y="130969"/>
                  </a:cubicBezTo>
                  <a:cubicBezTo>
                    <a:pt x="456724" y="235744"/>
                    <a:pt x="516731" y="359569"/>
                    <a:pt x="516731" y="359569"/>
                  </a:cubicBezTo>
                  <a:lnTo>
                    <a:pt x="516731" y="383381"/>
                  </a:lnTo>
                  <a:lnTo>
                    <a:pt x="496729" y="362426"/>
                  </a:ln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xmlns="" id="{012E4EDC-005E-4749-A46A-BFB0BE363A5D}"/>
                </a:ext>
              </a:extLst>
            </p:cNvPr>
            <p:cNvSpPr/>
            <p:nvPr/>
          </p:nvSpPr>
          <p:spPr>
            <a:xfrm>
              <a:off x="7997180" y="2522696"/>
              <a:ext cx="104775" cy="495300"/>
            </a:xfrm>
            <a:custGeom>
              <a:avLst/>
              <a:gdLst>
                <a:gd name="connsiteX0" fmla="*/ 41770 w 104775"/>
                <a:gd name="connsiteY0" fmla="*/ 30004 h 495300"/>
                <a:gd name="connsiteX1" fmla="*/ 44628 w 104775"/>
                <a:gd name="connsiteY1" fmla="*/ 30956 h 495300"/>
                <a:gd name="connsiteX2" fmla="*/ 69393 w 104775"/>
                <a:gd name="connsiteY2" fmla="*/ 72866 h 495300"/>
                <a:gd name="connsiteX3" fmla="*/ 57963 w 104775"/>
                <a:gd name="connsiteY3" fmla="*/ 428149 h 495300"/>
                <a:gd name="connsiteX4" fmla="*/ 17958 w 104775"/>
                <a:gd name="connsiteY4" fmla="*/ 478631 h 495300"/>
                <a:gd name="connsiteX5" fmla="*/ 65583 w 104775"/>
                <a:gd name="connsiteY5" fmla="*/ 488156 h 495300"/>
                <a:gd name="connsiteX6" fmla="*/ 92253 w 104775"/>
                <a:gd name="connsiteY6" fmla="*/ 474821 h 495300"/>
                <a:gd name="connsiteX7" fmla="*/ 65583 w 104775"/>
                <a:gd name="connsiteY7" fmla="*/ 427196 h 495300"/>
                <a:gd name="connsiteX8" fmla="*/ 77965 w 104775"/>
                <a:gd name="connsiteY8" fmla="*/ 68104 h 495300"/>
                <a:gd name="connsiteX9" fmla="*/ 104635 w 104775"/>
                <a:gd name="connsiteY9" fmla="*/ 13811 h 495300"/>
                <a:gd name="connsiteX10" fmla="*/ 58915 w 104775"/>
                <a:gd name="connsiteY10" fmla="*/ 7144 h 495300"/>
                <a:gd name="connsiteX11" fmla="*/ 41770 w 104775"/>
                <a:gd name="connsiteY11" fmla="*/ 30004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775" h="495300">
                  <a:moveTo>
                    <a:pt x="41770" y="30004"/>
                  </a:moveTo>
                  <a:cubicBezTo>
                    <a:pt x="41770" y="30004"/>
                    <a:pt x="42723" y="30004"/>
                    <a:pt x="44628" y="30956"/>
                  </a:cubicBezTo>
                  <a:cubicBezTo>
                    <a:pt x="51295" y="32861"/>
                    <a:pt x="67488" y="41434"/>
                    <a:pt x="69393" y="72866"/>
                  </a:cubicBezTo>
                  <a:cubicBezTo>
                    <a:pt x="72250" y="113824"/>
                    <a:pt x="57963" y="428149"/>
                    <a:pt x="57963" y="428149"/>
                  </a:cubicBezTo>
                  <a:cubicBezTo>
                    <a:pt x="57963" y="428149"/>
                    <a:pt x="57963" y="460534"/>
                    <a:pt x="17958" y="478631"/>
                  </a:cubicBezTo>
                  <a:cubicBezTo>
                    <a:pt x="-23000" y="495776"/>
                    <a:pt x="65583" y="488156"/>
                    <a:pt x="65583" y="488156"/>
                  </a:cubicBezTo>
                  <a:lnTo>
                    <a:pt x="92253" y="474821"/>
                  </a:lnTo>
                  <a:cubicBezTo>
                    <a:pt x="92253" y="474821"/>
                    <a:pt x="63678" y="445294"/>
                    <a:pt x="65583" y="427196"/>
                  </a:cubicBezTo>
                  <a:cubicBezTo>
                    <a:pt x="67488" y="410051"/>
                    <a:pt x="73203" y="101441"/>
                    <a:pt x="77965" y="68104"/>
                  </a:cubicBezTo>
                  <a:cubicBezTo>
                    <a:pt x="83680" y="21431"/>
                    <a:pt x="104635" y="13811"/>
                    <a:pt x="104635" y="13811"/>
                  </a:cubicBezTo>
                  <a:lnTo>
                    <a:pt x="58915" y="7144"/>
                  </a:lnTo>
                  <a:lnTo>
                    <a:pt x="41770" y="30004"/>
                  </a:ln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xmlns="" id="{9AA10048-C1AD-498A-8B8E-E7EAC0248F1C}"/>
                </a:ext>
              </a:extLst>
            </p:cNvPr>
            <p:cNvSpPr/>
            <p:nvPr/>
          </p:nvSpPr>
          <p:spPr>
            <a:xfrm>
              <a:off x="7554604" y="4539138"/>
              <a:ext cx="76200" cy="95250"/>
            </a:xfrm>
            <a:custGeom>
              <a:avLst/>
              <a:gdLst>
                <a:gd name="connsiteX0" fmla="*/ 7144 w 76200"/>
                <a:gd name="connsiteY0" fmla="*/ 13811 h 95250"/>
                <a:gd name="connsiteX1" fmla="*/ 18574 w 76200"/>
                <a:gd name="connsiteY1" fmla="*/ 23336 h 95250"/>
                <a:gd name="connsiteX2" fmla="*/ 71914 w 76200"/>
                <a:gd name="connsiteY2" fmla="*/ 88106 h 95250"/>
                <a:gd name="connsiteX3" fmla="*/ 24289 w 76200"/>
                <a:gd name="connsiteY3" fmla="*/ 21431 h 95250"/>
                <a:gd name="connsiteX4" fmla="*/ 19526 w 76200"/>
                <a:gd name="connsiteY4" fmla="*/ 7144 h 95250"/>
                <a:gd name="connsiteX5" fmla="*/ 7144 w 76200"/>
                <a:gd name="connsiteY5" fmla="*/ 1381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5250">
                  <a:moveTo>
                    <a:pt x="7144" y="13811"/>
                  </a:moveTo>
                  <a:cubicBezTo>
                    <a:pt x="7144" y="13811"/>
                    <a:pt x="13811" y="16669"/>
                    <a:pt x="18574" y="23336"/>
                  </a:cubicBezTo>
                  <a:cubicBezTo>
                    <a:pt x="23336" y="29051"/>
                    <a:pt x="48101" y="73819"/>
                    <a:pt x="71914" y="88106"/>
                  </a:cubicBezTo>
                  <a:cubicBezTo>
                    <a:pt x="71914" y="88106"/>
                    <a:pt x="40481" y="60484"/>
                    <a:pt x="24289" y="21431"/>
                  </a:cubicBezTo>
                  <a:lnTo>
                    <a:pt x="19526" y="7144"/>
                  </a:lnTo>
                  <a:lnTo>
                    <a:pt x="7144" y="13811"/>
                  </a:ln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xmlns="" id="{0D288128-0B08-453F-B092-5F6D8D737B64}"/>
                </a:ext>
              </a:extLst>
            </p:cNvPr>
            <p:cNvSpPr/>
            <p:nvPr/>
          </p:nvSpPr>
          <p:spPr>
            <a:xfrm>
              <a:off x="8489959" y="4535328"/>
              <a:ext cx="76200" cy="95250"/>
            </a:xfrm>
            <a:custGeom>
              <a:avLst/>
              <a:gdLst>
                <a:gd name="connsiteX0" fmla="*/ 71914 w 76200"/>
                <a:gd name="connsiteY0" fmla="*/ 13811 h 95250"/>
                <a:gd name="connsiteX1" fmla="*/ 60484 w 76200"/>
                <a:gd name="connsiteY1" fmla="*/ 23336 h 95250"/>
                <a:gd name="connsiteX2" fmla="*/ 7144 w 76200"/>
                <a:gd name="connsiteY2" fmla="*/ 88106 h 95250"/>
                <a:gd name="connsiteX3" fmla="*/ 54769 w 76200"/>
                <a:gd name="connsiteY3" fmla="*/ 21431 h 95250"/>
                <a:gd name="connsiteX4" fmla="*/ 59531 w 76200"/>
                <a:gd name="connsiteY4" fmla="*/ 7144 h 95250"/>
                <a:gd name="connsiteX5" fmla="*/ 71914 w 76200"/>
                <a:gd name="connsiteY5" fmla="*/ 1381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5250">
                  <a:moveTo>
                    <a:pt x="71914" y="13811"/>
                  </a:moveTo>
                  <a:cubicBezTo>
                    <a:pt x="71914" y="13811"/>
                    <a:pt x="65246" y="16669"/>
                    <a:pt x="60484" y="23336"/>
                  </a:cubicBezTo>
                  <a:cubicBezTo>
                    <a:pt x="55721" y="29051"/>
                    <a:pt x="30956" y="73819"/>
                    <a:pt x="7144" y="88106"/>
                  </a:cubicBezTo>
                  <a:cubicBezTo>
                    <a:pt x="7144" y="88106"/>
                    <a:pt x="38576" y="60484"/>
                    <a:pt x="54769" y="21431"/>
                  </a:cubicBezTo>
                  <a:lnTo>
                    <a:pt x="59531" y="7144"/>
                  </a:lnTo>
                  <a:lnTo>
                    <a:pt x="71914" y="13811"/>
                  </a:ln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xmlns="" id="{A7F919C5-98A9-4086-8481-9B3BE52A816C}"/>
                </a:ext>
              </a:extLst>
            </p:cNvPr>
            <p:cNvSpPr/>
            <p:nvPr/>
          </p:nvSpPr>
          <p:spPr>
            <a:xfrm>
              <a:off x="7075496" y="4203858"/>
              <a:ext cx="114300" cy="57150"/>
            </a:xfrm>
            <a:custGeom>
              <a:avLst/>
              <a:gdLst>
                <a:gd name="connsiteX0" fmla="*/ 109061 w 114300"/>
                <a:gd name="connsiteY0" fmla="*/ 48101 h 57150"/>
                <a:gd name="connsiteX1" fmla="*/ 7144 w 114300"/>
                <a:gd name="connsiteY1" fmla="*/ 7144 h 57150"/>
                <a:gd name="connsiteX2" fmla="*/ 112871 w 114300"/>
                <a:gd name="connsiteY2" fmla="*/ 55721 h 57150"/>
                <a:gd name="connsiteX3" fmla="*/ 109061 w 114300"/>
                <a:gd name="connsiteY3" fmla="*/ 48101 h 57150"/>
              </a:gdLst>
              <a:ahLst/>
              <a:cxnLst>
                <a:cxn ang="0">
                  <a:pos x="connsiteX0" y="connsiteY0"/>
                </a:cxn>
                <a:cxn ang="0">
                  <a:pos x="connsiteX1" y="connsiteY1"/>
                </a:cxn>
                <a:cxn ang="0">
                  <a:pos x="connsiteX2" y="connsiteY2"/>
                </a:cxn>
                <a:cxn ang="0">
                  <a:pos x="connsiteX3" y="connsiteY3"/>
                </a:cxn>
              </a:cxnLst>
              <a:rect l="l" t="t" r="r" b="b"/>
              <a:pathLst>
                <a:path w="114300" h="57150">
                  <a:moveTo>
                    <a:pt x="109061" y="48101"/>
                  </a:moveTo>
                  <a:cubicBezTo>
                    <a:pt x="109061" y="48101"/>
                    <a:pt x="47149" y="47149"/>
                    <a:pt x="7144" y="7144"/>
                  </a:cubicBezTo>
                  <a:cubicBezTo>
                    <a:pt x="7144" y="7144"/>
                    <a:pt x="38576" y="50006"/>
                    <a:pt x="112871" y="55721"/>
                  </a:cubicBezTo>
                  <a:lnTo>
                    <a:pt x="109061" y="48101"/>
                  </a:ln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xmlns="" id="{7B0AED30-C0CF-48B9-8876-0ABF1C7A6498}"/>
                </a:ext>
              </a:extLst>
            </p:cNvPr>
            <p:cNvSpPr/>
            <p:nvPr/>
          </p:nvSpPr>
          <p:spPr>
            <a:xfrm>
              <a:off x="8932871" y="4194333"/>
              <a:ext cx="104775" cy="57150"/>
            </a:xfrm>
            <a:custGeom>
              <a:avLst/>
              <a:gdLst>
                <a:gd name="connsiteX0" fmla="*/ 10954 w 104775"/>
                <a:gd name="connsiteY0" fmla="*/ 48101 h 57150"/>
                <a:gd name="connsiteX1" fmla="*/ 97631 w 104775"/>
                <a:gd name="connsiteY1" fmla="*/ 7144 h 57150"/>
                <a:gd name="connsiteX2" fmla="*/ 7144 w 104775"/>
                <a:gd name="connsiteY2" fmla="*/ 55721 h 57150"/>
                <a:gd name="connsiteX3" fmla="*/ 10954 w 104775"/>
                <a:gd name="connsiteY3" fmla="*/ 48101 h 57150"/>
              </a:gdLst>
              <a:ahLst/>
              <a:cxnLst>
                <a:cxn ang="0">
                  <a:pos x="connsiteX0" y="connsiteY0"/>
                </a:cxn>
                <a:cxn ang="0">
                  <a:pos x="connsiteX1" y="connsiteY1"/>
                </a:cxn>
                <a:cxn ang="0">
                  <a:pos x="connsiteX2" y="connsiteY2"/>
                </a:cxn>
                <a:cxn ang="0">
                  <a:pos x="connsiteX3" y="connsiteY3"/>
                </a:cxn>
              </a:cxnLst>
              <a:rect l="l" t="t" r="r" b="b"/>
              <a:pathLst>
                <a:path w="104775" h="57150">
                  <a:moveTo>
                    <a:pt x="10954" y="48101"/>
                  </a:moveTo>
                  <a:cubicBezTo>
                    <a:pt x="10954" y="48101"/>
                    <a:pt x="63341" y="47149"/>
                    <a:pt x="97631" y="7144"/>
                  </a:cubicBezTo>
                  <a:cubicBezTo>
                    <a:pt x="97631" y="7144"/>
                    <a:pt x="70961" y="50006"/>
                    <a:pt x="7144" y="55721"/>
                  </a:cubicBezTo>
                  <a:lnTo>
                    <a:pt x="10954" y="48101"/>
                  </a:ln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xmlns="" id="{92F7D5D0-6935-4912-A014-DF0DB6E8595B}"/>
                </a:ext>
              </a:extLst>
            </p:cNvPr>
            <p:cNvSpPr/>
            <p:nvPr/>
          </p:nvSpPr>
          <p:spPr>
            <a:xfrm>
              <a:off x="6846896" y="3349133"/>
              <a:ext cx="66675" cy="95250"/>
            </a:xfrm>
            <a:custGeom>
              <a:avLst/>
              <a:gdLst>
                <a:gd name="connsiteX0" fmla="*/ 59531 w 66675"/>
                <a:gd name="connsiteY0" fmla="*/ 16049 h 95250"/>
                <a:gd name="connsiteX1" fmla="*/ 7144 w 66675"/>
                <a:gd name="connsiteY1" fmla="*/ 93201 h 95250"/>
                <a:gd name="connsiteX2" fmla="*/ 9049 w 66675"/>
                <a:gd name="connsiteY2" fmla="*/ 64626 h 95250"/>
                <a:gd name="connsiteX3" fmla="*/ 59531 w 66675"/>
                <a:gd name="connsiteY3" fmla="*/ 9381 h 95250"/>
                <a:gd name="connsiteX4" fmla="*/ 59531 w 66675"/>
                <a:gd name="connsiteY4" fmla="*/ 1604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95250">
                  <a:moveTo>
                    <a:pt x="59531" y="16049"/>
                  </a:moveTo>
                  <a:cubicBezTo>
                    <a:pt x="59531" y="16049"/>
                    <a:pt x="15716" y="57959"/>
                    <a:pt x="7144" y="93201"/>
                  </a:cubicBezTo>
                  <a:lnTo>
                    <a:pt x="9049" y="64626"/>
                  </a:lnTo>
                  <a:cubicBezTo>
                    <a:pt x="9049" y="64626"/>
                    <a:pt x="42386" y="17001"/>
                    <a:pt x="59531" y="9381"/>
                  </a:cubicBezTo>
                  <a:cubicBezTo>
                    <a:pt x="75724" y="1761"/>
                    <a:pt x="59531" y="16049"/>
                    <a:pt x="59531" y="16049"/>
                  </a:cubicBezTo>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xmlns="" id="{7A9A0496-705E-49A1-961D-523680025B37}"/>
                </a:ext>
              </a:extLst>
            </p:cNvPr>
            <p:cNvSpPr/>
            <p:nvPr/>
          </p:nvSpPr>
          <p:spPr>
            <a:xfrm>
              <a:off x="7052818" y="2791301"/>
              <a:ext cx="28575" cy="85725"/>
            </a:xfrm>
            <a:custGeom>
              <a:avLst/>
              <a:gdLst>
                <a:gd name="connsiteX0" fmla="*/ 9820 w 28575"/>
                <a:gd name="connsiteY0" fmla="*/ 82391 h 85725"/>
                <a:gd name="connsiteX1" fmla="*/ 12677 w 28575"/>
                <a:gd name="connsiteY1" fmla="*/ 30004 h 85725"/>
                <a:gd name="connsiteX2" fmla="*/ 28870 w 28575"/>
                <a:gd name="connsiteY2" fmla="*/ 7144 h 85725"/>
                <a:gd name="connsiteX3" fmla="*/ 9820 w 28575"/>
                <a:gd name="connsiteY3" fmla="*/ 82391 h 85725"/>
              </a:gdLst>
              <a:ahLst/>
              <a:cxnLst>
                <a:cxn ang="0">
                  <a:pos x="connsiteX0" y="connsiteY0"/>
                </a:cxn>
                <a:cxn ang="0">
                  <a:pos x="connsiteX1" y="connsiteY1"/>
                </a:cxn>
                <a:cxn ang="0">
                  <a:pos x="connsiteX2" y="connsiteY2"/>
                </a:cxn>
                <a:cxn ang="0">
                  <a:pos x="connsiteX3" y="connsiteY3"/>
                </a:cxn>
              </a:cxnLst>
              <a:rect l="l" t="t" r="r" b="b"/>
              <a:pathLst>
                <a:path w="28575" h="85725">
                  <a:moveTo>
                    <a:pt x="9820" y="82391"/>
                  </a:moveTo>
                  <a:cubicBezTo>
                    <a:pt x="9820" y="82391"/>
                    <a:pt x="2200" y="51911"/>
                    <a:pt x="12677" y="30004"/>
                  </a:cubicBezTo>
                  <a:lnTo>
                    <a:pt x="28870" y="7144"/>
                  </a:lnTo>
                  <a:cubicBezTo>
                    <a:pt x="27917" y="7144"/>
                    <a:pt x="3152" y="51911"/>
                    <a:pt x="9820" y="82391"/>
                  </a:cubicBezTo>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xmlns="" id="{122BC1B8-8D9A-4695-9641-D7C2FBB39215}"/>
                </a:ext>
              </a:extLst>
            </p:cNvPr>
            <p:cNvSpPr/>
            <p:nvPr/>
          </p:nvSpPr>
          <p:spPr>
            <a:xfrm>
              <a:off x="9187612" y="3347228"/>
              <a:ext cx="66675" cy="95250"/>
            </a:xfrm>
            <a:custGeom>
              <a:avLst/>
              <a:gdLst>
                <a:gd name="connsiteX0" fmla="*/ 14340 w 66675"/>
                <a:gd name="connsiteY0" fmla="*/ 16049 h 95250"/>
                <a:gd name="connsiteX1" fmla="*/ 66728 w 66675"/>
                <a:gd name="connsiteY1" fmla="*/ 93201 h 95250"/>
                <a:gd name="connsiteX2" fmla="*/ 64823 w 66675"/>
                <a:gd name="connsiteY2" fmla="*/ 64626 h 95250"/>
                <a:gd name="connsiteX3" fmla="*/ 14340 w 66675"/>
                <a:gd name="connsiteY3" fmla="*/ 9381 h 95250"/>
                <a:gd name="connsiteX4" fmla="*/ 14340 w 66675"/>
                <a:gd name="connsiteY4" fmla="*/ 1604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95250">
                  <a:moveTo>
                    <a:pt x="14340" y="16049"/>
                  </a:moveTo>
                  <a:cubicBezTo>
                    <a:pt x="14340" y="16049"/>
                    <a:pt x="58155" y="57959"/>
                    <a:pt x="66728" y="93201"/>
                  </a:cubicBezTo>
                  <a:lnTo>
                    <a:pt x="64823" y="64626"/>
                  </a:lnTo>
                  <a:cubicBezTo>
                    <a:pt x="64823" y="64626"/>
                    <a:pt x="31485" y="17001"/>
                    <a:pt x="14340" y="9381"/>
                  </a:cubicBezTo>
                  <a:cubicBezTo>
                    <a:pt x="-1852" y="1761"/>
                    <a:pt x="14340" y="16049"/>
                    <a:pt x="14340" y="16049"/>
                  </a:cubicBezTo>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xmlns="" id="{2E6EC69E-773F-4890-8924-E4FEDDFC45FC}"/>
                </a:ext>
              </a:extLst>
            </p:cNvPr>
            <p:cNvSpPr/>
            <p:nvPr/>
          </p:nvSpPr>
          <p:spPr>
            <a:xfrm>
              <a:off x="9019549" y="2790348"/>
              <a:ext cx="28575" cy="85725"/>
            </a:xfrm>
            <a:custGeom>
              <a:avLst/>
              <a:gdLst>
                <a:gd name="connsiteX0" fmla="*/ 26194 w 28575"/>
                <a:gd name="connsiteY0" fmla="*/ 82391 h 85725"/>
                <a:gd name="connsiteX1" fmla="*/ 23336 w 28575"/>
                <a:gd name="connsiteY1" fmla="*/ 30004 h 85725"/>
                <a:gd name="connsiteX2" fmla="*/ 7144 w 28575"/>
                <a:gd name="connsiteY2" fmla="*/ 7144 h 85725"/>
                <a:gd name="connsiteX3" fmla="*/ 26194 w 28575"/>
                <a:gd name="connsiteY3" fmla="*/ 82391 h 85725"/>
              </a:gdLst>
              <a:ahLst/>
              <a:cxnLst>
                <a:cxn ang="0">
                  <a:pos x="connsiteX0" y="connsiteY0"/>
                </a:cxn>
                <a:cxn ang="0">
                  <a:pos x="connsiteX1" y="connsiteY1"/>
                </a:cxn>
                <a:cxn ang="0">
                  <a:pos x="connsiteX2" y="connsiteY2"/>
                </a:cxn>
                <a:cxn ang="0">
                  <a:pos x="connsiteX3" y="connsiteY3"/>
                </a:cxn>
              </a:cxnLst>
              <a:rect l="l" t="t" r="r" b="b"/>
              <a:pathLst>
                <a:path w="28575" h="85725">
                  <a:moveTo>
                    <a:pt x="26194" y="82391"/>
                  </a:moveTo>
                  <a:cubicBezTo>
                    <a:pt x="26194" y="82391"/>
                    <a:pt x="33814" y="51911"/>
                    <a:pt x="23336" y="30004"/>
                  </a:cubicBezTo>
                  <a:lnTo>
                    <a:pt x="7144" y="7144"/>
                  </a:lnTo>
                  <a:cubicBezTo>
                    <a:pt x="8096" y="7144"/>
                    <a:pt x="32861" y="50959"/>
                    <a:pt x="26194" y="82391"/>
                  </a:cubicBezTo>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xmlns="" id="{D91E01CE-8180-4F1A-9C71-24ECA43C02DD}"/>
                </a:ext>
              </a:extLst>
            </p:cNvPr>
            <p:cNvSpPr/>
            <p:nvPr/>
          </p:nvSpPr>
          <p:spPr>
            <a:xfrm>
              <a:off x="7634614" y="2965608"/>
              <a:ext cx="838200" cy="771525"/>
            </a:xfrm>
            <a:custGeom>
              <a:avLst/>
              <a:gdLst>
                <a:gd name="connsiteX0" fmla="*/ 639604 w 838200"/>
                <a:gd name="connsiteY0" fmla="*/ 135731 h 771525"/>
                <a:gd name="connsiteX1" fmla="*/ 421481 w 838200"/>
                <a:gd name="connsiteY1" fmla="*/ 7144 h 771525"/>
                <a:gd name="connsiteX2" fmla="*/ 203359 w 838200"/>
                <a:gd name="connsiteY2" fmla="*/ 135731 h 771525"/>
                <a:gd name="connsiteX3" fmla="*/ 7144 w 838200"/>
                <a:gd name="connsiteY3" fmla="*/ 283369 h 771525"/>
                <a:gd name="connsiteX4" fmla="*/ 80486 w 838200"/>
                <a:gd name="connsiteY4" fmla="*/ 536734 h 771525"/>
                <a:gd name="connsiteX5" fmla="*/ 173831 w 838200"/>
                <a:gd name="connsiteY5" fmla="*/ 753904 h 771525"/>
                <a:gd name="connsiteX6" fmla="*/ 421481 w 838200"/>
                <a:gd name="connsiteY6" fmla="*/ 767239 h 771525"/>
                <a:gd name="connsiteX7" fmla="*/ 669131 w 838200"/>
                <a:gd name="connsiteY7" fmla="*/ 753904 h 771525"/>
                <a:gd name="connsiteX8" fmla="*/ 762476 w 838200"/>
                <a:gd name="connsiteY8" fmla="*/ 536734 h 771525"/>
                <a:gd name="connsiteX9" fmla="*/ 835819 w 838200"/>
                <a:gd name="connsiteY9" fmla="*/ 283369 h 771525"/>
                <a:gd name="connsiteX10" fmla="*/ 639604 w 838200"/>
                <a:gd name="connsiteY10" fmla="*/ 135731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8200" h="771525">
                  <a:moveTo>
                    <a:pt x="639604" y="135731"/>
                  </a:moveTo>
                  <a:cubicBezTo>
                    <a:pt x="559594" y="83344"/>
                    <a:pt x="421481" y="7144"/>
                    <a:pt x="421481" y="7144"/>
                  </a:cubicBezTo>
                  <a:cubicBezTo>
                    <a:pt x="421481" y="7144"/>
                    <a:pt x="283369" y="84296"/>
                    <a:pt x="203359" y="135731"/>
                  </a:cubicBezTo>
                  <a:cubicBezTo>
                    <a:pt x="122396" y="188119"/>
                    <a:pt x="7144" y="283369"/>
                    <a:pt x="7144" y="283369"/>
                  </a:cubicBezTo>
                  <a:cubicBezTo>
                    <a:pt x="7144" y="283369"/>
                    <a:pt x="18574" y="361474"/>
                    <a:pt x="80486" y="536734"/>
                  </a:cubicBezTo>
                  <a:cubicBezTo>
                    <a:pt x="118586" y="646271"/>
                    <a:pt x="173831" y="753904"/>
                    <a:pt x="173831" y="753904"/>
                  </a:cubicBezTo>
                  <a:cubicBezTo>
                    <a:pt x="173831" y="753904"/>
                    <a:pt x="282416" y="767239"/>
                    <a:pt x="421481" y="767239"/>
                  </a:cubicBezTo>
                  <a:cubicBezTo>
                    <a:pt x="544354" y="767239"/>
                    <a:pt x="669131" y="753904"/>
                    <a:pt x="669131" y="753904"/>
                  </a:cubicBezTo>
                  <a:cubicBezTo>
                    <a:pt x="669131" y="753904"/>
                    <a:pt x="724376" y="646271"/>
                    <a:pt x="762476" y="536734"/>
                  </a:cubicBezTo>
                  <a:cubicBezTo>
                    <a:pt x="824389" y="360521"/>
                    <a:pt x="835819" y="283369"/>
                    <a:pt x="835819" y="283369"/>
                  </a:cubicBezTo>
                  <a:cubicBezTo>
                    <a:pt x="835819" y="283369"/>
                    <a:pt x="720566" y="188119"/>
                    <a:pt x="639604" y="135731"/>
                  </a:cubicBezTo>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xmlns="" id="{17877603-5AD2-4EB3-9648-58A4A4BCF5A5}"/>
                </a:ext>
              </a:extLst>
            </p:cNvPr>
            <p:cNvSpPr/>
            <p:nvPr/>
          </p:nvSpPr>
          <p:spPr>
            <a:xfrm>
              <a:off x="6892616" y="2763611"/>
              <a:ext cx="371475" cy="742950"/>
            </a:xfrm>
            <a:custGeom>
              <a:avLst/>
              <a:gdLst>
                <a:gd name="connsiteX0" fmla="*/ 171926 w 371475"/>
                <a:gd name="connsiteY0" fmla="*/ 95793 h 742950"/>
                <a:gd name="connsiteX1" fmla="*/ 7144 w 371475"/>
                <a:gd name="connsiteY1" fmla="*/ 599666 h 742950"/>
                <a:gd name="connsiteX2" fmla="*/ 124301 w 371475"/>
                <a:gd name="connsiteY2" fmla="*/ 737778 h 742950"/>
                <a:gd name="connsiteX3" fmla="*/ 372904 w 371475"/>
                <a:gd name="connsiteY3" fmla="*/ 378686 h 742950"/>
                <a:gd name="connsiteX4" fmla="*/ 359569 w 371475"/>
                <a:gd name="connsiteY4" fmla="*/ 7211 h 742950"/>
                <a:gd name="connsiteX5" fmla="*/ 171926 w 371475"/>
                <a:gd name="connsiteY5" fmla="*/ 95793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1475" h="742950">
                  <a:moveTo>
                    <a:pt x="171926" y="95793"/>
                  </a:moveTo>
                  <a:cubicBezTo>
                    <a:pt x="171926" y="95793"/>
                    <a:pt x="9049" y="348206"/>
                    <a:pt x="7144" y="599666"/>
                  </a:cubicBezTo>
                  <a:cubicBezTo>
                    <a:pt x="7144" y="599666"/>
                    <a:pt x="40481" y="712061"/>
                    <a:pt x="124301" y="737778"/>
                  </a:cubicBezTo>
                  <a:cubicBezTo>
                    <a:pt x="124301" y="737778"/>
                    <a:pt x="251936" y="452981"/>
                    <a:pt x="372904" y="378686"/>
                  </a:cubicBezTo>
                  <a:cubicBezTo>
                    <a:pt x="372904" y="378686"/>
                    <a:pt x="304324" y="175803"/>
                    <a:pt x="359569" y="7211"/>
                  </a:cubicBezTo>
                  <a:cubicBezTo>
                    <a:pt x="359569" y="7211"/>
                    <a:pt x="281464" y="1496"/>
                    <a:pt x="171926" y="95793"/>
                  </a:cubicBezTo>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xmlns="" id="{EF0AEECD-A51D-4F4C-ACAD-CD20A9E9AF6A}"/>
                </a:ext>
              </a:extLst>
            </p:cNvPr>
            <p:cNvSpPr/>
            <p:nvPr/>
          </p:nvSpPr>
          <p:spPr>
            <a:xfrm>
              <a:off x="8837621" y="2763611"/>
              <a:ext cx="371475" cy="742950"/>
            </a:xfrm>
            <a:custGeom>
              <a:avLst/>
              <a:gdLst>
                <a:gd name="connsiteX0" fmla="*/ 208121 w 371475"/>
                <a:gd name="connsiteY0" fmla="*/ 95793 h 742950"/>
                <a:gd name="connsiteX1" fmla="*/ 372904 w 371475"/>
                <a:gd name="connsiteY1" fmla="*/ 599666 h 742950"/>
                <a:gd name="connsiteX2" fmla="*/ 255746 w 371475"/>
                <a:gd name="connsiteY2" fmla="*/ 737778 h 742950"/>
                <a:gd name="connsiteX3" fmla="*/ 7144 w 371475"/>
                <a:gd name="connsiteY3" fmla="*/ 378686 h 742950"/>
                <a:gd name="connsiteX4" fmla="*/ 20479 w 371475"/>
                <a:gd name="connsiteY4" fmla="*/ 7211 h 742950"/>
                <a:gd name="connsiteX5" fmla="*/ 208121 w 371475"/>
                <a:gd name="connsiteY5" fmla="*/ 95793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1475" h="742950">
                  <a:moveTo>
                    <a:pt x="208121" y="95793"/>
                  </a:moveTo>
                  <a:cubicBezTo>
                    <a:pt x="208121" y="95793"/>
                    <a:pt x="370999" y="348206"/>
                    <a:pt x="372904" y="599666"/>
                  </a:cubicBezTo>
                  <a:cubicBezTo>
                    <a:pt x="372904" y="599666"/>
                    <a:pt x="339566" y="712061"/>
                    <a:pt x="255746" y="737778"/>
                  </a:cubicBezTo>
                  <a:cubicBezTo>
                    <a:pt x="255746" y="737778"/>
                    <a:pt x="128111" y="452981"/>
                    <a:pt x="7144" y="378686"/>
                  </a:cubicBezTo>
                  <a:cubicBezTo>
                    <a:pt x="7144" y="378686"/>
                    <a:pt x="75724" y="175803"/>
                    <a:pt x="20479" y="7211"/>
                  </a:cubicBezTo>
                  <a:cubicBezTo>
                    <a:pt x="20479" y="7211"/>
                    <a:pt x="98584" y="1496"/>
                    <a:pt x="208121" y="95793"/>
                  </a:cubicBezTo>
                </a:path>
              </a:pathLst>
            </a:custGeom>
            <a:grpFill/>
            <a:ln w="9525" cap="flat">
              <a:noFill/>
              <a:prstDash val="solid"/>
              <a:miter/>
            </a:ln>
          </p:spPr>
          <p:txBody>
            <a:bodyPr rtlCol="0" anchor="ctr"/>
            <a:lstStyle/>
            <a:p>
              <a:endParaRPr lang="en-US" dirty="0"/>
            </a:p>
          </p:txBody>
        </p:sp>
        <p:sp>
          <p:nvSpPr>
            <p:cNvPr id="403" name="Freeform: Shape 402">
              <a:extLst>
                <a:ext uri="{FF2B5EF4-FFF2-40B4-BE49-F238E27FC236}">
                  <a16:creationId xmlns:a16="http://schemas.microsoft.com/office/drawing/2014/main" xmlns="" id="{A9FF6D04-A2EB-4334-8F37-DDA941623956}"/>
                </a:ext>
              </a:extLst>
            </p:cNvPr>
            <p:cNvSpPr/>
            <p:nvPr/>
          </p:nvSpPr>
          <p:spPr>
            <a:xfrm>
              <a:off x="7670809" y="2302630"/>
              <a:ext cx="781050" cy="266700"/>
            </a:xfrm>
            <a:custGeom>
              <a:avLst/>
              <a:gdLst>
                <a:gd name="connsiteX0" fmla="*/ 101441 w 781050"/>
                <a:gd name="connsiteY0" fmla="*/ 45282 h 266700"/>
                <a:gd name="connsiteX1" fmla="*/ 630079 w 781050"/>
                <a:gd name="connsiteY1" fmla="*/ 35757 h 266700"/>
                <a:gd name="connsiteX2" fmla="*/ 775811 w 781050"/>
                <a:gd name="connsiteY2" fmla="*/ 148152 h 266700"/>
                <a:gd name="connsiteX3" fmla="*/ 398621 w 781050"/>
                <a:gd name="connsiteY3" fmla="*/ 265310 h 266700"/>
                <a:gd name="connsiteX4" fmla="*/ 7144 w 781050"/>
                <a:gd name="connsiteY4" fmla="*/ 161487 h 266700"/>
                <a:gd name="connsiteX5" fmla="*/ 101441 w 781050"/>
                <a:gd name="connsiteY5" fmla="*/ 45282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1050" h="266700">
                  <a:moveTo>
                    <a:pt x="101441" y="45282"/>
                  </a:moveTo>
                  <a:cubicBezTo>
                    <a:pt x="101441" y="45282"/>
                    <a:pt x="358616" y="-33775"/>
                    <a:pt x="630079" y="35757"/>
                  </a:cubicBezTo>
                  <a:cubicBezTo>
                    <a:pt x="630079" y="35757"/>
                    <a:pt x="729139" y="71000"/>
                    <a:pt x="775811" y="148152"/>
                  </a:cubicBezTo>
                  <a:cubicBezTo>
                    <a:pt x="775811" y="148152"/>
                    <a:pt x="531971" y="178632"/>
                    <a:pt x="398621" y="265310"/>
                  </a:cubicBezTo>
                  <a:cubicBezTo>
                    <a:pt x="398621" y="265310"/>
                    <a:pt x="220504" y="158630"/>
                    <a:pt x="7144" y="161487"/>
                  </a:cubicBezTo>
                  <a:cubicBezTo>
                    <a:pt x="7144" y="162440"/>
                    <a:pt x="16669" y="103385"/>
                    <a:pt x="101441" y="45282"/>
                  </a:cubicBezTo>
                </a:path>
              </a:pathLst>
            </a:custGeom>
            <a:grp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xmlns="" id="{C7B464D2-4A66-4AC9-BCF0-4C3E3DFDFB30}"/>
                </a:ext>
              </a:extLst>
            </p:cNvPr>
            <p:cNvSpPr/>
            <p:nvPr/>
          </p:nvSpPr>
          <p:spPr>
            <a:xfrm>
              <a:off x="7143099" y="3983831"/>
              <a:ext cx="676275" cy="581025"/>
            </a:xfrm>
            <a:custGeom>
              <a:avLst/>
              <a:gdLst>
                <a:gd name="connsiteX0" fmla="*/ 25266 w 676275"/>
                <a:gd name="connsiteY0" fmla="*/ 7144 h 581025"/>
                <a:gd name="connsiteX1" fmla="*/ 38601 w 676275"/>
                <a:gd name="connsiteY1" fmla="*/ 274796 h 581025"/>
                <a:gd name="connsiteX2" fmla="*/ 435793 w 676275"/>
                <a:gd name="connsiteY2" fmla="*/ 582454 h 581025"/>
                <a:gd name="connsiteX3" fmla="*/ 669156 w 676275"/>
                <a:gd name="connsiteY3" fmla="*/ 475774 h 581025"/>
                <a:gd name="connsiteX4" fmla="*/ 424363 w 676275"/>
                <a:gd name="connsiteY4" fmla="*/ 116681 h 581025"/>
                <a:gd name="connsiteX5" fmla="*/ 25266 w 676275"/>
                <a:gd name="connsiteY5" fmla="*/ 714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581025">
                  <a:moveTo>
                    <a:pt x="25266" y="7144"/>
                  </a:moveTo>
                  <a:cubicBezTo>
                    <a:pt x="25266" y="7144"/>
                    <a:pt x="-23312" y="113824"/>
                    <a:pt x="38601" y="274796"/>
                  </a:cubicBezTo>
                  <a:cubicBezTo>
                    <a:pt x="38601" y="274796"/>
                    <a:pt x="148138" y="465296"/>
                    <a:pt x="435793" y="582454"/>
                  </a:cubicBezTo>
                  <a:cubicBezTo>
                    <a:pt x="435793" y="582454"/>
                    <a:pt x="585336" y="569119"/>
                    <a:pt x="669156" y="475774"/>
                  </a:cubicBezTo>
                  <a:cubicBezTo>
                    <a:pt x="669156" y="475774"/>
                    <a:pt x="431983" y="238601"/>
                    <a:pt x="424363" y="116681"/>
                  </a:cubicBezTo>
                  <a:cubicBezTo>
                    <a:pt x="424363" y="116681"/>
                    <a:pt x="247198" y="131921"/>
                    <a:pt x="25266" y="7144"/>
                  </a:cubicBezTo>
                </a:path>
              </a:pathLst>
            </a:custGeom>
            <a:grp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xmlns="" id="{CC1C3010-6A1F-4BE0-ABE9-C3E2CED8FCAE}"/>
                </a:ext>
              </a:extLst>
            </p:cNvPr>
            <p:cNvSpPr/>
            <p:nvPr/>
          </p:nvSpPr>
          <p:spPr>
            <a:xfrm>
              <a:off x="8308984" y="3973353"/>
              <a:ext cx="676275" cy="581025"/>
            </a:xfrm>
            <a:custGeom>
              <a:avLst/>
              <a:gdLst>
                <a:gd name="connsiteX0" fmla="*/ 651034 w 676275"/>
                <a:gd name="connsiteY0" fmla="*/ 7144 h 581025"/>
                <a:gd name="connsiteX1" fmla="*/ 637699 w 676275"/>
                <a:gd name="connsiteY1" fmla="*/ 274796 h 581025"/>
                <a:gd name="connsiteX2" fmla="*/ 240506 w 676275"/>
                <a:gd name="connsiteY2" fmla="*/ 582454 h 581025"/>
                <a:gd name="connsiteX3" fmla="*/ 7144 w 676275"/>
                <a:gd name="connsiteY3" fmla="*/ 475774 h 581025"/>
                <a:gd name="connsiteX4" fmla="*/ 251936 w 676275"/>
                <a:gd name="connsiteY4" fmla="*/ 116681 h 581025"/>
                <a:gd name="connsiteX5" fmla="*/ 651034 w 676275"/>
                <a:gd name="connsiteY5" fmla="*/ 714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581025">
                  <a:moveTo>
                    <a:pt x="651034" y="7144"/>
                  </a:moveTo>
                  <a:cubicBezTo>
                    <a:pt x="651034" y="7144"/>
                    <a:pt x="699611" y="113824"/>
                    <a:pt x="637699" y="274796"/>
                  </a:cubicBezTo>
                  <a:cubicBezTo>
                    <a:pt x="637699" y="274796"/>
                    <a:pt x="528161" y="465296"/>
                    <a:pt x="240506" y="582454"/>
                  </a:cubicBezTo>
                  <a:cubicBezTo>
                    <a:pt x="240506" y="582454"/>
                    <a:pt x="90964" y="569119"/>
                    <a:pt x="7144" y="475774"/>
                  </a:cubicBezTo>
                  <a:cubicBezTo>
                    <a:pt x="7144" y="475774"/>
                    <a:pt x="244316" y="238601"/>
                    <a:pt x="251936" y="116681"/>
                  </a:cubicBezTo>
                  <a:cubicBezTo>
                    <a:pt x="251936" y="116681"/>
                    <a:pt x="429101" y="131921"/>
                    <a:pt x="651034" y="7144"/>
                  </a:cubicBezTo>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792794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479023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744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9980281"/>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7983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Contents slide layout">
    <p:bg>
      <p:bgPr>
        <a:solidFill>
          <a:schemeClr val="accent3"/>
        </a:solidFill>
        <a:effectLst/>
      </p:bgPr>
    </p:bg>
    <p:spTree>
      <p:nvGrpSpPr>
        <p:cNvPr id="1" name=""/>
        <p:cNvGrpSpPr/>
        <p:nvPr/>
      </p:nvGrpSpPr>
      <p:grpSpPr>
        <a:xfrm>
          <a:off x="0" y="0"/>
          <a:ext cx="0" cy="0"/>
          <a:chOff x="0" y="0"/>
          <a:chExt cx="0" cy="0"/>
        </a:xfrm>
      </p:grpSpPr>
      <p:sp>
        <p:nvSpPr>
          <p:cNvPr id="482" name="Freeform: Shape 481">
            <a:extLst>
              <a:ext uri="{FF2B5EF4-FFF2-40B4-BE49-F238E27FC236}">
                <a16:creationId xmlns="" xmlns:a16="http://schemas.microsoft.com/office/drawing/2014/main" id="{93F14347-8724-4E0E-B38A-BF49D2989204}"/>
              </a:ext>
            </a:extLst>
          </p:cNvPr>
          <p:cNvSpPr/>
          <p:nvPr userDrawn="1"/>
        </p:nvSpPr>
        <p:spPr>
          <a:xfrm rot="14443387">
            <a:off x="843847" y="4911580"/>
            <a:ext cx="1140072" cy="2962120"/>
          </a:xfrm>
          <a:custGeom>
            <a:avLst/>
            <a:gdLst>
              <a:gd name="connsiteX0" fmla="*/ 1140072 w 1140072"/>
              <a:gd name="connsiteY0" fmla="*/ 2962120 h 2962120"/>
              <a:gd name="connsiteX1" fmla="*/ 0 w 1140072"/>
              <a:gd name="connsiteY1" fmla="*/ 2962120 h 2962120"/>
              <a:gd name="connsiteX2" fmla="*/ 0 w 1140072"/>
              <a:gd name="connsiteY2" fmla="*/ 1495855 h 2962120"/>
              <a:gd name="connsiteX3" fmla="*/ 838641 w 1140072"/>
              <a:gd name="connsiteY3" fmla="*/ 0 h 2962120"/>
              <a:gd name="connsiteX4" fmla="*/ 1140072 w 1140072"/>
              <a:gd name="connsiteY4" fmla="*/ 168995 h 2962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072" h="2962120">
                <a:moveTo>
                  <a:pt x="1140072" y="2962120"/>
                </a:moveTo>
                <a:lnTo>
                  <a:pt x="0" y="2962120"/>
                </a:lnTo>
                <a:lnTo>
                  <a:pt x="0" y="1495855"/>
                </a:lnTo>
                <a:lnTo>
                  <a:pt x="838641" y="0"/>
                </a:lnTo>
                <a:lnTo>
                  <a:pt x="1140072" y="168995"/>
                </a:lnTo>
                <a:close/>
              </a:path>
            </a:pathLst>
          </a:custGeom>
          <a:solidFill>
            <a:schemeClr val="accent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2" name="Freeform: Shape 431">
            <a:extLst>
              <a:ext uri="{FF2B5EF4-FFF2-40B4-BE49-F238E27FC236}">
                <a16:creationId xmlns="" xmlns:a16="http://schemas.microsoft.com/office/drawing/2014/main" id="{7EA5F801-0BB4-4602-A1F4-1851DCFFBA1E}"/>
              </a:ext>
            </a:extLst>
          </p:cNvPr>
          <p:cNvSpPr/>
          <p:nvPr userDrawn="1"/>
        </p:nvSpPr>
        <p:spPr>
          <a:xfrm rot="4221030">
            <a:off x="283573" y="565936"/>
            <a:ext cx="768387" cy="1712336"/>
          </a:xfrm>
          <a:custGeom>
            <a:avLst/>
            <a:gdLst>
              <a:gd name="connsiteX0" fmla="*/ 0 w 768387"/>
              <a:gd name="connsiteY0" fmla="*/ 0 h 1712336"/>
              <a:gd name="connsiteX1" fmla="*/ 768387 w 768387"/>
              <a:gd name="connsiteY1" fmla="*/ 0 h 1712336"/>
              <a:gd name="connsiteX2" fmla="*/ 768387 w 768387"/>
              <a:gd name="connsiteY2" fmla="*/ 1712336 h 1712336"/>
              <a:gd name="connsiteX3" fmla="*/ 0 w 768387"/>
              <a:gd name="connsiteY3" fmla="*/ 1437977 h 1712336"/>
            </a:gdLst>
            <a:ahLst/>
            <a:cxnLst>
              <a:cxn ang="0">
                <a:pos x="connsiteX0" y="connsiteY0"/>
              </a:cxn>
              <a:cxn ang="0">
                <a:pos x="connsiteX1" y="connsiteY1"/>
              </a:cxn>
              <a:cxn ang="0">
                <a:pos x="connsiteX2" y="connsiteY2"/>
              </a:cxn>
              <a:cxn ang="0">
                <a:pos x="connsiteX3" y="connsiteY3"/>
              </a:cxn>
            </a:cxnLst>
            <a:rect l="l" t="t" r="r" b="b"/>
            <a:pathLst>
              <a:path w="768387" h="1712336">
                <a:moveTo>
                  <a:pt x="0" y="0"/>
                </a:moveTo>
                <a:lnTo>
                  <a:pt x="768387" y="0"/>
                </a:lnTo>
                <a:lnTo>
                  <a:pt x="768387" y="1712336"/>
                </a:lnTo>
                <a:lnTo>
                  <a:pt x="0" y="1437977"/>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7" name="Freeform: Shape 486">
            <a:extLst>
              <a:ext uri="{FF2B5EF4-FFF2-40B4-BE49-F238E27FC236}">
                <a16:creationId xmlns="" xmlns:a16="http://schemas.microsoft.com/office/drawing/2014/main" id="{AD2F5493-95FF-45A5-8F15-33555CE33354}"/>
              </a:ext>
            </a:extLst>
          </p:cNvPr>
          <p:cNvSpPr/>
          <p:nvPr userDrawn="1"/>
        </p:nvSpPr>
        <p:spPr>
          <a:xfrm rot="7145988">
            <a:off x="774000" y="-711676"/>
            <a:ext cx="777923" cy="2298825"/>
          </a:xfrm>
          <a:custGeom>
            <a:avLst/>
            <a:gdLst>
              <a:gd name="connsiteX0" fmla="*/ 511308 w 777923"/>
              <a:gd name="connsiteY0" fmla="*/ 2298825 h 2298825"/>
              <a:gd name="connsiteX1" fmla="*/ 0 w 777923"/>
              <a:gd name="connsiteY1" fmla="*/ 1380179 h 2298825"/>
              <a:gd name="connsiteX2" fmla="*/ 0 w 777923"/>
              <a:gd name="connsiteY2" fmla="*/ 0 h 2298825"/>
              <a:gd name="connsiteX3" fmla="*/ 777923 w 777923"/>
              <a:gd name="connsiteY3" fmla="*/ 0 h 2298825"/>
              <a:gd name="connsiteX4" fmla="*/ 777923 w 777923"/>
              <a:gd name="connsiteY4" fmla="*/ 2298825 h 2298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923" h="2298825">
                <a:moveTo>
                  <a:pt x="511308" y="2298825"/>
                </a:moveTo>
                <a:lnTo>
                  <a:pt x="0" y="1380179"/>
                </a:lnTo>
                <a:lnTo>
                  <a:pt x="0" y="0"/>
                </a:lnTo>
                <a:lnTo>
                  <a:pt x="777923" y="0"/>
                </a:lnTo>
                <a:lnTo>
                  <a:pt x="777923" y="2298825"/>
                </a:lnTo>
                <a:close/>
              </a:path>
            </a:pathLst>
          </a:cu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8" name="Freeform: Shape 487">
            <a:extLst>
              <a:ext uri="{FF2B5EF4-FFF2-40B4-BE49-F238E27FC236}">
                <a16:creationId xmlns="" xmlns:a16="http://schemas.microsoft.com/office/drawing/2014/main" id="{6C72F3B4-1312-46E3-8F4F-29244C1AE652}"/>
              </a:ext>
            </a:extLst>
          </p:cNvPr>
          <p:cNvSpPr/>
          <p:nvPr userDrawn="1"/>
        </p:nvSpPr>
        <p:spPr>
          <a:xfrm rot="7461413">
            <a:off x="142002" y="-203301"/>
            <a:ext cx="777923" cy="1558219"/>
          </a:xfrm>
          <a:custGeom>
            <a:avLst/>
            <a:gdLst>
              <a:gd name="connsiteX0" fmla="*/ 206683 w 777923"/>
              <a:gd name="connsiteY0" fmla="*/ 1558219 h 1558219"/>
              <a:gd name="connsiteX1" fmla="*/ 0 w 777923"/>
              <a:gd name="connsiteY1" fmla="*/ 1255879 h 1558219"/>
              <a:gd name="connsiteX2" fmla="*/ 0 w 777923"/>
              <a:gd name="connsiteY2" fmla="*/ 0 h 1558219"/>
              <a:gd name="connsiteX3" fmla="*/ 777923 w 777923"/>
              <a:gd name="connsiteY3" fmla="*/ 0 h 1558219"/>
              <a:gd name="connsiteX4" fmla="*/ 777923 w 777923"/>
              <a:gd name="connsiteY4" fmla="*/ 1167714 h 1558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923" h="1558219">
                <a:moveTo>
                  <a:pt x="206683" y="1558219"/>
                </a:moveTo>
                <a:lnTo>
                  <a:pt x="0" y="1255879"/>
                </a:lnTo>
                <a:lnTo>
                  <a:pt x="0" y="0"/>
                </a:lnTo>
                <a:lnTo>
                  <a:pt x="777923" y="0"/>
                </a:lnTo>
                <a:lnTo>
                  <a:pt x="777923" y="1167714"/>
                </a:lnTo>
                <a:close/>
              </a:path>
            </a:pathLst>
          </a:cu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9" name="Freeform: Shape 488">
            <a:extLst>
              <a:ext uri="{FF2B5EF4-FFF2-40B4-BE49-F238E27FC236}">
                <a16:creationId xmlns="" xmlns:a16="http://schemas.microsoft.com/office/drawing/2014/main" id="{C363B2A3-9490-4057-AE0C-F60EF584CA90}"/>
              </a:ext>
            </a:extLst>
          </p:cNvPr>
          <p:cNvSpPr/>
          <p:nvPr userDrawn="1"/>
        </p:nvSpPr>
        <p:spPr>
          <a:xfrm rot="5977642">
            <a:off x="611731" y="-394577"/>
            <a:ext cx="648786" cy="1199486"/>
          </a:xfrm>
          <a:custGeom>
            <a:avLst/>
            <a:gdLst>
              <a:gd name="connsiteX0" fmla="*/ 203468 w 648786"/>
              <a:gd name="connsiteY0" fmla="*/ 1199486 h 1199486"/>
              <a:gd name="connsiteX1" fmla="*/ 0 w 648786"/>
              <a:gd name="connsiteY1" fmla="*/ 0 h 1199486"/>
              <a:gd name="connsiteX2" fmla="*/ 648786 w 648786"/>
              <a:gd name="connsiteY2" fmla="*/ 0 h 1199486"/>
              <a:gd name="connsiteX3" fmla="*/ 648786 w 648786"/>
              <a:gd name="connsiteY3" fmla="*/ 1199486 h 1199486"/>
            </a:gdLst>
            <a:ahLst/>
            <a:cxnLst>
              <a:cxn ang="0">
                <a:pos x="connsiteX0" y="connsiteY0"/>
              </a:cxn>
              <a:cxn ang="0">
                <a:pos x="connsiteX1" y="connsiteY1"/>
              </a:cxn>
              <a:cxn ang="0">
                <a:pos x="connsiteX2" y="connsiteY2"/>
              </a:cxn>
              <a:cxn ang="0">
                <a:pos x="connsiteX3" y="connsiteY3"/>
              </a:cxn>
            </a:cxnLst>
            <a:rect l="l" t="t" r="r" b="b"/>
            <a:pathLst>
              <a:path w="648786" h="1199486">
                <a:moveTo>
                  <a:pt x="203468" y="1199486"/>
                </a:moveTo>
                <a:lnTo>
                  <a:pt x="0" y="0"/>
                </a:lnTo>
                <a:lnTo>
                  <a:pt x="648786" y="0"/>
                </a:lnTo>
                <a:lnTo>
                  <a:pt x="648786" y="1199486"/>
                </a:lnTo>
                <a:close/>
              </a:path>
            </a:pathLst>
          </a:custGeom>
          <a:solidFill>
            <a:schemeClr val="accent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5" name="Freeform: Shape 444">
            <a:extLst>
              <a:ext uri="{FF2B5EF4-FFF2-40B4-BE49-F238E27FC236}">
                <a16:creationId xmlns="" xmlns:a16="http://schemas.microsoft.com/office/drawing/2014/main" id="{BEF8D5B6-05AA-4B68-82D9-18EF1C3FB4E2}"/>
              </a:ext>
            </a:extLst>
          </p:cNvPr>
          <p:cNvSpPr/>
          <p:nvPr userDrawn="1"/>
        </p:nvSpPr>
        <p:spPr>
          <a:xfrm rot="12074554">
            <a:off x="-24147" y="749004"/>
            <a:ext cx="629447" cy="1637731"/>
          </a:xfrm>
          <a:custGeom>
            <a:avLst/>
            <a:gdLst>
              <a:gd name="connsiteX0" fmla="*/ 629447 w 629447"/>
              <a:gd name="connsiteY0" fmla="*/ 1637731 h 1637731"/>
              <a:gd name="connsiteX1" fmla="*/ 0 w 629447"/>
              <a:gd name="connsiteY1" fmla="*/ 1637731 h 1637731"/>
              <a:gd name="connsiteX2" fmla="*/ 0 w 629447"/>
              <a:gd name="connsiteY2" fmla="*/ 0 h 1637731"/>
              <a:gd name="connsiteX3" fmla="*/ 318200 w 629447"/>
              <a:gd name="connsiteY3" fmla="*/ 0 h 1637731"/>
              <a:gd name="connsiteX4" fmla="*/ 629447 w 629447"/>
              <a:gd name="connsiteY4" fmla="*/ 800677 h 1637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9447" h="1637731">
                <a:moveTo>
                  <a:pt x="629447" y="1637731"/>
                </a:moveTo>
                <a:lnTo>
                  <a:pt x="0" y="1637731"/>
                </a:lnTo>
                <a:lnTo>
                  <a:pt x="0" y="0"/>
                </a:lnTo>
                <a:lnTo>
                  <a:pt x="318200" y="0"/>
                </a:lnTo>
                <a:lnTo>
                  <a:pt x="629447" y="800677"/>
                </a:lnTo>
                <a:close/>
              </a:path>
            </a:pathLst>
          </a:cu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7" name="Freeform: Shape 456">
            <a:extLst>
              <a:ext uri="{FF2B5EF4-FFF2-40B4-BE49-F238E27FC236}">
                <a16:creationId xmlns="" xmlns:a16="http://schemas.microsoft.com/office/drawing/2014/main" id="{7156A140-5FB4-4806-A48D-387E9BA5ADDF}"/>
              </a:ext>
            </a:extLst>
          </p:cNvPr>
          <p:cNvSpPr/>
          <p:nvPr userDrawn="1"/>
        </p:nvSpPr>
        <p:spPr>
          <a:xfrm rot="9538251">
            <a:off x="-192762" y="387902"/>
            <a:ext cx="1072551" cy="1186088"/>
          </a:xfrm>
          <a:custGeom>
            <a:avLst/>
            <a:gdLst>
              <a:gd name="connsiteX0" fmla="*/ 0 w 1072551"/>
              <a:gd name="connsiteY0" fmla="*/ 1186088 h 1186088"/>
              <a:gd name="connsiteX1" fmla="*/ 0 w 1072551"/>
              <a:gd name="connsiteY1" fmla="*/ 0 h 1186088"/>
              <a:gd name="connsiteX2" fmla="*/ 1072551 w 1072551"/>
              <a:gd name="connsiteY2" fmla="*/ 0 h 1186088"/>
              <a:gd name="connsiteX3" fmla="*/ 1072551 w 1072551"/>
              <a:gd name="connsiteY3" fmla="*/ 181466 h 1186088"/>
              <a:gd name="connsiteX4" fmla="*/ 686326 w 1072551"/>
              <a:gd name="connsiteY4" fmla="*/ 1186088 h 1186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2551" h="1186088">
                <a:moveTo>
                  <a:pt x="0" y="1186088"/>
                </a:moveTo>
                <a:lnTo>
                  <a:pt x="0" y="0"/>
                </a:lnTo>
                <a:lnTo>
                  <a:pt x="1072551" y="0"/>
                </a:lnTo>
                <a:lnTo>
                  <a:pt x="1072551" y="181466"/>
                </a:lnTo>
                <a:lnTo>
                  <a:pt x="686326" y="1186088"/>
                </a:lnTo>
                <a:close/>
              </a:path>
            </a:pathLst>
          </a:cu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6" name="Freeform: Shape 445">
            <a:extLst>
              <a:ext uri="{FF2B5EF4-FFF2-40B4-BE49-F238E27FC236}">
                <a16:creationId xmlns="" xmlns:a16="http://schemas.microsoft.com/office/drawing/2014/main" id="{33DF524D-17F0-4071-8D15-A3A2F52E3507}"/>
              </a:ext>
            </a:extLst>
          </p:cNvPr>
          <p:cNvSpPr/>
          <p:nvPr userDrawn="1"/>
        </p:nvSpPr>
        <p:spPr>
          <a:xfrm rot="6278811">
            <a:off x="466065" y="1039647"/>
            <a:ext cx="343574" cy="1427681"/>
          </a:xfrm>
          <a:custGeom>
            <a:avLst/>
            <a:gdLst>
              <a:gd name="connsiteX0" fmla="*/ 0 w 343574"/>
              <a:gd name="connsiteY0" fmla="*/ 1427681 h 1427681"/>
              <a:gd name="connsiteX1" fmla="*/ 0 w 343574"/>
              <a:gd name="connsiteY1" fmla="*/ 0 h 1427681"/>
              <a:gd name="connsiteX2" fmla="*/ 343574 w 343574"/>
              <a:gd name="connsiteY2" fmla="*/ 0 h 1427681"/>
              <a:gd name="connsiteX3" fmla="*/ 343574 w 343574"/>
              <a:gd name="connsiteY3" fmla="*/ 1337887 h 1427681"/>
            </a:gdLst>
            <a:ahLst/>
            <a:cxnLst>
              <a:cxn ang="0">
                <a:pos x="connsiteX0" y="connsiteY0"/>
              </a:cxn>
              <a:cxn ang="0">
                <a:pos x="connsiteX1" y="connsiteY1"/>
              </a:cxn>
              <a:cxn ang="0">
                <a:pos x="connsiteX2" y="connsiteY2"/>
              </a:cxn>
              <a:cxn ang="0">
                <a:pos x="connsiteX3" y="connsiteY3"/>
              </a:cxn>
            </a:cxnLst>
            <a:rect l="l" t="t" r="r" b="b"/>
            <a:pathLst>
              <a:path w="343574" h="1427681">
                <a:moveTo>
                  <a:pt x="0" y="1427681"/>
                </a:moveTo>
                <a:lnTo>
                  <a:pt x="0" y="0"/>
                </a:lnTo>
                <a:lnTo>
                  <a:pt x="343574" y="0"/>
                </a:lnTo>
                <a:lnTo>
                  <a:pt x="343574" y="1337887"/>
                </a:lnTo>
                <a:close/>
              </a:path>
            </a:pathLst>
          </a:cu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4" name="Freeform: Shape 483">
            <a:extLst>
              <a:ext uri="{FF2B5EF4-FFF2-40B4-BE49-F238E27FC236}">
                <a16:creationId xmlns="" xmlns:a16="http://schemas.microsoft.com/office/drawing/2014/main" id="{40226568-9FBE-46DD-8728-D20FB670880A}"/>
              </a:ext>
            </a:extLst>
          </p:cNvPr>
          <p:cNvSpPr/>
          <p:nvPr userDrawn="1"/>
        </p:nvSpPr>
        <p:spPr>
          <a:xfrm rot="4221030">
            <a:off x="378481" y="5399956"/>
            <a:ext cx="768387" cy="1834429"/>
          </a:xfrm>
          <a:custGeom>
            <a:avLst/>
            <a:gdLst>
              <a:gd name="connsiteX0" fmla="*/ 0 w 768387"/>
              <a:gd name="connsiteY0" fmla="*/ 0 h 1834429"/>
              <a:gd name="connsiteX1" fmla="*/ 768387 w 768387"/>
              <a:gd name="connsiteY1" fmla="*/ 0 h 1834429"/>
              <a:gd name="connsiteX2" fmla="*/ 768387 w 768387"/>
              <a:gd name="connsiteY2" fmla="*/ 1522801 h 1834429"/>
              <a:gd name="connsiteX3" fmla="*/ 657117 w 768387"/>
              <a:gd name="connsiteY3" fmla="*/ 1834429 h 1834429"/>
              <a:gd name="connsiteX4" fmla="*/ 0 w 768387"/>
              <a:gd name="connsiteY4" fmla="*/ 1599801 h 1834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87" h="1834429">
                <a:moveTo>
                  <a:pt x="0" y="0"/>
                </a:moveTo>
                <a:lnTo>
                  <a:pt x="768387" y="0"/>
                </a:lnTo>
                <a:lnTo>
                  <a:pt x="768387" y="1522801"/>
                </a:lnTo>
                <a:lnTo>
                  <a:pt x="657117" y="1834429"/>
                </a:lnTo>
                <a:lnTo>
                  <a:pt x="0" y="1599801"/>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Rectangle 11">
            <a:extLst>
              <a:ext uri="{FF2B5EF4-FFF2-40B4-BE49-F238E27FC236}">
                <a16:creationId xmlns="" xmlns:a16="http://schemas.microsoft.com/office/drawing/2014/main" id="{B06E4F8B-0231-43DA-AFD5-190BE61CB8C0}"/>
              </a:ext>
            </a:extLst>
          </p:cNvPr>
          <p:cNvSpPr/>
          <p:nvPr userDrawn="1"/>
        </p:nvSpPr>
        <p:spPr>
          <a:xfrm rot="7145988">
            <a:off x="926400" y="4162862"/>
            <a:ext cx="777923" cy="2298825"/>
          </a:xfrm>
          <a:prstGeom prst="rect">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Freeform: Shape 442">
            <a:extLst>
              <a:ext uri="{FF2B5EF4-FFF2-40B4-BE49-F238E27FC236}">
                <a16:creationId xmlns="" xmlns:a16="http://schemas.microsoft.com/office/drawing/2014/main" id="{0ABE4525-6265-47D4-8C66-EB1437ED984D}"/>
              </a:ext>
            </a:extLst>
          </p:cNvPr>
          <p:cNvSpPr/>
          <p:nvPr userDrawn="1"/>
        </p:nvSpPr>
        <p:spPr>
          <a:xfrm rot="7461413">
            <a:off x="261582" y="4609045"/>
            <a:ext cx="777923" cy="1637731"/>
          </a:xfrm>
          <a:custGeom>
            <a:avLst/>
            <a:gdLst>
              <a:gd name="connsiteX0" fmla="*/ 0 w 777923"/>
              <a:gd name="connsiteY0" fmla="*/ 1637731 h 1637731"/>
              <a:gd name="connsiteX1" fmla="*/ 0 w 777923"/>
              <a:gd name="connsiteY1" fmla="*/ 0 h 1637731"/>
              <a:gd name="connsiteX2" fmla="*/ 777923 w 777923"/>
              <a:gd name="connsiteY2" fmla="*/ 0 h 1637731"/>
              <a:gd name="connsiteX3" fmla="*/ 777923 w 777923"/>
              <a:gd name="connsiteY3" fmla="*/ 1352321 h 1637731"/>
              <a:gd name="connsiteX4" fmla="*/ 360418 w 777923"/>
              <a:gd name="connsiteY4" fmla="*/ 1637731 h 1637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923" h="1637731">
                <a:moveTo>
                  <a:pt x="0" y="1637731"/>
                </a:moveTo>
                <a:lnTo>
                  <a:pt x="0" y="0"/>
                </a:lnTo>
                <a:lnTo>
                  <a:pt x="777923" y="0"/>
                </a:lnTo>
                <a:lnTo>
                  <a:pt x="777923" y="1352321"/>
                </a:lnTo>
                <a:lnTo>
                  <a:pt x="360418" y="1637731"/>
                </a:lnTo>
                <a:close/>
              </a:path>
            </a:pathLst>
          </a:cu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 xmlns:a16="http://schemas.microsoft.com/office/drawing/2014/main" id="{7F04F17F-2249-463C-B7CB-1F5D0D66C3B8}"/>
              </a:ext>
            </a:extLst>
          </p:cNvPr>
          <p:cNvSpPr/>
          <p:nvPr userDrawn="1"/>
        </p:nvSpPr>
        <p:spPr>
          <a:xfrm rot="5977642">
            <a:off x="710362" y="4416302"/>
            <a:ext cx="777923" cy="1199486"/>
          </a:xfrm>
          <a:prstGeom prst="rect">
            <a:avLst/>
          </a:prstGeom>
          <a:solidFill>
            <a:schemeClr val="accent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Freeform: Shape 482">
            <a:extLst>
              <a:ext uri="{FF2B5EF4-FFF2-40B4-BE49-F238E27FC236}">
                <a16:creationId xmlns="" xmlns:a16="http://schemas.microsoft.com/office/drawing/2014/main" id="{5A61EDBD-3CA5-4D26-B8A6-5FE631F168AC}"/>
              </a:ext>
            </a:extLst>
          </p:cNvPr>
          <p:cNvSpPr/>
          <p:nvPr userDrawn="1"/>
        </p:nvSpPr>
        <p:spPr>
          <a:xfrm rot="12074554">
            <a:off x="172576" y="5631854"/>
            <a:ext cx="629447" cy="1393063"/>
          </a:xfrm>
          <a:custGeom>
            <a:avLst/>
            <a:gdLst>
              <a:gd name="connsiteX0" fmla="*/ 629447 w 629447"/>
              <a:gd name="connsiteY0" fmla="*/ 1393063 h 1393063"/>
              <a:gd name="connsiteX1" fmla="*/ 0 w 629447"/>
              <a:gd name="connsiteY1" fmla="*/ 1393063 h 1393063"/>
              <a:gd name="connsiteX2" fmla="*/ 0 w 629447"/>
              <a:gd name="connsiteY2" fmla="*/ 224227 h 1393063"/>
              <a:gd name="connsiteX3" fmla="*/ 576820 w 629447"/>
              <a:gd name="connsiteY3" fmla="*/ 0 h 1393063"/>
              <a:gd name="connsiteX4" fmla="*/ 629447 w 629447"/>
              <a:gd name="connsiteY4" fmla="*/ 135383 h 1393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9447" h="1393063">
                <a:moveTo>
                  <a:pt x="629447" y="1393063"/>
                </a:moveTo>
                <a:lnTo>
                  <a:pt x="0" y="1393063"/>
                </a:lnTo>
                <a:lnTo>
                  <a:pt x="0" y="224227"/>
                </a:lnTo>
                <a:lnTo>
                  <a:pt x="576820" y="0"/>
                </a:lnTo>
                <a:lnTo>
                  <a:pt x="629447" y="135383"/>
                </a:lnTo>
                <a:close/>
              </a:path>
            </a:pathLst>
          </a:cu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6" name="Freeform: Shape 435">
            <a:extLst>
              <a:ext uri="{FF2B5EF4-FFF2-40B4-BE49-F238E27FC236}">
                <a16:creationId xmlns="" xmlns:a16="http://schemas.microsoft.com/office/drawing/2014/main" id="{CA96CECD-6623-4A4B-8D85-59E660620F21}"/>
              </a:ext>
            </a:extLst>
          </p:cNvPr>
          <p:cNvSpPr/>
          <p:nvPr userDrawn="1"/>
        </p:nvSpPr>
        <p:spPr>
          <a:xfrm rot="9538251">
            <a:off x="-40362" y="5262440"/>
            <a:ext cx="1072551" cy="1186088"/>
          </a:xfrm>
          <a:custGeom>
            <a:avLst/>
            <a:gdLst>
              <a:gd name="connsiteX0" fmla="*/ 0 w 1072551"/>
              <a:gd name="connsiteY0" fmla="*/ 1186088 h 1186088"/>
              <a:gd name="connsiteX1" fmla="*/ 0 w 1072551"/>
              <a:gd name="connsiteY1" fmla="*/ 0 h 1186088"/>
              <a:gd name="connsiteX2" fmla="*/ 1072551 w 1072551"/>
              <a:gd name="connsiteY2" fmla="*/ 0 h 1186088"/>
              <a:gd name="connsiteX3" fmla="*/ 1072551 w 1072551"/>
              <a:gd name="connsiteY3" fmla="*/ 606164 h 1186088"/>
              <a:gd name="connsiteX4" fmla="*/ 849601 w 1072551"/>
              <a:gd name="connsiteY4" fmla="*/ 1186088 h 1186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2551" h="1186088">
                <a:moveTo>
                  <a:pt x="0" y="1186088"/>
                </a:moveTo>
                <a:lnTo>
                  <a:pt x="0" y="0"/>
                </a:lnTo>
                <a:lnTo>
                  <a:pt x="1072551" y="0"/>
                </a:lnTo>
                <a:lnTo>
                  <a:pt x="1072551" y="606164"/>
                </a:lnTo>
                <a:lnTo>
                  <a:pt x="849601" y="1186088"/>
                </a:lnTo>
                <a:close/>
              </a:path>
            </a:pathLst>
          </a:cu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6" name="Freeform: Shape 485">
            <a:extLst>
              <a:ext uri="{FF2B5EF4-FFF2-40B4-BE49-F238E27FC236}">
                <a16:creationId xmlns="" xmlns:a16="http://schemas.microsoft.com/office/drawing/2014/main" id="{7B9860C4-D992-49C5-90F2-DC11914132AB}"/>
              </a:ext>
            </a:extLst>
          </p:cNvPr>
          <p:cNvSpPr/>
          <p:nvPr userDrawn="1"/>
        </p:nvSpPr>
        <p:spPr>
          <a:xfrm rot="6278811">
            <a:off x="542264" y="5815509"/>
            <a:ext cx="343574" cy="1585200"/>
          </a:xfrm>
          <a:custGeom>
            <a:avLst/>
            <a:gdLst>
              <a:gd name="connsiteX0" fmla="*/ 0 w 343574"/>
              <a:gd name="connsiteY0" fmla="*/ 1585200 h 1585200"/>
              <a:gd name="connsiteX1" fmla="*/ 0 w 343574"/>
              <a:gd name="connsiteY1" fmla="*/ 0 h 1585200"/>
              <a:gd name="connsiteX2" fmla="*/ 248379 w 343574"/>
              <a:gd name="connsiteY2" fmla="*/ 0 h 1585200"/>
              <a:gd name="connsiteX3" fmla="*/ 343574 w 343574"/>
              <a:gd name="connsiteY3" fmla="*/ 364238 h 1585200"/>
              <a:gd name="connsiteX4" fmla="*/ 343574 w 343574"/>
              <a:gd name="connsiteY4" fmla="*/ 1495406 h 158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574" h="1585200">
                <a:moveTo>
                  <a:pt x="0" y="1585200"/>
                </a:moveTo>
                <a:lnTo>
                  <a:pt x="0" y="0"/>
                </a:lnTo>
                <a:lnTo>
                  <a:pt x="248379" y="0"/>
                </a:lnTo>
                <a:lnTo>
                  <a:pt x="343574" y="364238"/>
                </a:lnTo>
                <a:lnTo>
                  <a:pt x="343574" y="1495406"/>
                </a:lnTo>
                <a:close/>
              </a:path>
            </a:pathLst>
          </a:cu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8" name="Freeform: Shape 437">
            <a:extLst>
              <a:ext uri="{FF2B5EF4-FFF2-40B4-BE49-F238E27FC236}">
                <a16:creationId xmlns="" xmlns:a16="http://schemas.microsoft.com/office/drawing/2014/main" id="{87C96BEE-DBCD-4DAC-AD1F-6D2CAA3A5740}"/>
              </a:ext>
            </a:extLst>
          </p:cNvPr>
          <p:cNvSpPr/>
          <p:nvPr userDrawn="1"/>
        </p:nvSpPr>
        <p:spPr>
          <a:xfrm rot="15742194">
            <a:off x="178781" y="3196514"/>
            <a:ext cx="768387" cy="1257817"/>
          </a:xfrm>
          <a:custGeom>
            <a:avLst/>
            <a:gdLst>
              <a:gd name="connsiteX0" fmla="*/ 768387 w 768387"/>
              <a:gd name="connsiteY0" fmla="*/ 1257817 h 1257817"/>
              <a:gd name="connsiteX1" fmla="*/ 0 w 768387"/>
              <a:gd name="connsiteY1" fmla="*/ 1257817 h 1257817"/>
              <a:gd name="connsiteX2" fmla="*/ 0 w 768387"/>
              <a:gd name="connsiteY2" fmla="*/ 0 h 1257817"/>
              <a:gd name="connsiteX3" fmla="*/ 768387 w 768387"/>
              <a:gd name="connsiteY3" fmla="*/ 102935 h 1257817"/>
            </a:gdLst>
            <a:ahLst/>
            <a:cxnLst>
              <a:cxn ang="0">
                <a:pos x="connsiteX0" y="connsiteY0"/>
              </a:cxn>
              <a:cxn ang="0">
                <a:pos x="connsiteX1" y="connsiteY1"/>
              </a:cxn>
              <a:cxn ang="0">
                <a:pos x="connsiteX2" y="connsiteY2"/>
              </a:cxn>
              <a:cxn ang="0">
                <a:pos x="connsiteX3" y="connsiteY3"/>
              </a:cxn>
            </a:cxnLst>
            <a:rect l="l" t="t" r="r" b="b"/>
            <a:pathLst>
              <a:path w="768387" h="1257817">
                <a:moveTo>
                  <a:pt x="768387" y="1257817"/>
                </a:moveTo>
                <a:lnTo>
                  <a:pt x="0" y="1257817"/>
                </a:lnTo>
                <a:lnTo>
                  <a:pt x="0" y="0"/>
                </a:lnTo>
                <a:lnTo>
                  <a:pt x="768387" y="102935"/>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4" name="Freeform: Shape 443">
            <a:extLst>
              <a:ext uri="{FF2B5EF4-FFF2-40B4-BE49-F238E27FC236}">
                <a16:creationId xmlns="" xmlns:a16="http://schemas.microsoft.com/office/drawing/2014/main" id="{6A38C584-A72C-4284-9728-047586A67C39}"/>
              </a:ext>
            </a:extLst>
          </p:cNvPr>
          <p:cNvSpPr/>
          <p:nvPr userDrawn="1"/>
        </p:nvSpPr>
        <p:spPr>
          <a:xfrm rot="18667152">
            <a:off x="430486" y="1666286"/>
            <a:ext cx="777923" cy="2298825"/>
          </a:xfrm>
          <a:custGeom>
            <a:avLst/>
            <a:gdLst>
              <a:gd name="connsiteX0" fmla="*/ 777923 w 777923"/>
              <a:gd name="connsiteY0" fmla="*/ 0 h 2298825"/>
              <a:gd name="connsiteX1" fmla="*/ 777923 w 777923"/>
              <a:gd name="connsiteY1" fmla="*/ 2298825 h 2298825"/>
              <a:gd name="connsiteX2" fmla="*/ 0 w 777923"/>
              <a:gd name="connsiteY2" fmla="*/ 2298825 h 2298825"/>
              <a:gd name="connsiteX3" fmla="*/ 0 w 777923"/>
              <a:gd name="connsiteY3" fmla="*/ 388791 h 2298825"/>
              <a:gd name="connsiteX4" fmla="*/ 445378 w 777923"/>
              <a:gd name="connsiteY4" fmla="*/ 0 h 2298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923" h="2298825">
                <a:moveTo>
                  <a:pt x="777923" y="0"/>
                </a:moveTo>
                <a:lnTo>
                  <a:pt x="777923" y="2298825"/>
                </a:lnTo>
                <a:lnTo>
                  <a:pt x="0" y="2298825"/>
                </a:lnTo>
                <a:lnTo>
                  <a:pt x="0" y="388791"/>
                </a:lnTo>
                <a:lnTo>
                  <a:pt x="445378" y="0"/>
                </a:lnTo>
                <a:close/>
              </a:path>
            </a:pathLst>
          </a:cu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9" name="Freeform: Shape 438">
            <a:extLst>
              <a:ext uri="{FF2B5EF4-FFF2-40B4-BE49-F238E27FC236}">
                <a16:creationId xmlns="" xmlns:a16="http://schemas.microsoft.com/office/drawing/2014/main" id="{ABFB93A8-8A91-4CBD-B897-6C42530BC10F}"/>
              </a:ext>
            </a:extLst>
          </p:cNvPr>
          <p:cNvSpPr/>
          <p:nvPr userDrawn="1"/>
        </p:nvSpPr>
        <p:spPr>
          <a:xfrm rot="18982577">
            <a:off x="-174630" y="2261645"/>
            <a:ext cx="777923" cy="1464661"/>
          </a:xfrm>
          <a:custGeom>
            <a:avLst/>
            <a:gdLst>
              <a:gd name="connsiteX0" fmla="*/ 777923 w 777923"/>
              <a:gd name="connsiteY0" fmla="*/ 0 h 1464661"/>
              <a:gd name="connsiteX1" fmla="*/ 777923 w 777923"/>
              <a:gd name="connsiteY1" fmla="*/ 1464661 h 1464661"/>
              <a:gd name="connsiteX2" fmla="*/ 0 w 777923"/>
              <a:gd name="connsiteY2" fmla="*/ 1464661 h 1464661"/>
              <a:gd name="connsiteX3" fmla="*/ 0 w 777923"/>
              <a:gd name="connsiteY3" fmla="*/ 816223 h 1464661"/>
            </a:gdLst>
            <a:ahLst/>
            <a:cxnLst>
              <a:cxn ang="0">
                <a:pos x="connsiteX0" y="connsiteY0"/>
              </a:cxn>
              <a:cxn ang="0">
                <a:pos x="connsiteX1" y="connsiteY1"/>
              </a:cxn>
              <a:cxn ang="0">
                <a:pos x="connsiteX2" y="connsiteY2"/>
              </a:cxn>
              <a:cxn ang="0">
                <a:pos x="connsiteX3" y="connsiteY3"/>
              </a:cxn>
            </a:cxnLst>
            <a:rect l="l" t="t" r="r" b="b"/>
            <a:pathLst>
              <a:path w="777923" h="1464661">
                <a:moveTo>
                  <a:pt x="777923" y="0"/>
                </a:moveTo>
                <a:lnTo>
                  <a:pt x="777923" y="1464661"/>
                </a:lnTo>
                <a:lnTo>
                  <a:pt x="0" y="1464661"/>
                </a:lnTo>
                <a:lnTo>
                  <a:pt x="0" y="816223"/>
                </a:lnTo>
                <a:close/>
              </a:path>
            </a:pathLst>
          </a:cu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3" name="Freeform: Shape 432">
            <a:extLst>
              <a:ext uri="{FF2B5EF4-FFF2-40B4-BE49-F238E27FC236}">
                <a16:creationId xmlns="" xmlns:a16="http://schemas.microsoft.com/office/drawing/2014/main" id="{FD581728-24C7-4A4B-88F2-95F03A3E9A9F}"/>
              </a:ext>
            </a:extLst>
          </p:cNvPr>
          <p:cNvSpPr/>
          <p:nvPr userDrawn="1"/>
        </p:nvSpPr>
        <p:spPr>
          <a:xfrm rot="17498806">
            <a:off x="214448" y="1919726"/>
            <a:ext cx="777923" cy="1199486"/>
          </a:xfrm>
          <a:custGeom>
            <a:avLst/>
            <a:gdLst>
              <a:gd name="connsiteX0" fmla="*/ 777923 w 777923"/>
              <a:gd name="connsiteY0" fmla="*/ 0 h 1199486"/>
              <a:gd name="connsiteX1" fmla="*/ 777923 w 777923"/>
              <a:gd name="connsiteY1" fmla="*/ 1199486 h 1199486"/>
              <a:gd name="connsiteX2" fmla="*/ 0 w 777923"/>
              <a:gd name="connsiteY2" fmla="*/ 1199486 h 1199486"/>
              <a:gd name="connsiteX3" fmla="*/ 0 w 777923"/>
              <a:gd name="connsiteY3" fmla="*/ 94855 h 1199486"/>
              <a:gd name="connsiteX4" fmla="*/ 239006 w 777923"/>
              <a:gd name="connsiteY4" fmla="*/ 0 h 119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923" h="1199486">
                <a:moveTo>
                  <a:pt x="777923" y="0"/>
                </a:moveTo>
                <a:lnTo>
                  <a:pt x="777923" y="1199486"/>
                </a:lnTo>
                <a:lnTo>
                  <a:pt x="0" y="1199486"/>
                </a:lnTo>
                <a:lnTo>
                  <a:pt x="0" y="94855"/>
                </a:lnTo>
                <a:lnTo>
                  <a:pt x="239006" y="0"/>
                </a:lnTo>
                <a:close/>
              </a:path>
            </a:pathLst>
          </a:custGeom>
          <a:solidFill>
            <a:schemeClr val="accent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1" name="Freeform: Shape 440">
            <a:extLst>
              <a:ext uri="{FF2B5EF4-FFF2-40B4-BE49-F238E27FC236}">
                <a16:creationId xmlns="" xmlns:a16="http://schemas.microsoft.com/office/drawing/2014/main" id="{736ABA4F-EC1A-4AB3-8CDA-8E6CBC546160}"/>
              </a:ext>
            </a:extLst>
          </p:cNvPr>
          <p:cNvSpPr/>
          <p:nvPr userDrawn="1"/>
        </p:nvSpPr>
        <p:spPr>
          <a:xfrm rot="1995718">
            <a:off x="-252890" y="3161248"/>
            <a:ext cx="629447" cy="1219214"/>
          </a:xfrm>
          <a:custGeom>
            <a:avLst/>
            <a:gdLst>
              <a:gd name="connsiteX0" fmla="*/ 0 w 629447"/>
              <a:gd name="connsiteY0" fmla="*/ 0 h 1219214"/>
              <a:gd name="connsiteX1" fmla="*/ 629447 w 629447"/>
              <a:gd name="connsiteY1" fmla="*/ 0 h 1219214"/>
              <a:gd name="connsiteX2" fmla="*/ 629447 w 629447"/>
              <a:gd name="connsiteY2" fmla="*/ 1219214 h 1219214"/>
              <a:gd name="connsiteX3" fmla="*/ 0 w 629447"/>
              <a:gd name="connsiteY3" fmla="*/ 259585 h 1219214"/>
            </a:gdLst>
            <a:ahLst/>
            <a:cxnLst>
              <a:cxn ang="0">
                <a:pos x="connsiteX0" y="connsiteY0"/>
              </a:cxn>
              <a:cxn ang="0">
                <a:pos x="connsiteX1" y="connsiteY1"/>
              </a:cxn>
              <a:cxn ang="0">
                <a:pos x="connsiteX2" y="connsiteY2"/>
              </a:cxn>
              <a:cxn ang="0">
                <a:pos x="connsiteX3" y="connsiteY3"/>
              </a:cxn>
            </a:cxnLst>
            <a:rect l="l" t="t" r="r" b="b"/>
            <a:pathLst>
              <a:path w="629447" h="1219214">
                <a:moveTo>
                  <a:pt x="0" y="0"/>
                </a:moveTo>
                <a:lnTo>
                  <a:pt x="629447" y="0"/>
                </a:lnTo>
                <a:lnTo>
                  <a:pt x="629447" y="1219214"/>
                </a:lnTo>
                <a:lnTo>
                  <a:pt x="0" y="259585"/>
                </a:lnTo>
                <a:close/>
              </a:path>
            </a:pathLst>
          </a:cu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4" name="Freeform: Shape 433">
            <a:extLst>
              <a:ext uri="{FF2B5EF4-FFF2-40B4-BE49-F238E27FC236}">
                <a16:creationId xmlns="" xmlns:a16="http://schemas.microsoft.com/office/drawing/2014/main" id="{B5E3C639-2344-43E7-8D39-78FA9041BA4F}"/>
              </a:ext>
            </a:extLst>
          </p:cNvPr>
          <p:cNvSpPr/>
          <p:nvPr userDrawn="1"/>
        </p:nvSpPr>
        <p:spPr>
          <a:xfrm rot="21059415">
            <a:off x="-106172" y="2731977"/>
            <a:ext cx="639777" cy="1186088"/>
          </a:xfrm>
          <a:custGeom>
            <a:avLst/>
            <a:gdLst>
              <a:gd name="connsiteX0" fmla="*/ 639777 w 639777"/>
              <a:gd name="connsiteY0" fmla="*/ 0 h 1186088"/>
              <a:gd name="connsiteX1" fmla="*/ 639777 w 639777"/>
              <a:gd name="connsiteY1" fmla="*/ 1186088 h 1186088"/>
              <a:gd name="connsiteX2" fmla="*/ 0 w 639777"/>
              <a:gd name="connsiteY2" fmla="*/ 1186088 h 1186088"/>
              <a:gd name="connsiteX3" fmla="*/ 188065 w 639777"/>
              <a:gd name="connsiteY3" fmla="*/ 0 h 1186088"/>
            </a:gdLst>
            <a:ahLst/>
            <a:cxnLst>
              <a:cxn ang="0">
                <a:pos x="connsiteX0" y="connsiteY0"/>
              </a:cxn>
              <a:cxn ang="0">
                <a:pos x="connsiteX1" y="connsiteY1"/>
              </a:cxn>
              <a:cxn ang="0">
                <a:pos x="connsiteX2" y="connsiteY2"/>
              </a:cxn>
              <a:cxn ang="0">
                <a:pos x="connsiteX3" y="connsiteY3"/>
              </a:cxn>
            </a:cxnLst>
            <a:rect l="l" t="t" r="r" b="b"/>
            <a:pathLst>
              <a:path w="639777" h="1186088">
                <a:moveTo>
                  <a:pt x="639777" y="0"/>
                </a:moveTo>
                <a:lnTo>
                  <a:pt x="639777" y="1186088"/>
                </a:lnTo>
                <a:lnTo>
                  <a:pt x="0" y="1186088"/>
                </a:lnTo>
                <a:lnTo>
                  <a:pt x="188065" y="0"/>
                </a:lnTo>
                <a:close/>
              </a:path>
            </a:pathLst>
          </a:cu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2" name="Freeform: Shape 441">
            <a:extLst>
              <a:ext uri="{FF2B5EF4-FFF2-40B4-BE49-F238E27FC236}">
                <a16:creationId xmlns="" xmlns:a16="http://schemas.microsoft.com/office/drawing/2014/main" id="{CB35D7B4-E4D9-45A2-B418-16A030E0011F}"/>
              </a:ext>
            </a:extLst>
          </p:cNvPr>
          <p:cNvSpPr/>
          <p:nvPr userDrawn="1"/>
        </p:nvSpPr>
        <p:spPr>
          <a:xfrm rot="17799975">
            <a:off x="247236" y="3652905"/>
            <a:ext cx="343574" cy="1131270"/>
          </a:xfrm>
          <a:custGeom>
            <a:avLst/>
            <a:gdLst>
              <a:gd name="connsiteX0" fmla="*/ 343574 w 343574"/>
              <a:gd name="connsiteY0" fmla="*/ 0 h 1131270"/>
              <a:gd name="connsiteX1" fmla="*/ 343574 w 343574"/>
              <a:gd name="connsiteY1" fmla="*/ 1131270 h 1131270"/>
              <a:gd name="connsiteX2" fmla="*/ 0 w 343574"/>
              <a:gd name="connsiteY2" fmla="*/ 1131270 h 1131270"/>
              <a:gd name="connsiteX3" fmla="*/ 0 w 343574"/>
              <a:gd name="connsiteY3" fmla="*/ 172546 h 1131270"/>
            </a:gdLst>
            <a:ahLst/>
            <a:cxnLst>
              <a:cxn ang="0">
                <a:pos x="connsiteX0" y="connsiteY0"/>
              </a:cxn>
              <a:cxn ang="0">
                <a:pos x="connsiteX1" y="connsiteY1"/>
              </a:cxn>
              <a:cxn ang="0">
                <a:pos x="connsiteX2" y="connsiteY2"/>
              </a:cxn>
              <a:cxn ang="0">
                <a:pos x="connsiteX3" y="connsiteY3"/>
              </a:cxn>
            </a:cxnLst>
            <a:rect l="l" t="t" r="r" b="b"/>
            <a:pathLst>
              <a:path w="343574" h="1131270">
                <a:moveTo>
                  <a:pt x="343574" y="0"/>
                </a:moveTo>
                <a:lnTo>
                  <a:pt x="343574" y="1131270"/>
                </a:lnTo>
                <a:lnTo>
                  <a:pt x="0" y="1131270"/>
                </a:lnTo>
                <a:lnTo>
                  <a:pt x="0" y="172546"/>
                </a:lnTo>
                <a:close/>
              </a:path>
            </a:pathLst>
          </a:cu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4">
            <a:extLst>
              <a:ext uri="{FF2B5EF4-FFF2-40B4-BE49-F238E27FC236}">
                <a16:creationId xmlns="" xmlns:a16="http://schemas.microsoft.com/office/drawing/2014/main" id="{A996029A-C8FF-4786-BCB3-428F268524C7}"/>
              </a:ext>
            </a:extLst>
          </p:cNvPr>
          <p:cNvSpPr/>
          <p:nvPr userDrawn="1"/>
        </p:nvSpPr>
        <p:spPr>
          <a:xfrm rot="5679720">
            <a:off x="1568629" y="5629488"/>
            <a:ext cx="194153" cy="57057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 xmlns:a16="http://schemas.microsoft.com/office/drawing/2014/main" id="{5C2A9AB5-79DA-46F0-BE4F-C0D77E1460E5}"/>
              </a:ext>
            </a:extLst>
          </p:cNvPr>
          <p:cNvSpPr/>
          <p:nvPr userDrawn="1"/>
        </p:nvSpPr>
        <p:spPr>
          <a:xfrm rot="8604678">
            <a:off x="1264227" y="4237744"/>
            <a:ext cx="193367" cy="533129"/>
          </a:xfrm>
          <a:prstGeom prst="rect">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Freeform: Shape 489">
            <a:extLst>
              <a:ext uri="{FF2B5EF4-FFF2-40B4-BE49-F238E27FC236}">
                <a16:creationId xmlns="" xmlns:a16="http://schemas.microsoft.com/office/drawing/2014/main" id="{8DF1FB72-2314-403F-8449-A3B3A95E091C}"/>
              </a:ext>
            </a:extLst>
          </p:cNvPr>
          <p:cNvSpPr/>
          <p:nvPr userDrawn="1"/>
        </p:nvSpPr>
        <p:spPr>
          <a:xfrm rot="8920103">
            <a:off x="1510758" y="-81786"/>
            <a:ext cx="238958" cy="518707"/>
          </a:xfrm>
          <a:custGeom>
            <a:avLst/>
            <a:gdLst>
              <a:gd name="connsiteX0" fmla="*/ 176418 w 238958"/>
              <a:gd name="connsiteY0" fmla="*/ 518707 h 518707"/>
              <a:gd name="connsiteX1" fmla="*/ 0 w 238958"/>
              <a:gd name="connsiteY1" fmla="*/ 411309 h 518707"/>
              <a:gd name="connsiteX2" fmla="*/ 0 w 238958"/>
              <a:gd name="connsiteY2" fmla="*/ 0 h 518707"/>
              <a:gd name="connsiteX3" fmla="*/ 238958 w 238958"/>
              <a:gd name="connsiteY3" fmla="*/ 0 h 518707"/>
              <a:gd name="connsiteX4" fmla="*/ 238958 w 238958"/>
              <a:gd name="connsiteY4" fmla="*/ 518707 h 518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58" h="518707">
                <a:moveTo>
                  <a:pt x="176418" y="518707"/>
                </a:moveTo>
                <a:lnTo>
                  <a:pt x="0" y="411309"/>
                </a:lnTo>
                <a:lnTo>
                  <a:pt x="0" y="0"/>
                </a:lnTo>
                <a:lnTo>
                  <a:pt x="238958" y="0"/>
                </a:lnTo>
                <a:lnTo>
                  <a:pt x="238958" y="518707"/>
                </a:lnTo>
                <a:close/>
              </a:path>
            </a:pathLst>
          </a:cu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0" name="Freeform: Shape 439">
            <a:extLst>
              <a:ext uri="{FF2B5EF4-FFF2-40B4-BE49-F238E27FC236}">
                <a16:creationId xmlns="" xmlns:a16="http://schemas.microsoft.com/office/drawing/2014/main" id="{043F568C-17B0-41DA-914B-253F67DB3ECC}"/>
              </a:ext>
            </a:extLst>
          </p:cNvPr>
          <p:cNvSpPr/>
          <p:nvPr userDrawn="1"/>
        </p:nvSpPr>
        <p:spPr>
          <a:xfrm rot="5400000">
            <a:off x="-93489" y="4209581"/>
            <a:ext cx="777923" cy="609650"/>
          </a:xfrm>
          <a:custGeom>
            <a:avLst/>
            <a:gdLst>
              <a:gd name="connsiteX0" fmla="*/ 0 w 777923"/>
              <a:gd name="connsiteY0" fmla="*/ 609650 h 609650"/>
              <a:gd name="connsiteX1" fmla="*/ 0 w 777923"/>
              <a:gd name="connsiteY1" fmla="*/ 0 h 609650"/>
              <a:gd name="connsiteX2" fmla="*/ 777923 w 777923"/>
              <a:gd name="connsiteY2" fmla="*/ 0 h 609650"/>
              <a:gd name="connsiteX3" fmla="*/ 777923 w 777923"/>
              <a:gd name="connsiteY3" fmla="*/ 609650 h 609650"/>
            </a:gdLst>
            <a:ahLst/>
            <a:cxnLst>
              <a:cxn ang="0">
                <a:pos x="connsiteX0" y="connsiteY0"/>
              </a:cxn>
              <a:cxn ang="0">
                <a:pos x="connsiteX1" y="connsiteY1"/>
              </a:cxn>
              <a:cxn ang="0">
                <a:pos x="connsiteX2" y="connsiteY2"/>
              </a:cxn>
              <a:cxn ang="0">
                <a:pos x="connsiteX3" y="connsiteY3"/>
              </a:cxn>
            </a:cxnLst>
            <a:rect l="l" t="t" r="r" b="b"/>
            <a:pathLst>
              <a:path w="777923" h="609650">
                <a:moveTo>
                  <a:pt x="0" y="609650"/>
                </a:moveTo>
                <a:lnTo>
                  <a:pt x="0" y="0"/>
                </a:lnTo>
                <a:lnTo>
                  <a:pt x="777923" y="0"/>
                </a:lnTo>
                <a:lnTo>
                  <a:pt x="777923" y="609650"/>
                </a:lnTo>
                <a:close/>
              </a:path>
            </a:pathLst>
          </a:custGeom>
          <a:solidFill>
            <a:schemeClr val="accent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5" name="Freeform: Shape 484">
            <a:extLst>
              <a:ext uri="{FF2B5EF4-FFF2-40B4-BE49-F238E27FC236}">
                <a16:creationId xmlns="" xmlns:a16="http://schemas.microsoft.com/office/drawing/2014/main" id="{1D3AC447-2913-495C-B8BA-42508EDB8247}"/>
              </a:ext>
            </a:extLst>
          </p:cNvPr>
          <p:cNvSpPr/>
          <p:nvPr userDrawn="1"/>
        </p:nvSpPr>
        <p:spPr>
          <a:xfrm rot="13533244">
            <a:off x="1201777" y="6360525"/>
            <a:ext cx="550616" cy="564416"/>
          </a:xfrm>
          <a:custGeom>
            <a:avLst/>
            <a:gdLst>
              <a:gd name="connsiteX0" fmla="*/ 550616 w 550616"/>
              <a:gd name="connsiteY0" fmla="*/ 564416 h 564416"/>
              <a:gd name="connsiteX1" fmla="*/ 0 w 550616"/>
              <a:gd name="connsiteY1" fmla="*/ 564416 h 564416"/>
              <a:gd name="connsiteX2" fmla="*/ 0 w 550616"/>
              <a:gd name="connsiteY2" fmla="*/ 220300 h 564416"/>
              <a:gd name="connsiteX3" fmla="*/ 216079 w 550616"/>
              <a:gd name="connsiteY3" fmla="*/ 0 h 564416"/>
              <a:gd name="connsiteX4" fmla="*/ 550616 w 550616"/>
              <a:gd name="connsiteY4" fmla="*/ 0 h 564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616" h="564416">
                <a:moveTo>
                  <a:pt x="550616" y="564416"/>
                </a:moveTo>
                <a:lnTo>
                  <a:pt x="0" y="564416"/>
                </a:lnTo>
                <a:lnTo>
                  <a:pt x="0" y="220300"/>
                </a:lnTo>
                <a:lnTo>
                  <a:pt x="216079" y="0"/>
                </a:lnTo>
                <a:lnTo>
                  <a:pt x="550616" y="0"/>
                </a:lnTo>
                <a:close/>
              </a:path>
            </a:pathLst>
          </a:cu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5" name="Freeform: Shape 434">
            <a:extLst>
              <a:ext uri="{FF2B5EF4-FFF2-40B4-BE49-F238E27FC236}">
                <a16:creationId xmlns="" xmlns:a16="http://schemas.microsoft.com/office/drawing/2014/main" id="{FA13820A-23F1-4235-82CF-A1E31C6EE266}"/>
              </a:ext>
            </a:extLst>
          </p:cNvPr>
          <p:cNvSpPr/>
          <p:nvPr userDrawn="1"/>
        </p:nvSpPr>
        <p:spPr>
          <a:xfrm rot="15531050">
            <a:off x="-242114" y="4156767"/>
            <a:ext cx="1072551" cy="830086"/>
          </a:xfrm>
          <a:custGeom>
            <a:avLst/>
            <a:gdLst>
              <a:gd name="connsiteX0" fmla="*/ 1072551 w 1072551"/>
              <a:gd name="connsiteY0" fmla="*/ 830086 h 830086"/>
              <a:gd name="connsiteX1" fmla="*/ 0 w 1072551"/>
              <a:gd name="connsiteY1" fmla="*/ 830086 h 830086"/>
              <a:gd name="connsiteX2" fmla="*/ 0 w 1072551"/>
              <a:gd name="connsiteY2" fmla="*/ 0 h 830086"/>
              <a:gd name="connsiteX3" fmla="*/ 699490 w 1072551"/>
              <a:gd name="connsiteY3" fmla="*/ 137858 h 830086"/>
              <a:gd name="connsiteX4" fmla="*/ 1072551 w 1072551"/>
              <a:gd name="connsiteY4" fmla="*/ 211382 h 830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2551" h="830086">
                <a:moveTo>
                  <a:pt x="1072551" y="830086"/>
                </a:moveTo>
                <a:lnTo>
                  <a:pt x="0" y="830086"/>
                </a:lnTo>
                <a:lnTo>
                  <a:pt x="0" y="0"/>
                </a:lnTo>
                <a:lnTo>
                  <a:pt x="699490" y="137858"/>
                </a:lnTo>
                <a:lnTo>
                  <a:pt x="1072551" y="211382"/>
                </a:lnTo>
                <a:close/>
              </a:path>
            </a:pathLst>
          </a:cu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30">
            <a:extLst>
              <a:ext uri="{FF2B5EF4-FFF2-40B4-BE49-F238E27FC236}">
                <a16:creationId xmlns="" xmlns:a16="http://schemas.microsoft.com/office/drawing/2014/main" id="{FCF6B0E6-D2DE-4273-9530-E87A35FE6034}"/>
              </a:ext>
            </a:extLst>
          </p:cNvPr>
          <p:cNvSpPr/>
          <p:nvPr userDrawn="1"/>
        </p:nvSpPr>
        <p:spPr>
          <a:xfrm rot="3244216">
            <a:off x="1144173" y="328197"/>
            <a:ext cx="151516" cy="1637731"/>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6" name="Freeform: Shape 495">
            <a:extLst>
              <a:ext uri="{FF2B5EF4-FFF2-40B4-BE49-F238E27FC236}">
                <a16:creationId xmlns="" xmlns:a16="http://schemas.microsoft.com/office/drawing/2014/main" id="{E606A505-24B4-4E4A-B326-C37B6C58CD8D}"/>
              </a:ext>
            </a:extLst>
          </p:cNvPr>
          <p:cNvSpPr/>
          <p:nvPr/>
        </p:nvSpPr>
        <p:spPr>
          <a:xfrm>
            <a:off x="-7390" y="4220832"/>
            <a:ext cx="2658173" cy="2637168"/>
          </a:xfrm>
          <a:custGeom>
            <a:avLst/>
            <a:gdLst>
              <a:gd name="connsiteX0" fmla="*/ 1037898 w 2658173"/>
              <a:gd name="connsiteY0" fmla="*/ 2635885 h 2637168"/>
              <a:gd name="connsiteX1" fmla="*/ 1038512 w 2658173"/>
              <a:gd name="connsiteY1" fmla="*/ 2637168 h 2637168"/>
              <a:gd name="connsiteX2" fmla="*/ 1038243 w 2658173"/>
              <a:gd name="connsiteY2" fmla="*/ 2637168 h 2637168"/>
              <a:gd name="connsiteX3" fmla="*/ 1066923 w 2658173"/>
              <a:gd name="connsiteY3" fmla="*/ 2627971 h 2637168"/>
              <a:gd name="connsiteX4" fmla="*/ 1070512 w 2658173"/>
              <a:gd name="connsiteY4" fmla="*/ 2637168 h 2637168"/>
              <a:gd name="connsiteX5" fmla="*/ 1063997 w 2658173"/>
              <a:gd name="connsiteY5" fmla="*/ 2637168 h 2637168"/>
              <a:gd name="connsiteX6" fmla="*/ 243675 w 2658173"/>
              <a:gd name="connsiteY6" fmla="*/ 2627970 h 2637168"/>
              <a:gd name="connsiteX7" fmla="*/ 240674 w 2658173"/>
              <a:gd name="connsiteY7" fmla="*/ 2637168 h 2637168"/>
              <a:gd name="connsiteX8" fmla="*/ 235772 w 2658173"/>
              <a:gd name="connsiteY8" fmla="*/ 2637168 h 2637168"/>
              <a:gd name="connsiteX9" fmla="*/ 1037898 w 2658173"/>
              <a:gd name="connsiteY9" fmla="*/ 2622692 h 2637168"/>
              <a:gd name="connsiteX10" fmla="*/ 1040537 w 2658173"/>
              <a:gd name="connsiteY10" fmla="*/ 2630608 h 2637168"/>
              <a:gd name="connsiteX11" fmla="*/ 1037898 w 2658173"/>
              <a:gd name="connsiteY11" fmla="*/ 2622692 h 2637168"/>
              <a:gd name="connsiteX12" fmla="*/ 212008 w 2658173"/>
              <a:gd name="connsiteY12" fmla="*/ 2612139 h 2637168"/>
              <a:gd name="connsiteX13" fmla="*/ 209369 w 2658173"/>
              <a:gd name="connsiteY13" fmla="*/ 2625332 h 2637168"/>
              <a:gd name="connsiteX14" fmla="*/ 212008 w 2658173"/>
              <a:gd name="connsiteY14" fmla="*/ 2612139 h 2637168"/>
              <a:gd name="connsiteX15" fmla="*/ 821536 w 2658173"/>
              <a:gd name="connsiteY15" fmla="*/ 2596306 h 2637168"/>
              <a:gd name="connsiteX16" fmla="*/ 815654 w 2658173"/>
              <a:gd name="connsiteY16" fmla="*/ 2637168 h 2637168"/>
              <a:gd name="connsiteX17" fmla="*/ 800795 w 2658173"/>
              <a:gd name="connsiteY17" fmla="*/ 2637168 h 2637168"/>
              <a:gd name="connsiteX18" fmla="*/ 167151 w 2658173"/>
              <a:gd name="connsiteY18" fmla="*/ 2572558 h 2637168"/>
              <a:gd name="connsiteX19" fmla="*/ 169790 w 2658173"/>
              <a:gd name="connsiteY19" fmla="*/ 2583112 h 2637168"/>
              <a:gd name="connsiteX20" fmla="*/ 167151 w 2658173"/>
              <a:gd name="connsiteY20" fmla="*/ 2572558 h 2637168"/>
              <a:gd name="connsiteX21" fmla="*/ 404382 w 2658173"/>
              <a:gd name="connsiteY21" fmla="*/ 2565097 h 2637168"/>
              <a:gd name="connsiteX22" fmla="*/ 412546 w 2658173"/>
              <a:gd name="connsiteY22" fmla="*/ 2593669 h 2637168"/>
              <a:gd name="connsiteX23" fmla="*/ 394075 w 2658173"/>
              <a:gd name="connsiteY23" fmla="*/ 2569921 h 2637168"/>
              <a:gd name="connsiteX24" fmla="*/ 404382 w 2658173"/>
              <a:gd name="connsiteY24" fmla="*/ 2565097 h 2637168"/>
              <a:gd name="connsiteX25" fmla="*/ 771402 w 2658173"/>
              <a:gd name="connsiteY25" fmla="*/ 2556727 h 2637168"/>
              <a:gd name="connsiteX26" fmla="*/ 771402 w 2658173"/>
              <a:gd name="connsiteY26" fmla="*/ 2577836 h 2637168"/>
              <a:gd name="connsiteX27" fmla="*/ 771402 w 2658173"/>
              <a:gd name="connsiteY27" fmla="*/ 2556727 h 2637168"/>
              <a:gd name="connsiteX28" fmla="*/ 436292 w 2658173"/>
              <a:gd name="connsiteY28" fmla="*/ 2554089 h 2637168"/>
              <a:gd name="connsiteX29" fmla="*/ 438931 w 2658173"/>
              <a:gd name="connsiteY29" fmla="*/ 2569921 h 2637168"/>
              <a:gd name="connsiteX30" fmla="*/ 436292 w 2658173"/>
              <a:gd name="connsiteY30" fmla="*/ 2554089 h 2637168"/>
              <a:gd name="connsiteX31" fmla="*/ 1165213 w 2658173"/>
              <a:gd name="connsiteY31" fmla="*/ 2553098 h 2637168"/>
              <a:gd name="connsiteX32" fmla="*/ 1183023 w 2658173"/>
              <a:gd name="connsiteY32" fmla="*/ 2609499 h 2637168"/>
              <a:gd name="connsiteX33" fmla="*/ 1143444 w 2658173"/>
              <a:gd name="connsiteY33" fmla="*/ 2567281 h 2637168"/>
              <a:gd name="connsiteX34" fmla="*/ 1165213 w 2658173"/>
              <a:gd name="connsiteY34" fmla="*/ 2553098 h 2637168"/>
              <a:gd name="connsiteX35" fmla="*/ 594779 w 2658173"/>
              <a:gd name="connsiteY35" fmla="*/ 2540235 h 2637168"/>
              <a:gd name="connsiteX36" fmla="*/ 581421 w 2658173"/>
              <a:gd name="connsiteY36" fmla="*/ 2546172 h 2637168"/>
              <a:gd name="connsiteX37" fmla="*/ 594779 w 2658173"/>
              <a:gd name="connsiteY37" fmla="*/ 2540235 h 2637168"/>
              <a:gd name="connsiteX38" fmla="*/ 752933 w 2658173"/>
              <a:gd name="connsiteY38" fmla="*/ 2506593 h 2637168"/>
              <a:gd name="connsiteX39" fmla="*/ 747655 w 2658173"/>
              <a:gd name="connsiteY39" fmla="*/ 2519786 h 2637168"/>
              <a:gd name="connsiteX40" fmla="*/ 752933 w 2658173"/>
              <a:gd name="connsiteY40" fmla="*/ 2506593 h 2637168"/>
              <a:gd name="connsiteX41" fmla="*/ 185622 w 2658173"/>
              <a:gd name="connsiteY41" fmla="*/ 2493400 h 2637168"/>
              <a:gd name="connsiteX42" fmla="*/ 175067 w 2658173"/>
              <a:gd name="connsiteY42" fmla="*/ 2519786 h 2637168"/>
              <a:gd name="connsiteX43" fmla="*/ 185622 w 2658173"/>
              <a:gd name="connsiteY43" fmla="*/ 2493400 h 2637168"/>
              <a:gd name="connsiteX44" fmla="*/ 502260 w 2658173"/>
              <a:gd name="connsiteY44" fmla="*/ 2485483 h 2637168"/>
              <a:gd name="connsiteX45" fmla="*/ 499621 w 2658173"/>
              <a:gd name="connsiteY45" fmla="*/ 2493399 h 2637168"/>
              <a:gd name="connsiteX46" fmla="*/ 502260 w 2658173"/>
              <a:gd name="connsiteY46" fmla="*/ 2485483 h 2637168"/>
              <a:gd name="connsiteX47" fmla="*/ 751160 w 2658173"/>
              <a:gd name="connsiteY47" fmla="*/ 2479876 h 2637168"/>
              <a:gd name="connsiteX48" fmla="*/ 758211 w 2658173"/>
              <a:gd name="connsiteY48" fmla="*/ 2482844 h 2637168"/>
              <a:gd name="connsiteX49" fmla="*/ 751160 w 2658173"/>
              <a:gd name="connsiteY49" fmla="*/ 2479876 h 2637168"/>
              <a:gd name="connsiteX50" fmla="*/ 1231179 w 2658173"/>
              <a:gd name="connsiteY50" fmla="*/ 2469651 h 2637168"/>
              <a:gd name="connsiteX51" fmla="*/ 1238435 w 2658173"/>
              <a:gd name="connsiteY51" fmla="*/ 2472289 h 2637168"/>
              <a:gd name="connsiteX52" fmla="*/ 1227881 w 2658173"/>
              <a:gd name="connsiteY52" fmla="*/ 2474928 h 2637168"/>
              <a:gd name="connsiteX53" fmla="*/ 1231179 w 2658173"/>
              <a:gd name="connsiteY53" fmla="*/ 2469651 h 2637168"/>
              <a:gd name="connsiteX54" fmla="*/ 1008027 w 2658173"/>
              <a:gd name="connsiteY54" fmla="*/ 2461878 h 2637168"/>
              <a:gd name="connsiteX55" fmla="*/ 1009525 w 2658173"/>
              <a:gd name="connsiteY55" fmla="*/ 2463709 h 2637168"/>
              <a:gd name="connsiteX56" fmla="*/ 1008461 w 2658173"/>
              <a:gd name="connsiteY56" fmla="*/ 2463962 h 2637168"/>
              <a:gd name="connsiteX57" fmla="*/ 539199 w 2658173"/>
              <a:gd name="connsiteY57" fmla="*/ 2456458 h 2637168"/>
              <a:gd name="connsiteX58" fmla="*/ 531283 w 2658173"/>
              <a:gd name="connsiteY58" fmla="*/ 2480206 h 2637168"/>
              <a:gd name="connsiteX59" fmla="*/ 539199 w 2658173"/>
              <a:gd name="connsiteY59" fmla="*/ 2456458 h 2637168"/>
              <a:gd name="connsiteX60" fmla="*/ 544476 w 2658173"/>
              <a:gd name="connsiteY60" fmla="*/ 2440626 h 2637168"/>
              <a:gd name="connsiteX61" fmla="*/ 533922 w 2658173"/>
              <a:gd name="connsiteY61" fmla="*/ 2448542 h 2637168"/>
              <a:gd name="connsiteX62" fmla="*/ 544476 w 2658173"/>
              <a:gd name="connsiteY62" fmla="*/ 2440626 h 2637168"/>
              <a:gd name="connsiteX63" fmla="*/ 715993 w 2658173"/>
              <a:gd name="connsiteY63" fmla="*/ 2437988 h 2637168"/>
              <a:gd name="connsiteX64" fmla="*/ 713353 w 2658173"/>
              <a:gd name="connsiteY64" fmla="*/ 2453820 h 2637168"/>
              <a:gd name="connsiteX65" fmla="*/ 715993 w 2658173"/>
              <a:gd name="connsiteY65" fmla="*/ 2437988 h 2637168"/>
              <a:gd name="connsiteX66" fmla="*/ 391440 w 2658173"/>
              <a:gd name="connsiteY66" fmla="*/ 2435349 h 2637168"/>
              <a:gd name="connsiteX67" fmla="*/ 248952 w 2658173"/>
              <a:gd name="connsiteY67" fmla="*/ 2625331 h 2637168"/>
              <a:gd name="connsiteX68" fmla="*/ 391440 w 2658173"/>
              <a:gd name="connsiteY68" fmla="*/ 2435349 h 2637168"/>
              <a:gd name="connsiteX69" fmla="*/ 578783 w 2658173"/>
              <a:gd name="connsiteY69" fmla="*/ 2403686 h 2637168"/>
              <a:gd name="connsiteX70" fmla="*/ 578783 w 2658173"/>
              <a:gd name="connsiteY70" fmla="*/ 2403686 h 2637168"/>
              <a:gd name="connsiteX71" fmla="*/ 1051092 w 2658173"/>
              <a:gd name="connsiteY71" fmla="*/ 2401047 h 2637168"/>
              <a:gd name="connsiteX72" fmla="*/ 1069562 w 2658173"/>
              <a:gd name="connsiteY72" fmla="*/ 2467013 h 2637168"/>
              <a:gd name="connsiteX73" fmla="*/ 1072201 w 2658173"/>
              <a:gd name="connsiteY73" fmla="*/ 2448542 h 2637168"/>
              <a:gd name="connsiteX74" fmla="*/ 1051092 w 2658173"/>
              <a:gd name="connsiteY74" fmla="*/ 2401047 h 2637168"/>
              <a:gd name="connsiteX75" fmla="*/ 636837 w 2658173"/>
              <a:gd name="connsiteY75" fmla="*/ 2393130 h 2637168"/>
              <a:gd name="connsiteX76" fmla="*/ 526011 w 2658173"/>
              <a:gd name="connsiteY76" fmla="*/ 2540894 h 2637168"/>
              <a:gd name="connsiteX77" fmla="*/ 636837 w 2658173"/>
              <a:gd name="connsiteY77" fmla="*/ 2393130 h 2637168"/>
              <a:gd name="connsiteX78" fmla="*/ 1028493 w 2658173"/>
              <a:gd name="connsiteY78" fmla="*/ 2388111 h 2637168"/>
              <a:gd name="connsiteX79" fmla="*/ 1024705 w 2658173"/>
              <a:gd name="connsiteY79" fmla="*/ 2390492 h 2637168"/>
              <a:gd name="connsiteX80" fmla="*/ 1028493 w 2658173"/>
              <a:gd name="connsiteY80" fmla="*/ 2388111 h 2637168"/>
              <a:gd name="connsiteX81" fmla="*/ 1687004 w 2658173"/>
              <a:gd name="connsiteY81" fmla="*/ 2387854 h 2637168"/>
              <a:gd name="connsiteX82" fmla="*/ 1681727 w 2658173"/>
              <a:gd name="connsiteY82" fmla="*/ 2401047 h 2637168"/>
              <a:gd name="connsiteX83" fmla="*/ 1687004 w 2658173"/>
              <a:gd name="connsiteY83" fmla="*/ 2387854 h 2637168"/>
              <a:gd name="connsiteX84" fmla="*/ 1402031 w 2658173"/>
              <a:gd name="connsiteY84" fmla="*/ 2387853 h 2637168"/>
              <a:gd name="connsiteX85" fmla="*/ 1404669 w 2658173"/>
              <a:gd name="connsiteY85" fmla="*/ 2432710 h 2637168"/>
              <a:gd name="connsiteX86" fmla="*/ 1402031 w 2658173"/>
              <a:gd name="connsiteY86" fmla="*/ 2387853 h 2637168"/>
              <a:gd name="connsiteX87" fmla="*/ 496982 w 2658173"/>
              <a:gd name="connsiteY87" fmla="*/ 2387853 h 2637168"/>
              <a:gd name="connsiteX88" fmla="*/ 491705 w 2658173"/>
              <a:gd name="connsiteY88" fmla="*/ 2398408 h 2637168"/>
              <a:gd name="connsiteX89" fmla="*/ 496982 w 2658173"/>
              <a:gd name="connsiteY89" fmla="*/ 2387853 h 2637168"/>
              <a:gd name="connsiteX90" fmla="*/ 1763526 w 2658173"/>
              <a:gd name="connsiteY90" fmla="*/ 2385216 h 2637168"/>
              <a:gd name="connsiteX91" fmla="*/ 1760887 w 2658173"/>
              <a:gd name="connsiteY91" fmla="*/ 2414241 h 2637168"/>
              <a:gd name="connsiteX92" fmla="*/ 1763526 w 2658173"/>
              <a:gd name="connsiteY92" fmla="*/ 2385216 h 2637168"/>
              <a:gd name="connsiteX93" fmla="*/ 1214432 w 2658173"/>
              <a:gd name="connsiteY93" fmla="*/ 2380765 h 2637168"/>
              <a:gd name="connsiteX94" fmla="*/ 1213698 w 2658173"/>
              <a:gd name="connsiteY94" fmla="*/ 2625332 h 2637168"/>
              <a:gd name="connsiteX95" fmla="*/ 1213734 w 2658173"/>
              <a:gd name="connsiteY95" fmla="*/ 2637168 h 2637168"/>
              <a:gd name="connsiteX96" fmla="*/ 1200415 w 2658173"/>
              <a:gd name="connsiteY96" fmla="*/ 2637168 h 2637168"/>
              <a:gd name="connsiteX97" fmla="*/ 1199335 w 2658173"/>
              <a:gd name="connsiteY97" fmla="*/ 2602795 h 2637168"/>
              <a:gd name="connsiteX98" fmla="*/ 1203144 w 2658173"/>
              <a:gd name="connsiteY98" fmla="*/ 2464704 h 2637168"/>
              <a:gd name="connsiteX99" fmla="*/ 621001 w 2658173"/>
              <a:gd name="connsiteY99" fmla="*/ 2372805 h 2637168"/>
              <a:gd name="connsiteX100" fmla="*/ 628917 w 2658173"/>
              <a:gd name="connsiteY100" fmla="*/ 2374991 h 2637168"/>
              <a:gd name="connsiteX101" fmla="*/ 621002 w 2658173"/>
              <a:gd name="connsiteY101" fmla="*/ 2398409 h 2637168"/>
              <a:gd name="connsiteX102" fmla="*/ 605169 w 2658173"/>
              <a:gd name="connsiteY102" fmla="*/ 2377300 h 2637168"/>
              <a:gd name="connsiteX103" fmla="*/ 621001 w 2658173"/>
              <a:gd name="connsiteY103" fmla="*/ 2372805 h 2637168"/>
              <a:gd name="connsiteX104" fmla="*/ 1043176 w 2658173"/>
              <a:gd name="connsiteY104" fmla="*/ 2364106 h 2637168"/>
              <a:gd name="connsiteX105" fmla="*/ 1043176 w 2658173"/>
              <a:gd name="connsiteY105" fmla="*/ 2364106 h 2637168"/>
              <a:gd name="connsiteX106" fmla="*/ 801168 w 2658173"/>
              <a:gd name="connsiteY106" fmla="*/ 2356974 h 2637168"/>
              <a:gd name="connsiteX107" fmla="*/ 800426 w 2658173"/>
              <a:gd name="connsiteY107" fmla="*/ 2358829 h 2637168"/>
              <a:gd name="connsiteX108" fmla="*/ 801168 w 2658173"/>
              <a:gd name="connsiteY108" fmla="*/ 2356974 h 2637168"/>
              <a:gd name="connsiteX109" fmla="*/ 462682 w 2658173"/>
              <a:gd name="connsiteY109" fmla="*/ 2350912 h 2637168"/>
              <a:gd name="connsiteX110" fmla="*/ 428380 w 2658173"/>
              <a:gd name="connsiteY110" fmla="*/ 2395769 h 2637168"/>
              <a:gd name="connsiteX111" fmla="*/ 462682 w 2658173"/>
              <a:gd name="connsiteY111" fmla="*/ 2350912 h 2637168"/>
              <a:gd name="connsiteX112" fmla="*/ 1299125 w 2658173"/>
              <a:gd name="connsiteY112" fmla="*/ 2345634 h 2637168"/>
              <a:gd name="connsiteX113" fmla="*/ 1307041 w 2658173"/>
              <a:gd name="connsiteY113" fmla="*/ 2398407 h 2637168"/>
              <a:gd name="connsiteX114" fmla="*/ 1299125 w 2658173"/>
              <a:gd name="connsiteY114" fmla="*/ 2345634 h 2637168"/>
              <a:gd name="connsiteX115" fmla="*/ 1541879 w 2658173"/>
              <a:gd name="connsiteY115" fmla="*/ 2329802 h 2637168"/>
              <a:gd name="connsiteX116" fmla="*/ 1594653 w 2658173"/>
              <a:gd name="connsiteY116" fmla="*/ 2467012 h 2637168"/>
              <a:gd name="connsiteX117" fmla="*/ 1541879 w 2658173"/>
              <a:gd name="connsiteY117" fmla="*/ 2329802 h 2637168"/>
              <a:gd name="connsiteX118" fmla="*/ 2218114 w 2658173"/>
              <a:gd name="connsiteY118" fmla="*/ 2328650 h 2637168"/>
              <a:gd name="connsiteX119" fmla="*/ 2217372 w 2658173"/>
              <a:gd name="connsiteY119" fmla="*/ 2350913 h 2637168"/>
              <a:gd name="connsiteX120" fmla="*/ 2218114 w 2658173"/>
              <a:gd name="connsiteY120" fmla="*/ 2328650 h 2637168"/>
              <a:gd name="connsiteX121" fmla="*/ 1298219 w 2658173"/>
              <a:gd name="connsiteY121" fmla="*/ 2310673 h 2637168"/>
              <a:gd name="connsiteX122" fmla="*/ 1288571 w 2658173"/>
              <a:gd name="connsiteY122" fmla="*/ 2316610 h 2637168"/>
              <a:gd name="connsiteX123" fmla="*/ 1298219 w 2658173"/>
              <a:gd name="connsiteY123" fmla="*/ 2310673 h 2637168"/>
              <a:gd name="connsiteX124" fmla="*/ 486098 w 2658173"/>
              <a:gd name="connsiteY124" fmla="*/ 2295171 h 2637168"/>
              <a:gd name="connsiteX125" fmla="*/ 491705 w 2658173"/>
              <a:gd name="connsiteY125" fmla="*/ 2295501 h 2637168"/>
              <a:gd name="connsiteX126" fmla="*/ 486428 w 2658173"/>
              <a:gd name="connsiteY126" fmla="*/ 2300778 h 2637168"/>
              <a:gd name="connsiteX127" fmla="*/ 486098 w 2658173"/>
              <a:gd name="connsiteY127" fmla="*/ 2295171 h 2637168"/>
              <a:gd name="connsiteX128" fmla="*/ 172429 w 2658173"/>
              <a:gd name="connsiteY128" fmla="*/ 2288904 h 2637168"/>
              <a:gd name="connsiteX129" fmla="*/ 180345 w 2658173"/>
              <a:gd name="connsiteY129" fmla="*/ 2290223 h 2637168"/>
              <a:gd name="connsiteX130" fmla="*/ 172429 w 2658173"/>
              <a:gd name="connsiteY130" fmla="*/ 2295500 h 2637168"/>
              <a:gd name="connsiteX131" fmla="*/ 172429 w 2658173"/>
              <a:gd name="connsiteY131" fmla="*/ 2288904 h 2637168"/>
              <a:gd name="connsiteX132" fmla="*/ 2119742 w 2658173"/>
              <a:gd name="connsiteY132" fmla="*/ 2287585 h 2637168"/>
              <a:gd name="connsiteX133" fmla="*/ 2117103 w 2658173"/>
              <a:gd name="connsiteY133" fmla="*/ 2295501 h 2637168"/>
              <a:gd name="connsiteX134" fmla="*/ 2119742 w 2658173"/>
              <a:gd name="connsiteY134" fmla="*/ 2287585 h 2637168"/>
              <a:gd name="connsiteX135" fmla="*/ 814361 w 2658173"/>
              <a:gd name="connsiteY135" fmla="*/ 2276494 h 2637168"/>
              <a:gd name="connsiteX136" fmla="*/ 813619 w 2658173"/>
              <a:gd name="connsiteY136" fmla="*/ 2337719 h 2637168"/>
              <a:gd name="connsiteX137" fmla="*/ 816257 w 2658173"/>
              <a:gd name="connsiteY137" fmla="*/ 2287585 h 2637168"/>
              <a:gd name="connsiteX138" fmla="*/ 814361 w 2658173"/>
              <a:gd name="connsiteY138" fmla="*/ 2276494 h 2637168"/>
              <a:gd name="connsiteX139" fmla="*/ 1848623 w 2658173"/>
              <a:gd name="connsiteY139" fmla="*/ 2272414 h 2637168"/>
              <a:gd name="connsiteX140" fmla="*/ 1858518 w 2658173"/>
              <a:gd name="connsiteY140" fmla="*/ 2284947 h 2637168"/>
              <a:gd name="connsiteX141" fmla="*/ 1834769 w 2658173"/>
              <a:gd name="connsiteY141" fmla="*/ 2279670 h 2637168"/>
              <a:gd name="connsiteX142" fmla="*/ 1848623 w 2658173"/>
              <a:gd name="connsiteY142" fmla="*/ 2272414 h 2637168"/>
              <a:gd name="connsiteX143" fmla="*/ 1085394 w 2658173"/>
              <a:gd name="connsiteY143" fmla="*/ 2263837 h 2637168"/>
              <a:gd name="connsiteX144" fmla="*/ 1072201 w 2658173"/>
              <a:gd name="connsiteY144" fmla="*/ 2379938 h 2637168"/>
              <a:gd name="connsiteX145" fmla="*/ 1085394 w 2658173"/>
              <a:gd name="connsiteY145" fmla="*/ 2263837 h 2637168"/>
              <a:gd name="connsiteX146" fmla="*/ 396715 w 2658173"/>
              <a:gd name="connsiteY146" fmla="*/ 2263837 h 2637168"/>
              <a:gd name="connsiteX147" fmla="*/ 394076 w 2658173"/>
              <a:gd name="connsiteY147" fmla="*/ 2300778 h 2637168"/>
              <a:gd name="connsiteX148" fmla="*/ 396715 w 2658173"/>
              <a:gd name="connsiteY148" fmla="*/ 2263837 h 2637168"/>
              <a:gd name="connsiteX149" fmla="*/ 527000 w 2658173"/>
              <a:gd name="connsiteY149" fmla="*/ 2261198 h 2637168"/>
              <a:gd name="connsiteX150" fmla="*/ 494346 w 2658173"/>
              <a:gd name="connsiteY150" fmla="*/ 2308693 h 2637168"/>
              <a:gd name="connsiteX151" fmla="*/ 518094 w 2658173"/>
              <a:gd name="connsiteY151" fmla="*/ 2269114 h 2637168"/>
              <a:gd name="connsiteX152" fmla="*/ 527000 w 2658173"/>
              <a:gd name="connsiteY152" fmla="*/ 2261198 h 2637168"/>
              <a:gd name="connsiteX153" fmla="*/ 1404010 w 2658173"/>
              <a:gd name="connsiteY153" fmla="*/ 2250645 h 2637168"/>
              <a:gd name="connsiteX154" fmla="*/ 1433694 w 2658173"/>
              <a:gd name="connsiteY154" fmla="*/ 2261199 h 2637168"/>
              <a:gd name="connsiteX155" fmla="*/ 1438972 w 2658173"/>
              <a:gd name="connsiteY155" fmla="*/ 2263838 h 2637168"/>
              <a:gd name="connsiteX156" fmla="*/ 1378283 w 2658173"/>
              <a:gd name="connsiteY156" fmla="*/ 2263838 h 2637168"/>
              <a:gd name="connsiteX157" fmla="*/ 1404010 w 2658173"/>
              <a:gd name="connsiteY157" fmla="*/ 2250645 h 2637168"/>
              <a:gd name="connsiteX158" fmla="*/ 536524 w 2658173"/>
              <a:gd name="connsiteY158" fmla="*/ 2243553 h 2637168"/>
              <a:gd name="connsiteX159" fmla="*/ 557674 w 2658173"/>
              <a:gd name="connsiteY159" fmla="*/ 2248005 h 2637168"/>
              <a:gd name="connsiteX160" fmla="*/ 536524 w 2658173"/>
              <a:gd name="connsiteY160" fmla="*/ 2243553 h 2637168"/>
              <a:gd name="connsiteX161" fmla="*/ 1065604 w 2658173"/>
              <a:gd name="connsiteY161" fmla="*/ 2243264 h 2637168"/>
              <a:gd name="connsiteX162" fmla="*/ 1053730 w 2658173"/>
              <a:gd name="connsiteY162" fmla="*/ 2253283 h 2637168"/>
              <a:gd name="connsiteX163" fmla="*/ 1065604 w 2658173"/>
              <a:gd name="connsiteY163" fmla="*/ 2243264 h 2637168"/>
              <a:gd name="connsiteX164" fmla="*/ 458393 w 2658173"/>
              <a:gd name="connsiteY164" fmla="*/ 2233823 h 2637168"/>
              <a:gd name="connsiteX165" fmla="*/ 470597 w 2658173"/>
              <a:gd name="connsiteY165" fmla="*/ 2242729 h 2637168"/>
              <a:gd name="connsiteX166" fmla="*/ 444211 w 2658173"/>
              <a:gd name="connsiteY166" fmla="*/ 2242729 h 2637168"/>
              <a:gd name="connsiteX167" fmla="*/ 458393 w 2658173"/>
              <a:gd name="connsiteY167" fmla="*/ 2233823 h 2637168"/>
              <a:gd name="connsiteX168" fmla="*/ 1533964 w 2658173"/>
              <a:gd name="connsiteY168" fmla="*/ 2213703 h 2637168"/>
              <a:gd name="connsiteX169" fmla="*/ 1507577 w 2658173"/>
              <a:gd name="connsiteY169" fmla="*/ 2229535 h 2637168"/>
              <a:gd name="connsiteX170" fmla="*/ 1533964 w 2658173"/>
              <a:gd name="connsiteY170" fmla="*/ 2213703 h 2637168"/>
              <a:gd name="connsiteX171" fmla="*/ 388798 w 2658173"/>
              <a:gd name="connsiteY171" fmla="*/ 2213703 h 2637168"/>
              <a:gd name="connsiteX172" fmla="*/ 391437 w 2658173"/>
              <a:gd name="connsiteY172" fmla="*/ 2221619 h 2637168"/>
              <a:gd name="connsiteX173" fmla="*/ 388798 w 2658173"/>
              <a:gd name="connsiteY173" fmla="*/ 2213703 h 2637168"/>
              <a:gd name="connsiteX174" fmla="*/ 399353 w 2658173"/>
              <a:gd name="connsiteY174" fmla="*/ 2205787 h 2637168"/>
              <a:gd name="connsiteX175" fmla="*/ 401992 w 2658173"/>
              <a:gd name="connsiteY175" fmla="*/ 2216341 h 2637168"/>
              <a:gd name="connsiteX176" fmla="*/ 399353 w 2658173"/>
              <a:gd name="connsiteY176" fmla="*/ 2205787 h 2637168"/>
              <a:gd name="connsiteX177" fmla="*/ 188266 w 2658173"/>
              <a:gd name="connsiteY177" fmla="*/ 2205787 h 2637168"/>
              <a:gd name="connsiteX178" fmla="*/ 122300 w 2658173"/>
              <a:gd name="connsiteY178" fmla="*/ 2240089 h 2637168"/>
              <a:gd name="connsiteX179" fmla="*/ 188266 w 2658173"/>
              <a:gd name="connsiteY179" fmla="*/ 2205787 h 2637168"/>
              <a:gd name="connsiteX180" fmla="*/ 809619 w 2658173"/>
              <a:gd name="connsiteY180" fmla="*/ 2202777 h 2637168"/>
              <a:gd name="connsiteX181" fmla="*/ 818896 w 2658173"/>
              <a:gd name="connsiteY181" fmla="*/ 2226896 h 2637168"/>
              <a:gd name="connsiteX182" fmla="*/ 809619 w 2658173"/>
              <a:gd name="connsiteY182" fmla="*/ 2202777 h 2637168"/>
              <a:gd name="connsiteX183" fmla="*/ 1407762 w 2658173"/>
              <a:gd name="connsiteY183" fmla="*/ 2179607 h 2637168"/>
              <a:gd name="connsiteX184" fmla="*/ 1412587 w 2658173"/>
              <a:gd name="connsiteY184" fmla="*/ 2192594 h 2637168"/>
              <a:gd name="connsiteX185" fmla="*/ 1402031 w 2658173"/>
              <a:gd name="connsiteY185" fmla="*/ 2182039 h 2637168"/>
              <a:gd name="connsiteX186" fmla="*/ 1407762 w 2658173"/>
              <a:gd name="connsiteY186" fmla="*/ 2179607 h 2637168"/>
              <a:gd name="connsiteX187" fmla="*/ 1883625 w 2658173"/>
              <a:gd name="connsiteY187" fmla="*/ 2178741 h 2637168"/>
              <a:gd name="connsiteX188" fmla="*/ 1898096 w 2658173"/>
              <a:gd name="connsiteY188" fmla="*/ 2232173 h 2637168"/>
              <a:gd name="connsiteX189" fmla="*/ 1863794 w 2658173"/>
              <a:gd name="connsiteY189" fmla="*/ 2195232 h 2637168"/>
              <a:gd name="connsiteX190" fmla="*/ 1883625 w 2658173"/>
              <a:gd name="connsiteY190" fmla="*/ 2178741 h 2637168"/>
              <a:gd name="connsiteX191" fmla="*/ 766782 w 2658173"/>
              <a:gd name="connsiteY191" fmla="*/ 2154993 h 2637168"/>
              <a:gd name="connsiteX192" fmla="*/ 734459 w 2658173"/>
              <a:gd name="connsiteY192" fmla="*/ 2155653 h 2637168"/>
              <a:gd name="connsiteX193" fmla="*/ 771400 w 2658173"/>
              <a:gd name="connsiteY193" fmla="*/ 2174124 h 2637168"/>
              <a:gd name="connsiteX194" fmla="*/ 766782 w 2658173"/>
              <a:gd name="connsiteY194" fmla="*/ 2154993 h 2637168"/>
              <a:gd name="connsiteX195" fmla="*/ 163483 w 2658173"/>
              <a:gd name="connsiteY195" fmla="*/ 2142542 h 2637168"/>
              <a:gd name="connsiteX196" fmla="*/ 169792 w 2658173"/>
              <a:gd name="connsiteY196" fmla="*/ 2147737 h 2637168"/>
              <a:gd name="connsiteX197" fmla="*/ 163483 w 2658173"/>
              <a:gd name="connsiteY197" fmla="*/ 2142542 h 2637168"/>
              <a:gd name="connsiteX198" fmla="*/ 1417863 w 2658173"/>
              <a:gd name="connsiteY198" fmla="*/ 2142459 h 2637168"/>
              <a:gd name="connsiteX199" fmla="*/ 1665895 w 2658173"/>
              <a:gd name="connsiteY199" fmla="*/ 2208426 h 2637168"/>
              <a:gd name="connsiteX200" fmla="*/ 1417863 w 2658173"/>
              <a:gd name="connsiteY200" fmla="*/ 2142459 h 2637168"/>
              <a:gd name="connsiteX201" fmla="*/ 2078514 w 2658173"/>
              <a:gd name="connsiteY201" fmla="*/ 2136853 h 2637168"/>
              <a:gd name="connsiteX202" fmla="*/ 2080164 w 2658173"/>
              <a:gd name="connsiteY202" fmla="*/ 2150376 h 2637168"/>
              <a:gd name="connsiteX203" fmla="*/ 2066969 w 2658173"/>
              <a:gd name="connsiteY203" fmla="*/ 2137183 h 2637168"/>
              <a:gd name="connsiteX204" fmla="*/ 2078514 w 2658173"/>
              <a:gd name="connsiteY204" fmla="*/ 2136853 h 2637168"/>
              <a:gd name="connsiteX205" fmla="*/ 2238481 w 2658173"/>
              <a:gd name="connsiteY205" fmla="*/ 2131904 h 2637168"/>
              <a:gd name="connsiteX206" fmla="*/ 2233204 w 2658173"/>
              <a:gd name="connsiteY206" fmla="*/ 2139820 h 2637168"/>
              <a:gd name="connsiteX207" fmla="*/ 2238481 w 2658173"/>
              <a:gd name="connsiteY207" fmla="*/ 2131904 h 2637168"/>
              <a:gd name="connsiteX208" fmla="*/ 1412585 w 2658173"/>
              <a:gd name="connsiteY208" fmla="*/ 2116073 h 2637168"/>
              <a:gd name="connsiteX209" fmla="*/ 1417863 w 2658173"/>
              <a:gd name="connsiteY209" fmla="*/ 2126627 h 2637168"/>
              <a:gd name="connsiteX210" fmla="*/ 1412585 w 2658173"/>
              <a:gd name="connsiteY210" fmla="*/ 2116073 h 2637168"/>
              <a:gd name="connsiteX211" fmla="*/ 126258 w 2658173"/>
              <a:gd name="connsiteY211" fmla="*/ 2115084 h 2637168"/>
              <a:gd name="connsiteX212" fmla="*/ 135493 w 2658173"/>
              <a:gd name="connsiteY212" fmla="*/ 2129267 h 2637168"/>
              <a:gd name="connsiteX213" fmla="*/ 109106 w 2658173"/>
              <a:gd name="connsiteY213" fmla="*/ 2126628 h 2637168"/>
              <a:gd name="connsiteX214" fmla="*/ 126258 w 2658173"/>
              <a:gd name="connsiteY214" fmla="*/ 2115084 h 2637168"/>
              <a:gd name="connsiteX215" fmla="*/ 251582 w 2658173"/>
              <a:gd name="connsiteY215" fmla="*/ 2087049 h 2637168"/>
              <a:gd name="connsiteX216" fmla="*/ 204087 w 2658173"/>
              <a:gd name="connsiteY216" fmla="*/ 2105519 h 2637168"/>
              <a:gd name="connsiteX217" fmla="*/ 251582 w 2658173"/>
              <a:gd name="connsiteY217" fmla="*/ 2087049 h 2637168"/>
              <a:gd name="connsiteX218" fmla="*/ 2222649 w 2658173"/>
              <a:gd name="connsiteY218" fmla="*/ 2087048 h 2637168"/>
              <a:gd name="connsiteX219" fmla="*/ 2285977 w 2658173"/>
              <a:gd name="connsiteY219" fmla="*/ 2131905 h 2637168"/>
              <a:gd name="connsiteX220" fmla="*/ 2222649 w 2658173"/>
              <a:gd name="connsiteY220" fmla="*/ 2087048 h 2637168"/>
              <a:gd name="connsiteX221" fmla="*/ 190904 w 2658173"/>
              <a:gd name="connsiteY221" fmla="*/ 2071217 h 2637168"/>
              <a:gd name="connsiteX222" fmla="*/ 153963 w 2658173"/>
              <a:gd name="connsiteY222" fmla="*/ 2092326 h 2637168"/>
              <a:gd name="connsiteX223" fmla="*/ 190904 w 2658173"/>
              <a:gd name="connsiteY223" fmla="*/ 2071217 h 2637168"/>
              <a:gd name="connsiteX224" fmla="*/ 56334 w 2658173"/>
              <a:gd name="connsiteY224" fmla="*/ 2042191 h 2637168"/>
              <a:gd name="connsiteX225" fmla="*/ 1170 w 2658173"/>
              <a:gd name="connsiteY225" fmla="*/ 2068701 h 2637168"/>
              <a:gd name="connsiteX226" fmla="*/ 719 w 2658173"/>
              <a:gd name="connsiteY226" fmla="*/ 2068774 h 2637168"/>
              <a:gd name="connsiteX227" fmla="*/ 719 w 2658173"/>
              <a:gd name="connsiteY227" fmla="*/ 2048081 h 2637168"/>
              <a:gd name="connsiteX228" fmla="*/ 2284 w 2658173"/>
              <a:gd name="connsiteY228" fmla="*/ 2047922 h 2637168"/>
              <a:gd name="connsiteX229" fmla="*/ 56334 w 2658173"/>
              <a:gd name="connsiteY229" fmla="*/ 2042191 h 2637168"/>
              <a:gd name="connsiteX230" fmla="*/ 1399393 w 2658173"/>
              <a:gd name="connsiteY230" fmla="*/ 2028998 h 2637168"/>
              <a:gd name="connsiteX231" fmla="*/ 1399393 w 2658173"/>
              <a:gd name="connsiteY231" fmla="*/ 2028998 h 2637168"/>
              <a:gd name="connsiteX232" fmla="*/ 1562000 w 2658173"/>
              <a:gd name="connsiteY232" fmla="*/ 2025700 h 2637168"/>
              <a:gd name="connsiteX233" fmla="*/ 1573544 w 2658173"/>
              <a:gd name="connsiteY233" fmla="*/ 2034276 h 2637168"/>
              <a:gd name="connsiteX234" fmla="*/ 1552434 w 2658173"/>
              <a:gd name="connsiteY234" fmla="*/ 2036914 h 2637168"/>
              <a:gd name="connsiteX235" fmla="*/ 1562000 w 2658173"/>
              <a:gd name="connsiteY235" fmla="*/ 2025700 h 2637168"/>
              <a:gd name="connsiteX236" fmla="*/ 230352 w 2658173"/>
              <a:gd name="connsiteY236" fmla="*/ 1969670 h 2637168"/>
              <a:gd name="connsiteX237" fmla="*/ 241031 w 2658173"/>
              <a:gd name="connsiteY237" fmla="*/ 1976226 h 2637168"/>
              <a:gd name="connsiteX238" fmla="*/ 198813 w 2658173"/>
              <a:gd name="connsiteY238" fmla="*/ 1984142 h 2637168"/>
              <a:gd name="connsiteX239" fmla="*/ 230352 w 2658173"/>
              <a:gd name="connsiteY239" fmla="*/ 1969670 h 2637168"/>
              <a:gd name="connsiteX240" fmla="*/ 1766164 w 2658173"/>
              <a:gd name="connsiteY240" fmla="*/ 1952477 h 2637168"/>
              <a:gd name="connsiteX241" fmla="*/ 1821575 w 2658173"/>
              <a:gd name="connsiteY241" fmla="*/ 2021083 h 2637168"/>
              <a:gd name="connsiteX242" fmla="*/ 1766164 w 2658173"/>
              <a:gd name="connsiteY242" fmla="*/ 1952477 h 2637168"/>
              <a:gd name="connsiteX243" fmla="*/ 103500 w 2658173"/>
              <a:gd name="connsiteY243" fmla="*/ 1952147 h 2637168"/>
              <a:gd name="connsiteX244" fmla="*/ 109108 w 2658173"/>
              <a:gd name="connsiteY244" fmla="*/ 1960393 h 2637168"/>
              <a:gd name="connsiteX245" fmla="*/ 95915 w 2658173"/>
              <a:gd name="connsiteY245" fmla="*/ 1957754 h 2637168"/>
              <a:gd name="connsiteX246" fmla="*/ 103500 w 2658173"/>
              <a:gd name="connsiteY246" fmla="*/ 1952147 h 2637168"/>
              <a:gd name="connsiteX247" fmla="*/ 1773421 w 2658173"/>
              <a:gd name="connsiteY247" fmla="*/ 1916526 h 2637168"/>
              <a:gd name="connsiteX248" fmla="*/ 1787274 w 2658173"/>
              <a:gd name="connsiteY248" fmla="*/ 1918175 h 2637168"/>
              <a:gd name="connsiteX249" fmla="*/ 1771441 w 2658173"/>
              <a:gd name="connsiteY249" fmla="*/ 1928730 h 2637168"/>
              <a:gd name="connsiteX250" fmla="*/ 1773421 w 2658173"/>
              <a:gd name="connsiteY250" fmla="*/ 1916526 h 2637168"/>
              <a:gd name="connsiteX251" fmla="*/ 37658 w 2658173"/>
              <a:gd name="connsiteY251" fmla="*/ 1853281 h 2637168"/>
              <a:gd name="connsiteX252" fmla="*/ 72167 w 2658173"/>
              <a:gd name="connsiteY252" fmla="*/ 1862764 h 2637168"/>
              <a:gd name="connsiteX253" fmla="*/ 146048 w 2658173"/>
              <a:gd name="connsiteY253" fmla="*/ 1868041 h 2637168"/>
              <a:gd name="connsiteX254" fmla="*/ 77444 w 2658173"/>
              <a:gd name="connsiteY254" fmla="*/ 1875957 h 2637168"/>
              <a:gd name="connsiteX255" fmla="*/ 127578 w 2658173"/>
              <a:gd name="connsiteY255" fmla="*/ 1883873 h 2637168"/>
              <a:gd name="connsiteX256" fmla="*/ 46440 w 2658173"/>
              <a:gd name="connsiteY256" fmla="*/ 1883543 h 2637168"/>
              <a:gd name="connsiteX257" fmla="*/ 719 w 2658173"/>
              <a:gd name="connsiteY257" fmla="*/ 1881244 h 2637168"/>
              <a:gd name="connsiteX258" fmla="*/ 719 w 2658173"/>
              <a:gd name="connsiteY258" fmla="*/ 1860812 h 2637168"/>
              <a:gd name="connsiteX259" fmla="*/ 2362 w 2658173"/>
              <a:gd name="connsiteY259" fmla="*/ 1860238 h 2637168"/>
              <a:gd name="connsiteX260" fmla="*/ 37658 w 2658173"/>
              <a:gd name="connsiteY260" fmla="*/ 1853281 h 2637168"/>
              <a:gd name="connsiteX261" fmla="*/ 174476 w 2658173"/>
              <a:gd name="connsiteY261" fmla="*/ 1853198 h 2637168"/>
              <a:gd name="connsiteX262" fmla="*/ 164519 w 2658173"/>
              <a:gd name="connsiteY262" fmla="*/ 1860125 h 2637168"/>
              <a:gd name="connsiteX263" fmla="*/ 174476 w 2658173"/>
              <a:gd name="connsiteY263" fmla="*/ 1853198 h 2637168"/>
              <a:gd name="connsiteX264" fmla="*/ 1935037 w 2658173"/>
              <a:gd name="connsiteY264" fmla="*/ 1844293 h 2637168"/>
              <a:gd name="connsiteX265" fmla="*/ 1895458 w 2658173"/>
              <a:gd name="connsiteY265" fmla="*/ 1894427 h 2637168"/>
              <a:gd name="connsiteX266" fmla="*/ 1935037 w 2658173"/>
              <a:gd name="connsiteY266" fmla="*/ 1844293 h 2637168"/>
              <a:gd name="connsiteX267" fmla="*/ 1760887 w 2658173"/>
              <a:gd name="connsiteY267" fmla="*/ 1844293 h 2637168"/>
              <a:gd name="connsiteX268" fmla="*/ 1755610 w 2658173"/>
              <a:gd name="connsiteY268" fmla="*/ 1854847 h 2637168"/>
              <a:gd name="connsiteX269" fmla="*/ 1760887 w 2658173"/>
              <a:gd name="connsiteY269" fmla="*/ 1844293 h 2637168"/>
              <a:gd name="connsiteX270" fmla="*/ 1870391 w 2658173"/>
              <a:gd name="connsiteY270" fmla="*/ 1812629 h 2637168"/>
              <a:gd name="connsiteX271" fmla="*/ 1879626 w 2658173"/>
              <a:gd name="connsiteY271" fmla="*/ 1820546 h 2637168"/>
              <a:gd name="connsiteX272" fmla="*/ 1861155 w 2658173"/>
              <a:gd name="connsiteY272" fmla="*/ 1820546 h 2637168"/>
              <a:gd name="connsiteX273" fmla="*/ 1870391 w 2658173"/>
              <a:gd name="connsiteY273" fmla="*/ 1812629 h 2637168"/>
              <a:gd name="connsiteX274" fmla="*/ 1747694 w 2658173"/>
              <a:gd name="connsiteY274" fmla="*/ 1809991 h 2637168"/>
              <a:gd name="connsiteX275" fmla="*/ 1784636 w 2658173"/>
              <a:gd name="connsiteY275" fmla="*/ 1833739 h 2637168"/>
              <a:gd name="connsiteX276" fmla="*/ 1747694 w 2658173"/>
              <a:gd name="connsiteY276" fmla="*/ 1809991 h 2637168"/>
              <a:gd name="connsiteX277" fmla="*/ 98550 w 2658173"/>
              <a:gd name="connsiteY277" fmla="*/ 1804714 h 2637168"/>
              <a:gd name="connsiteX278" fmla="*/ 111744 w 2658173"/>
              <a:gd name="connsiteY278" fmla="*/ 1817908 h 2637168"/>
              <a:gd name="connsiteX279" fmla="*/ 98550 w 2658173"/>
              <a:gd name="connsiteY279" fmla="*/ 1804714 h 2637168"/>
              <a:gd name="connsiteX280" fmla="*/ 1704486 w 2658173"/>
              <a:gd name="connsiteY280" fmla="*/ 1796179 h 2637168"/>
              <a:gd name="connsiteX281" fmla="*/ 1713392 w 2658173"/>
              <a:gd name="connsiteY281" fmla="*/ 1852209 h 2637168"/>
              <a:gd name="connsiteX282" fmla="*/ 1697559 w 2658173"/>
              <a:gd name="connsiteY282" fmla="*/ 1809990 h 2637168"/>
              <a:gd name="connsiteX283" fmla="*/ 1704486 w 2658173"/>
              <a:gd name="connsiteY283" fmla="*/ 1796179 h 2637168"/>
              <a:gd name="connsiteX284" fmla="*/ 1747694 w 2658173"/>
              <a:gd name="connsiteY284" fmla="*/ 1770412 h 2637168"/>
              <a:gd name="connsiteX285" fmla="*/ 1784636 w 2658173"/>
              <a:gd name="connsiteY285" fmla="*/ 1794160 h 2637168"/>
              <a:gd name="connsiteX286" fmla="*/ 1747694 w 2658173"/>
              <a:gd name="connsiteY286" fmla="*/ 1770412 h 2637168"/>
              <a:gd name="connsiteX287" fmla="*/ 719 w 2658173"/>
              <a:gd name="connsiteY287" fmla="*/ 1756595 h 2637168"/>
              <a:gd name="connsiteX288" fmla="*/ 8151 w 2658173"/>
              <a:gd name="connsiteY288" fmla="*/ 1763825 h 2637168"/>
              <a:gd name="connsiteX289" fmla="*/ 8883 w 2658173"/>
              <a:gd name="connsiteY289" fmla="*/ 1792129 h 2637168"/>
              <a:gd name="connsiteX290" fmla="*/ 719 w 2658173"/>
              <a:gd name="connsiteY290" fmla="*/ 1796700 h 2637168"/>
              <a:gd name="connsiteX291" fmla="*/ 1928358 w 2658173"/>
              <a:gd name="connsiteY291" fmla="*/ 1725060 h 2637168"/>
              <a:gd name="connsiteX292" fmla="*/ 1935038 w 2658173"/>
              <a:gd name="connsiteY292" fmla="*/ 1741387 h 2637168"/>
              <a:gd name="connsiteX293" fmla="*/ 1928358 w 2658173"/>
              <a:gd name="connsiteY293" fmla="*/ 1725060 h 2637168"/>
              <a:gd name="connsiteX294" fmla="*/ 307001 w 2658173"/>
              <a:gd name="connsiteY294" fmla="*/ 1712362 h 2637168"/>
              <a:gd name="connsiteX295" fmla="*/ 307001 w 2658173"/>
              <a:gd name="connsiteY295" fmla="*/ 1725555 h 2637168"/>
              <a:gd name="connsiteX296" fmla="*/ 307001 w 2658173"/>
              <a:gd name="connsiteY296" fmla="*/ 1712362 h 2637168"/>
              <a:gd name="connsiteX297" fmla="*/ 1781996 w 2658173"/>
              <a:gd name="connsiteY297" fmla="*/ 1667504 h 2637168"/>
              <a:gd name="connsiteX298" fmla="*/ 1813660 w 2658173"/>
              <a:gd name="connsiteY298" fmla="*/ 1709722 h 2637168"/>
              <a:gd name="connsiteX299" fmla="*/ 1781996 w 2658173"/>
              <a:gd name="connsiteY299" fmla="*/ 1720277 h 2637168"/>
              <a:gd name="connsiteX300" fmla="*/ 1822584 w 2658173"/>
              <a:gd name="connsiteY300" fmla="*/ 1733972 h 2637168"/>
              <a:gd name="connsiteX301" fmla="*/ 1818195 w 2658173"/>
              <a:gd name="connsiteY301" fmla="*/ 1727327 h 2637168"/>
              <a:gd name="connsiteX302" fmla="*/ 1821575 w 2658173"/>
              <a:gd name="connsiteY302" fmla="*/ 1715000 h 2637168"/>
              <a:gd name="connsiteX303" fmla="*/ 1866432 w 2658173"/>
              <a:gd name="connsiteY303" fmla="*/ 1744025 h 2637168"/>
              <a:gd name="connsiteX304" fmla="*/ 1844315 w 2658173"/>
              <a:gd name="connsiteY304" fmla="*/ 1742396 h 2637168"/>
              <a:gd name="connsiteX305" fmla="*/ 1887542 w 2658173"/>
              <a:gd name="connsiteY305" fmla="*/ 1762495 h 2637168"/>
              <a:gd name="connsiteX306" fmla="*/ 1781996 w 2658173"/>
              <a:gd name="connsiteY306" fmla="*/ 1667504 h 2637168"/>
              <a:gd name="connsiteX307" fmla="*/ 2016835 w 2658173"/>
              <a:gd name="connsiteY307" fmla="*/ 1622647 h 2637168"/>
              <a:gd name="connsiteX308" fmla="*/ 2022112 w 2658173"/>
              <a:gd name="connsiteY308" fmla="*/ 1627924 h 2637168"/>
              <a:gd name="connsiteX309" fmla="*/ 2011558 w 2658173"/>
              <a:gd name="connsiteY309" fmla="*/ 1625285 h 2637168"/>
              <a:gd name="connsiteX310" fmla="*/ 2016835 w 2658173"/>
              <a:gd name="connsiteY310" fmla="*/ 1622647 h 2637168"/>
              <a:gd name="connsiteX311" fmla="*/ 1837408 w 2658173"/>
              <a:gd name="connsiteY311" fmla="*/ 1606815 h 2637168"/>
              <a:gd name="connsiteX312" fmla="*/ 1845339 w 2658173"/>
              <a:gd name="connsiteY312" fmla="*/ 1621147 h 2637168"/>
              <a:gd name="connsiteX313" fmla="*/ 1833700 w 2658173"/>
              <a:gd name="connsiteY313" fmla="*/ 1617428 h 2637168"/>
              <a:gd name="connsiteX314" fmla="*/ 1813001 w 2658173"/>
              <a:gd name="connsiteY314" fmla="*/ 1527986 h 2637168"/>
              <a:gd name="connsiteX315" fmla="*/ 1826854 w 2658173"/>
              <a:gd name="connsiteY315" fmla="*/ 1532933 h 2637168"/>
              <a:gd name="connsiteX316" fmla="*/ 1813001 w 2658173"/>
              <a:gd name="connsiteY316" fmla="*/ 1527986 h 2637168"/>
              <a:gd name="connsiteX317" fmla="*/ 1803105 w 2658173"/>
              <a:gd name="connsiteY317" fmla="*/ 1525018 h 2637168"/>
              <a:gd name="connsiteX318" fmla="*/ 1797828 w 2658173"/>
              <a:gd name="connsiteY318" fmla="*/ 1535573 h 2637168"/>
              <a:gd name="connsiteX319" fmla="*/ 1803105 w 2658173"/>
              <a:gd name="connsiteY319" fmla="*/ 1525018 h 2637168"/>
              <a:gd name="connsiteX320" fmla="*/ 265438 w 2658173"/>
              <a:gd name="connsiteY320" fmla="*/ 1511165 h 2637168"/>
              <a:gd name="connsiteX321" fmla="*/ 270056 w 2658173"/>
              <a:gd name="connsiteY321" fmla="*/ 1519740 h 2637168"/>
              <a:gd name="connsiteX322" fmla="*/ 256863 w 2658173"/>
              <a:gd name="connsiteY322" fmla="*/ 1514463 h 2637168"/>
              <a:gd name="connsiteX323" fmla="*/ 265438 w 2658173"/>
              <a:gd name="connsiteY323" fmla="*/ 1511165 h 2637168"/>
              <a:gd name="connsiteX324" fmla="*/ 122290 w 2658173"/>
              <a:gd name="connsiteY324" fmla="*/ 1506547 h 2637168"/>
              <a:gd name="connsiteX325" fmla="*/ 114374 w 2658173"/>
              <a:gd name="connsiteY325" fmla="*/ 1535572 h 2637168"/>
              <a:gd name="connsiteX326" fmla="*/ 122290 w 2658173"/>
              <a:gd name="connsiteY326" fmla="*/ 1506547 h 2637168"/>
              <a:gd name="connsiteX327" fmla="*/ 1771441 w 2658173"/>
              <a:gd name="connsiteY327" fmla="*/ 1456413 h 2637168"/>
              <a:gd name="connsiteX328" fmla="*/ 1789912 w 2658173"/>
              <a:gd name="connsiteY328" fmla="*/ 1474884 h 2637168"/>
              <a:gd name="connsiteX329" fmla="*/ 1771441 w 2658173"/>
              <a:gd name="connsiteY329" fmla="*/ 1456413 h 2637168"/>
              <a:gd name="connsiteX330" fmla="*/ 74804 w 2658173"/>
              <a:gd name="connsiteY330" fmla="*/ 1456413 h 2637168"/>
              <a:gd name="connsiteX331" fmla="*/ 135493 w 2658173"/>
              <a:gd name="connsiteY331" fmla="*/ 1469606 h 2637168"/>
              <a:gd name="connsiteX332" fmla="*/ 74804 w 2658173"/>
              <a:gd name="connsiteY332" fmla="*/ 1456413 h 2637168"/>
              <a:gd name="connsiteX333" fmla="*/ 2154375 w 2658173"/>
              <a:gd name="connsiteY333" fmla="*/ 1450806 h 2637168"/>
              <a:gd name="connsiteX334" fmla="*/ 2175155 w 2658173"/>
              <a:gd name="connsiteY334" fmla="*/ 1464328 h 2637168"/>
              <a:gd name="connsiteX335" fmla="*/ 2151407 w 2658173"/>
              <a:gd name="connsiteY335" fmla="*/ 1474883 h 2637168"/>
              <a:gd name="connsiteX336" fmla="*/ 2154375 w 2658173"/>
              <a:gd name="connsiteY336" fmla="*/ 1450806 h 2637168"/>
              <a:gd name="connsiteX337" fmla="*/ 1870093 w 2658173"/>
              <a:gd name="connsiteY337" fmla="*/ 1448650 h 2637168"/>
              <a:gd name="connsiteX338" fmla="*/ 1871711 w 2658173"/>
              <a:gd name="connsiteY338" fmla="*/ 1485437 h 2637168"/>
              <a:gd name="connsiteX339" fmla="*/ 1840046 w 2658173"/>
              <a:gd name="connsiteY339" fmla="*/ 1469605 h 2637168"/>
              <a:gd name="connsiteX340" fmla="*/ 1863919 w 2658173"/>
              <a:gd name="connsiteY340" fmla="*/ 1448702 h 2637168"/>
              <a:gd name="connsiteX341" fmla="*/ 1870093 w 2658173"/>
              <a:gd name="connsiteY341" fmla="*/ 1448650 h 2637168"/>
              <a:gd name="connsiteX342" fmla="*/ 2225287 w 2658173"/>
              <a:gd name="connsiteY342" fmla="*/ 1422111 h 2637168"/>
              <a:gd name="connsiteX343" fmla="*/ 2217372 w 2658173"/>
              <a:gd name="connsiteY343" fmla="*/ 1432666 h 2637168"/>
              <a:gd name="connsiteX344" fmla="*/ 2225287 w 2658173"/>
              <a:gd name="connsiteY344" fmla="*/ 1422111 h 2637168"/>
              <a:gd name="connsiteX345" fmla="*/ 2622074 w 2658173"/>
              <a:gd name="connsiteY345" fmla="*/ 1408257 h 2637168"/>
              <a:gd name="connsiteX346" fmla="*/ 2650109 w 2658173"/>
              <a:gd name="connsiteY346" fmla="*/ 1422110 h 2637168"/>
              <a:gd name="connsiteX347" fmla="*/ 2639554 w 2658173"/>
              <a:gd name="connsiteY347" fmla="*/ 1464328 h 2637168"/>
              <a:gd name="connsiteX348" fmla="*/ 2599975 w 2658173"/>
              <a:gd name="connsiteY348" fmla="*/ 1422110 h 2637168"/>
              <a:gd name="connsiteX349" fmla="*/ 2622074 w 2658173"/>
              <a:gd name="connsiteY349" fmla="*/ 1408257 h 2637168"/>
              <a:gd name="connsiteX350" fmla="*/ 1859377 w 2658173"/>
              <a:gd name="connsiteY350" fmla="*/ 1392638 h 2637168"/>
              <a:gd name="connsiteX351" fmla="*/ 1884614 w 2658173"/>
              <a:gd name="connsiteY351" fmla="*/ 1393374 h 2637168"/>
              <a:gd name="connsiteX352" fmla="*/ 1927121 w 2658173"/>
              <a:gd name="connsiteY352" fmla="*/ 1406278 h 2637168"/>
              <a:gd name="connsiteX353" fmla="*/ 2008919 w 2658173"/>
              <a:gd name="connsiteY353" fmla="*/ 1403639 h 2637168"/>
              <a:gd name="connsiteX354" fmla="*/ 1818937 w 2658173"/>
              <a:gd name="connsiteY354" fmla="*/ 1435303 h 2637168"/>
              <a:gd name="connsiteX355" fmla="*/ 1859377 w 2658173"/>
              <a:gd name="connsiteY355" fmla="*/ 1392638 h 2637168"/>
              <a:gd name="connsiteX356" fmla="*/ 1687005 w 2658173"/>
              <a:gd name="connsiteY356" fmla="*/ 1379892 h 2637168"/>
              <a:gd name="connsiteX357" fmla="*/ 1687005 w 2658173"/>
              <a:gd name="connsiteY357" fmla="*/ 1379892 h 2637168"/>
              <a:gd name="connsiteX358" fmla="*/ 2216053 w 2658173"/>
              <a:gd name="connsiteY358" fmla="*/ 1363070 h 2637168"/>
              <a:gd name="connsiteX359" fmla="*/ 2225288 w 2658173"/>
              <a:gd name="connsiteY359" fmla="*/ 1364059 h 2637168"/>
              <a:gd name="connsiteX360" fmla="*/ 2214733 w 2658173"/>
              <a:gd name="connsiteY360" fmla="*/ 1371975 h 2637168"/>
              <a:gd name="connsiteX361" fmla="*/ 2216053 w 2658173"/>
              <a:gd name="connsiteY361" fmla="*/ 1363070 h 2637168"/>
              <a:gd name="connsiteX362" fmla="*/ 1857527 w 2658173"/>
              <a:gd name="connsiteY362" fmla="*/ 1330747 h 2637168"/>
              <a:gd name="connsiteX363" fmla="*/ 1863793 w 2658173"/>
              <a:gd name="connsiteY363" fmla="*/ 1332396 h 2637168"/>
              <a:gd name="connsiteX364" fmla="*/ 1853239 w 2658173"/>
              <a:gd name="connsiteY364" fmla="*/ 1335035 h 2637168"/>
              <a:gd name="connsiteX365" fmla="*/ 1857527 w 2658173"/>
              <a:gd name="connsiteY365" fmla="*/ 1330747 h 2637168"/>
              <a:gd name="connsiteX366" fmla="*/ 2404 w 2658173"/>
              <a:gd name="connsiteY366" fmla="*/ 1328000 h 2637168"/>
              <a:gd name="connsiteX367" fmla="*/ 19396 w 2658173"/>
              <a:gd name="connsiteY367" fmla="*/ 1335035 h 2637168"/>
              <a:gd name="connsiteX368" fmla="*/ 4176 w 2658173"/>
              <a:gd name="connsiteY368" fmla="*/ 1352447 h 2637168"/>
              <a:gd name="connsiteX369" fmla="*/ 719 w 2658173"/>
              <a:gd name="connsiteY369" fmla="*/ 1346229 h 2637168"/>
              <a:gd name="connsiteX370" fmla="*/ 719 w 2658173"/>
              <a:gd name="connsiteY370" fmla="*/ 1329742 h 2637168"/>
              <a:gd name="connsiteX371" fmla="*/ 56326 w 2658173"/>
              <a:gd name="connsiteY371" fmla="*/ 1287540 h 2637168"/>
              <a:gd name="connsiteX372" fmla="*/ 87990 w 2658173"/>
              <a:gd name="connsiteY372" fmla="*/ 1319204 h 2637168"/>
              <a:gd name="connsiteX373" fmla="*/ 56326 w 2658173"/>
              <a:gd name="connsiteY373" fmla="*/ 1287540 h 2637168"/>
              <a:gd name="connsiteX374" fmla="*/ 2249325 w 2658173"/>
              <a:gd name="connsiteY374" fmla="*/ 1276490 h 2637168"/>
              <a:gd name="connsiteX375" fmla="*/ 2243759 w 2658173"/>
              <a:gd name="connsiteY375" fmla="*/ 1292817 h 2637168"/>
              <a:gd name="connsiteX376" fmla="*/ 2249325 w 2658173"/>
              <a:gd name="connsiteY376" fmla="*/ 1276490 h 2637168"/>
              <a:gd name="connsiteX377" fmla="*/ 2066640 w 2658173"/>
              <a:gd name="connsiteY377" fmla="*/ 1274017 h 2637168"/>
              <a:gd name="connsiteX378" fmla="*/ 2066970 w 2658173"/>
              <a:gd name="connsiteY378" fmla="*/ 1279624 h 2637168"/>
              <a:gd name="connsiteX379" fmla="*/ 2072247 w 2658173"/>
              <a:gd name="connsiteY379" fmla="*/ 1274347 h 2637168"/>
              <a:gd name="connsiteX380" fmla="*/ 2066640 w 2658173"/>
              <a:gd name="connsiteY380" fmla="*/ 1274017 h 2637168"/>
              <a:gd name="connsiteX381" fmla="*/ 2283338 w 2658173"/>
              <a:gd name="connsiteY381" fmla="*/ 1263792 h 2637168"/>
              <a:gd name="connsiteX382" fmla="*/ 2283338 w 2658173"/>
              <a:gd name="connsiteY382" fmla="*/ 1263792 h 2637168"/>
              <a:gd name="connsiteX383" fmla="*/ 1918546 w 2658173"/>
              <a:gd name="connsiteY383" fmla="*/ 1255875 h 2637168"/>
              <a:gd name="connsiteX384" fmla="*/ 1924483 w 2658173"/>
              <a:gd name="connsiteY384" fmla="*/ 1258513 h 2637168"/>
              <a:gd name="connsiteX385" fmla="*/ 1916567 w 2658173"/>
              <a:gd name="connsiteY385" fmla="*/ 1261152 h 2637168"/>
              <a:gd name="connsiteX386" fmla="*/ 1918546 w 2658173"/>
              <a:gd name="connsiteY386" fmla="*/ 1255875 h 2637168"/>
              <a:gd name="connsiteX387" fmla="*/ 1824998 w 2658173"/>
              <a:gd name="connsiteY387" fmla="*/ 1253113 h 2637168"/>
              <a:gd name="connsiteX388" fmla="*/ 1826854 w 2658173"/>
              <a:gd name="connsiteY388" fmla="*/ 1269069 h 2637168"/>
              <a:gd name="connsiteX389" fmla="*/ 1824998 w 2658173"/>
              <a:gd name="connsiteY389" fmla="*/ 1253113 h 2637168"/>
              <a:gd name="connsiteX390" fmla="*/ 2056416 w 2658173"/>
              <a:gd name="connsiteY390" fmla="*/ 1245322 h 2637168"/>
              <a:gd name="connsiteX391" fmla="*/ 2074886 w 2658173"/>
              <a:gd name="connsiteY391" fmla="*/ 1282263 h 2637168"/>
              <a:gd name="connsiteX392" fmla="*/ 2056416 w 2658173"/>
              <a:gd name="connsiteY392" fmla="*/ 1245322 h 2637168"/>
              <a:gd name="connsiteX393" fmla="*/ 161460 w 2658173"/>
              <a:gd name="connsiteY393" fmla="*/ 1244826 h 2637168"/>
              <a:gd name="connsiteX394" fmla="*/ 182981 w 2658173"/>
              <a:gd name="connsiteY394" fmla="*/ 1284901 h 2637168"/>
              <a:gd name="connsiteX395" fmla="*/ 148679 w 2658173"/>
              <a:gd name="connsiteY395" fmla="*/ 1245321 h 2637168"/>
              <a:gd name="connsiteX396" fmla="*/ 161460 w 2658173"/>
              <a:gd name="connsiteY396" fmla="*/ 1244826 h 2637168"/>
              <a:gd name="connsiteX397" fmla="*/ 2022114 w 2658173"/>
              <a:gd name="connsiteY397" fmla="*/ 1242683 h 2637168"/>
              <a:gd name="connsiteX398" fmla="*/ 2011558 w 2658173"/>
              <a:gd name="connsiteY398" fmla="*/ 1255876 h 2637168"/>
              <a:gd name="connsiteX399" fmla="*/ 2022114 w 2658173"/>
              <a:gd name="connsiteY399" fmla="*/ 1242683 h 2637168"/>
              <a:gd name="connsiteX400" fmla="*/ 1771442 w 2658173"/>
              <a:gd name="connsiteY400" fmla="*/ 1240044 h 2637168"/>
              <a:gd name="connsiteX401" fmla="*/ 1766165 w 2658173"/>
              <a:gd name="connsiteY401" fmla="*/ 1266430 h 2637168"/>
              <a:gd name="connsiteX402" fmla="*/ 1771442 w 2658173"/>
              <a:gd name="connsiteY402" fmla="*/ 1240044 h 2637168"/>
              <a:gd name="connsiteX403" fmla="*/ 1919206 w 2658173"/>
              <a:gd name="connsiteY403" fmla="*/ 1237405 h 2637168"/>
              <a:gd name="connsiteX404" fmla="*/ 1903565 w 2658173"/>
              <a:gd name="connsiteY404" fmla="*/ 1241327 h 2637168"/>
              <a:gd name="connsiteX405" fmla="*/ 1898300 w 2658173"/>
              <a:gd name="connsiteY405" fmla="*/ 1242388 h 2637168"/>
              <a:gd name="connsiteX406" fmla="*/ 1898427 w 2658173"/>
              <a:gd name="connsiteY406" fmla="*/ 1242311 h 2637168"/>
              <a:gd name="connsiteX407" fmla="*/ 1919206 w 2658173"/>
              <a:gd name="connsiteY407" fmla="*/ 1237405 h 2637168"/>
              <a:gd name="connsiteX408" fmla="*/ 719 w 2658173"/>
              <a:gd name="connsiteY408" fmla="*/ 1237405 h 2637168"/>
              <a:gd name="connsiteX409" fmla="*/ 29945 w 2658173"/>
              <a:gd name="connsiteY409" fmla="*/ 1237405 h 2637168"/>
              <a:gd name="connsiteX410" fmla="*/ 3559 w 2658173"/>
              <a:gd name="connsiteY410" fmla="*/ 1278964 h 2637168"/>
              <a:gd name="connsiteX411" fmla="*/ 719 w 2658173"/>
              <a:gd name="connsiteY411" fmla="*/ 1279089 h 2637168"/>
              <a:gd name="connsiteX412" fmla="*/ 297103 w 2658173"/>
              <a:gd name="connsiteY412" fmla="*/ 1227510 h 2637168"/>
              <a:gd name="connsiteX413" fmla="*/ 259503 w 2658173"/>
              <a:gd name="connsiteY413" fmla="*/ 1232127 h 2637168"/>
              <a:gd name="connsiteX414" fmla="*/ 296444 w 2658173"/>
              <a:gd name="connsiteY414" fmla="*/ 1271708 h 2637168"/>
              <a:gd name="connsiteX415" fmla="*/ 306998 w 2658173"/>
              <a:gd name="connsiteY415" fmla="*/ 1250597 h 2637168"/>
              <a:gd name="connsiteX416" fmla="*/ 297103 w 2658173"/>
              <a:gd name="connsiteY416" fmla="*/ 1227510 h 2637168"/>
              <a:gd name="connsiteX417" fmla="*/ 2158992 w 2658173"/>
              <a:gd name="connsiteY417" fmla="*/ 1215965 h 2637168"/>
              <a:gd name="connsiteX418" fmla="*/ 2164599 w 2658173"/>
              <a:gd name="connsiteY418" fmla="*/ 1216295 h 2637168"/>
              <a:gd name="connsiteX419" fmla="*/ 2159322 w 2658173"/>
              <a:gd name="connsiteY419" fmla="*/ 1221572 h 2637168"/>
              <a:gd name="connsiteX420" fmla="*/ 2158992 w 2658173"/>
              <a:gd name="connsiteY420" fmla="*/ 1215965 h 2637168"/>
              <a:gd name="connsiteX421" fmla="*/ 920 w 2658173"/>
              <a:gd name="connsiteY421" fmla="*/ 1208380 h 2637168"/>
              <a:gd name="connsiteX422" fmla="*/ 14115 w 2658173"/>
              <a:gd name="connsiteY422" fmla="*/ 1221574 h 2637168"/>
              <a:gd name="connsiteX423" fmla="*/ 920 w 2658173"/>
              <a:gd name="connsiteY423" fmla="*/ 1208380 h 2637168"/>
              <a:gd name="connsiteX424" fmla="*/ 1688852 w 2658173"/>
              <a:gd name="connsiteY424" fmla="*/ 1195579 h 2637168"/>
              <a:gd name="connsiteX425" fmla="*/ 1702836 w 2658173"/>
              <a:gd name="connsiteY425" fmla="*/ 1234766 h 2637168"/>
              <a:gd name="connsiteX426" fmla="*/ 1663257 w 2658173"/>
              <a:gd name="connsiteY426" fmla="*/ 1213657 h 2637168"/>
              <a:gd name="connsiteX427" fmla="*/ 1676120 w 2658173"/>
              <a:gd name="connsiteY427" fmla="*/ 1195805 h 2637168"/>
              <a:gd name="connsiteX428" fmla="*/ 1688852 w 2658173"/>
              <a:gd name="connsiteY428" fmla="*/ 1195579 h 2637168"/>
              <a:gd name="connsiteX429" fmla="*/ 1861155 w 2658173"/>
              <a:gd name="connsiteY429" fmla="*/ 1195187 h 2637168"/>
              <a:gd name="connsiteX430" fmla="*/ 1855878 w 2658173"/>
              <a:gd name="connsiteY430" fmla="*/ 1211019 h 2637168"/>
              <a:gd name="connsiteX431" fmla="*/ 1861155 w 2658173"/>
              <a:gd name="connsiteY431" fmla="*/ 1195187 h 2637168"/>
              <a:gd name="connsiteX432" fmla="*/ 1890181 w 2658173"/>
              <a:gd name="connsiteY432" fmla="*/ 1195186 h 2637168"/>
              <a:gd name="connsiteX433" fmla="*/ 1895004 w 2658173"/>
              <a:gd name="connsiteY433" fmla="*/ 1243053 h 2637168"/>
              <a:gd name="connsiteX434" fmla="*/ 1898300 w 2658173"/>
              <a:gd name="connsiteY434" fmla="*/ 1242388 h 2637168"/>
              <a:gd name="connsiteX435" fmla="*/ 1887542 w 2658173"/>
              <a:gd name="connsiteY435" fmla="*/ 1248949 h 2637168"/>
              <a:gd name="connsiteX436" fmla="*/ 1895458 w 2658173"/>
              <a:gd name="connsiteY436" fmla="*/ 1266430 h 2637168"/>
              <a:gd name="connsiteX437" fmla="*/ 1832130 w 2658173"/>
              <a:gd name="connsiteY437" fmla="*/ 1263792 h 2637168"/>
              <a:gd name="connsiteX438" fmla="*/ 1890181 w 2658173"/>
              <a:gd name="connsiteY438" fmla="*/ 1195186 h 2637168"/>
              <a:gd name="connsiteX439" fmla="*/ 53693 w 2658173"/>
              <a:gd name="connsiteY439" fmla="*/ 1187271 h 2637168"/>
              <a:gd name="connsiteX440" fmla="*/ 109106 w 2658173"/>
              <a:gd name="connsiteY440" fmla="*/ 1208380 h 2637168"/>
              <a:gd name="connsiteX441" fmla="*/ 19391 w 2658173"/>
              <a:gd name="connsiteY441" fmla="*/ 1218935 h 2637168"/>
              <a:gd name="connsiteX442" fmla="*/ 53693 w 2658173"/>
              <a:gd name="connsiteY442" fmla="*/ 1187271 h 2637168"/>
              <a:gd name="connsiteX443" fmla="*/ 1904694 w 2658173"/>
              <a:gd name="connsiteY443" fmla="*/ 1179356 h 2637168"/>
              <a:gd name="connsiteX444" fmla="*/ 1913929 w 2658173"/>
              <a:gd name="connsiteY444" fmla="*/ 1187272 h 2637168"/>
              <a:gd name="connsiteX445" fmla="*/ 1895458 w 2658173"/>
              <a:gd name="connsiteY445" fmla="*/ 1187272 h 2637168"/>
              <a:gd name="connsiteX446" fmla="*/ 1904694 w 2658173"/>
              <a:gd name="connsiteY446" fmla="*/ 1179356 h 2637168"/>
              <a:gd name="connsiteX447" fmla="*/ 2053777 w 2658173"/>
              <a:gd name="connsiteY447" fmla="*/ 1176716 h 2637168"/>
              <a:gd name="connsiteX448" fmla="*/ 1921844 w 2658173"/>
              <a:gd name="connsiteY448" fmla="*/ 1274346 h 2637168"/>
              <a:gd name="connsiteX449" fmla="*/ 2053777 w 2658173"/>
              <a:gd name="connsiteY449" fmla="*/ 1176716 h 2637168"/>
              <a:gd name="connsiteX450" fmla="*/ 367687 w 2658173"/>
              <a:gd name="connsiteY450" fmla="*/ 1163522 h 2637168"/>
              <a:gd name="connsiteX451" fmla="*/ 407267 w 2658173"/>
              <a:gd name="connsiteY451" fmla="*/ 1205741 h 2637168"/>
              <a:gd name="connsiteX452" fmla="*/ 367687 w 2658173"/>
              <a:gd name="connsiteY452" fmla="*/ 1163522 h 2637168"/>
              <a:gd name="connsiteX453" fmla="*/ 1592014 w 2658173"/>
              <a:gd name="connsiteY453" fmla="*/ 1150329 h 2637168"/>
              <a:gd name="connsiteX454" fmla="*/ 1592014 w 2658173"/>
              <a:gd name="connsiteY454" fmla="*/ 1150329 h 2637168"/>
              <a:gd name="connsiteX455" fmla="*/ 2217373 w 2658173"/>
              <a:gd name="connsiteY455" fmla="*/ 1137137 h 2637168"/>
              <a:gd name="connsiteX456" fmla="*/ 2185709 w 2658173"/>
              <a:gd name="connsiteY456" fmla="*/ 1163523 h 2637168"/>
              <a:gd name="connsiteX457" fmla="*/ 2217373 w 2658173"/>
              <a:gd name="connsiteY457" fmla="*/ 1137137 h 2637168"/>
              <a:gd name="connsiteX458" fmla="*/ 1742418 w 2658173"/>
              <a:gd name="connsiteY458" fmla="*/ 1137136 h 2637168"/>
              <a:gd name="connsiteX459" fmla="*/ 1729223 w 2658173"/>
              <a:gd name="connsiteY459" fmla="*/ 1147691 h 2637168"/>
              <a:gd name="connsiteX460" fmla="*/ 1742418 w 2658173"/>
              <a:gd name="connsiteY460" fmla="*/ 1137136 h 2637168"/>
              <a:gd name="connsiteX461" fmla="*/ 719 w 2658173"/>
              <a:gd name="connsiteY461" fmla="*/ 1126605 h 2637168"/>
              <a:gd name="connsiteX462" fmla="*/ 32015 w 2658173"/>
              <a:gd name="connsiteY462" fmla="*/ 1133892 h 2637168"/>
              <a:gd name="connsiteX463" fmla="*/ 53693 w 2658173"/>
              <a:gd name="connsiteY463" fmla="*/ 1142414 h 2637168"/>
              <a:gd name="connsiteX464" fmla="*/ 14897 w 2658173"/>
              <a:gd name="connsiteY464" fmla="*/ 1153547 h 2637168"/>
              <a:gd name="connsiteX465" fmla="*/ 719 w 2658173"/>
              <a:gd name="connsiteY465" fmla="*/ 1151426 h 2637168"/>
              <a:gd name="connsiteX466" fmla="*/ 452124 w 2658173"/>
              <a:gd name="connsiteY466" fmla="*/ 1121304 h 2637168"/>
              <a:gd name="connsiteX467" fmla="*/ 478509 w 2658173"/>
              <a:gd name="connsiteY467" fmla="*/ 1176715 h 2637168"/>
              <a:gd name="connsiteX468" fmla="*/ 452124 w 2658173"/>
              <a:gd name="connsiteY468" fmla="*/ 1121304 h 2637168"/>
              <a:gd name="connsiteX469" fmla="*/ 1929761 w 2658173"/>
              <a:gd name="connsiteY469" fmla="*/ 1092279 h 2637168"/>
              <a:gd name="connsiteX470" fmla="*/ 1874348 w 2658173"/>
              <a:gd name="connsiteY470" fmla="*/ 1189909 h 2637168"/>
              <a:gd name="connsiteX471" fmla="*/ 1929761 w 2658173"/>
              <a:gd name="connsiteY471" fmla="*/ 1092279 h 2637168"/>
              <a:gd name="connsiteX472" fmla="*/ 1807398 w 2658173"/>
              <a:gd name="connsiteY472" fmla="*/ 1088023 h 2637168"/>
              <a:gd name="connsiteX473" fmla="*/ 1813660 w 2658173"/>
              <a:gd name="connsiteY473" fmla="*/ 1110751 h 2637168"/>
              <a:gd name="connsiteX474" fmla="*/ 1807398 w 2658173"/>
              <a:gd name="connsiteY474" fmla="*/ 1088023 h 2637168"/>
              <a:gd name="connsiteX475" fmla="*/ 1737138 w 2658173"/>
              <a:gd name="connsiteY475" fmla="*/ 1073810 h 2637168"/>
              <a:gd name="connsiteX476" fmla="*/ 1737138 w 2658173"/>
              <a:gd name="connsiteY476" fmla="*/ 1073810 h 2637168"/>
              <a:gd name="connsiteX477" fmla="*/ 1763526 w 2658173"/>
              <a:gd name="connsiteY477" fmla="*/ 1065892 h 2637168"/>
              <a:gd name="connsiteX478" fmla="*/ 1750332 w 2658173"/>
              <a:gd name="connsiteY478" fmla="*/ 1073808 h 2637168"/>
              <a:gd name="connsiteX479" fmla="*/ 1763526 w 2658173"/>
              <a:gd name="connsiteY479" fmla="*/ 1065892 h 2637168"/>
              <a:gd name="connsiteX480" fmla="*/ 2046562 w 2658173"/>
              <a:gd name="connsiteY480" fmla="*/ 1031549 h 2637168"/>
              <a:gd name="connsiteX481" fmla="*/ 2051139 w 2658173"/>
              <a:gd name="connsiteY481" fmla="*/ 1050061 h 2637168"/>
              <a:gd name="connsiteX482" fmla="*/ 2019474 w 2658173"/>
              <a:gd name="connsiteY482" fmla="*/ 1076447 h 2637168"/>
              <a:gd name="connsiteX483" fmla="*/ 2046562 w 2658173"/>
              <a:gd name="connsiteY483" fmla="*/ 1031549 h 2637168"/>
              <a:gd name="connsiteX484" fmla="*/ 426479 w 2658173"/>
              <a:gd name="connsiteY484" fmla="*/ 1025200 h 2637168"/>
              <a:gd name="connsiteX485" fmla="*/ 409905 w 2658173"/>
              <a:gd name="connsiteY485" fmla="*/ 1031590 h 2637168"/>
              <a:gd name="connsiteX486" fmla="*/ 460039 w 2658173"/>
              <a:gd name="connsiteY486" fmla="*/ 1113388 h 2637168"/>
              <a:gd name="connsiteX487" fmla="*/ 473232 w 2658173"/>
              <a:gd name="connsiteY487" fmla="*/ 1097556 h 2637168"/>
              <a:gd name="connsiteX488" fmla="*/ 426479 w 2658173"/>
              <a:gd name="connsiteY488" fmla="*/ 1025200 h 2637168"/>
              <a:gd name="connsiteX489" fmla="*/ 2301863 w 2658173"/>
              <a:gd name="connsiteY489" fmla="*/ 1006147 h 2637168"/>
              <a:gd name="connsiteX490" fmla="*/ 2315580 w 2658173"/>
              <a:gd name="connsiteY490" fmla="*/ 1006895 h 2637168"/>
              <a:gd name="connsiteX491" fmla="*/ 2333474 w 2658173"/>
              <a:gd name="connsiteY491" fmla="*/ 1023675 h 2637168"/>
              <a:gd name="connsiteX492" fmla="*/ 2256952 w 2658173"/>
              <a:gd name="connsiteY492" fmla="*/ 1065893 h 2637168"/>
              <a:gd name="connsiteX493" fmla="*/ 2301863 w 2658173"/>
              <a:gd name="connsiteY493" fmla="*/ 1006147 h 2637168"/>
              <a:gd name="connsiteX494" fmla="*/ 1782986 w 2658173"/>
              <a:gd name="connsiteY494" fmla="*/ 1005493 h 2637168"/>
              <a:gd name="connsiteX495" fmla="*/ 1789913 w 2658173"/>
              <a:gd name="connsiteY495" fmla="*/ 1007843 h 2637168"/>
              <a:gd name="connsiteX496" fmla="*/ 1774080 w 2658173"/>
              <a:gd name="connsiteY496" fmla="*/ 1023675 h 2637168"/>
              <a:gd name="connsiteX497" fmla="*/ 1782986 w 2658173"/>
              <a:gd name="connsiteY497" fmla="*/ 1005493 h 2637168"/>
              <a:gd name="connsiteX498" fmla="*/ 1980673 w 2658173"/>
              <a:gd name="connsiteY498" fmla="*/ 1001113 h 2637168"/>
              <a:gd name="connsiteX499" fmla="*/ 1990450 w 2658173"/>
              <a:gd name="connsiteY499" fmla="*/ 1007843 h 2637168"/>
              <a:gd name="connsiteX500" fmla="*/ 1971978 w 2658173"/>
              <a:gd name="connsiteY500" fmla="*/ 1052700 h 2637168"/>
              <a:gd name="connsiteX501" fmla="*/ 1980673 w 2658173"/>
              <a:gd name="connsiteY501" fmla="*/ 1001113 h 2637168"/>
              <a:gd name="connsiteX502" fmla="*/ 82719 w 2658173"/>
              <a:gd name="connsiteY502" fmla="*/ 986734 h 2637168"/>
              <a:gd name="connsiteX503" fmla="*/ 219928 w 2658173"/>
              <a:gd name="connsiteY503" fmla="*/ 1108112 h 2637168"/>
              <a:gd name="connsiteX504" fmla="*/ 82719 w 2658173"/>
              <a:gd name="connsiteY504" fmla="*/ 986734 h 2637168"/>
              <a:gd name="connsiteX505" fmla="*/ 1531325 w 2658173"/>
              <a:gd name="connsiteY505" fmla="*/ 957708 h 2637168"/>
              <a:gd name="connsiteX506" fmla="*/ 1523409 w 2658173"/>
              <a:gd name="connsiteY506" fmla="*/ 965624 h 2637168"/>
              <a:gd name="connsiteX507" fmla="*/ 1531325 w 2658173"/>
              <a:gd name="connsiteY507" fmla="*/ 957708 h 2637168"/>
              <a:gd name="connsiteX508" fmla="*/ 719 w 2658173"/>
              <a:gd name="connsiteY508" fmla="*/ 953833 h 2637168"/>
              <a:gd name="connsiteX509" fmla="*/ 17737 w 2658173"/>
              <a:gd name="connsiteY509" fmla="*/ 971231 h 2637168"/>
              <a:gd name="connsiteX510" fmla="*/ 148564 w 2658173"/>
              <a:gd name="connsiteY510" fmla="*/ 1107536 h 2637168"/>
              <a:gd name="connsiteX511" fmla="*/ 139037 w 2658173"/>
              <a:gd name="connsiteY511" fmla="*/ 1099180 h 2637168"/>
              <a:gd name="connsiteX512" fmla="*/ 101184 w 2658173"/>
              <a:gd name="connsiteY512" fmla="*/ 1060615 h 2637168"/>
              <a:gd name="connsiteX513" fmla="*/ 719 w 2658173"/>
              <a:gd name="connsiteY513" fmla="*/ 955812 h 2637168"/>
              <a:gd name="connsiteX514" fmla="*/ 1454804 w 2658173"/>
              <a:gd name="connsiteY514" fmla="*/ 949792 h 2637168"/>
              <a:gd name="connsiteX515" fmla="*/ 1454804 w 2658173"/>
              <a:gd name="connsiteY515" fmla="*/ 949792 h 2637168"/>
              <a:gd name="connsiteX516" fmla="*/ 2201211 w 2658173"/>
              <a:gd name="connsiteY516" fmla="*/ 946824 h 2637168"/>
              <a:gd name="connsiteX517" fmla="*/ 2212096 w 2658173"/>
              <a:gd name="connsiteY517" fmla="*/ 960348 h 2637168"/>
              <a:gd name="connsiteX518" fmla="*/ 2188348 w 2658173"/>
              <a:gd name="connsiteY518" fmla="*/ 962986 h 2637168"/>
              <a:gd name="connsiteX519" fmla="*/ 2201211 w 2658173"/>
              <a:gd name="connsiteY519" fmla="*/ 946824 h 2637168"/>
              <a:gd name="connsiteX520" fmla="*/ 327116 w 2658173"/>
              <a:gd name="connsiteY520" fmla="*/ 943856 h 2637168"/>
              <a:gd name="connsiteX521" fmla="*/ 330744 w 2658173"/>
              <a:gd name="connsiteY521" fmla="*/ 952432 h 2637168"/>
              <a:gd name="connsiteX522" fmla="*/ 317550 w 2658173"/>
              <a:gd name="connsiteY522" fmla="*/ 947155 h 2637168"/>
              <a:gd name="connsiteX523" fmla="*/ 327116 w 2658173"/>
              <a:gd name="connsiteY523" fmla="*/ 943856 h 2637168"/>
              <a:gd name="connsiteX524" fmla="*/ 1486262 w 2658173"/>
              <a:gd name="connsiteY524" fmla="*/ 933053 h 2637168"/>
              <a:gd name="connsiteX525" fmla="*/ 1473275 w 2658173"/>
              <a:gd name="connsiteY525" fmla="*/ 970901 h 2637168"/>
              <a:gd name="connsiteX526" fmla="*/ 1486262 w 2658173"/>
              <a:gd name="connsiteY526" fmla="*/ 933053 h 2637168"/>
              <a:gd name="connsiteX527" fmla="*/ 1368224 w 2658173"/>
              <a:gd name="connsiteY527" fmla="*/ 922994 h 2637168"/>
              <a:gd name="connsiteX528" fmla="*/ 1383561 w 2658173"/>
              <a:gd name="connsiteY528" fmla="*/ 926045 h 2637168"/>
              <a:gd name="connsiteX529" fmla="*/ 1328149 w 2658173"/>
              <a:gd name="connsiteY529" fmla="*/ 944516 h 2637168"/>
              <a:gd name="connsiteX530" fmla="*/ 1368224 w 2658173"/>
              <a:gd name="connsiteY530" fmla="*/ 922994 h 2637168"/>
              <a:gd name="connsiteX531" fmla="*/ 1840047 w 2658173"/>
              <a:gd name="connsiteY531" fmla="*/ 910213 h 2637168"/>
              <a:gd name="connsiteX532" fmla="*/ 1766164 w 2658173"/>
              <a:gd name="connsiteY532" fmla="*/ 960347 h 2637168"/>
              <a:gd name="connsiteX533" fmla="*/ 1840047 w 2658173"/>
              <a:gd name="connsiteY533" fmla="*/ 910213 h 2637168"/>
              <a:gd name="connsiteX534" fmla="*/ 1035260 w 2658173"/>
              <a:gd name="connsiteY534" fmla="*/ 910212 h 2637168"/>
              <a:gd name="connsiteX535" fmla="*/ 1029983 w 2658173"/>
              <a:gd name="connsiteY535" fmla="*/ 915490 h 2637168"/>
              <a:gd name="connsiteX536" fmla="*/ 1035260 w 2658173"/>
              <a:gd name="connsiteY536" fmla="*/ 910212 h 2637168"/>
              <a:gd name="connsiteX537" fmla="*/ 1940314 w 2658173"/>
              <a:gd name="connsiteY537" fmla="*/ 902297 h 2637168"/>
              <a:gd name="connsiteX538" fmla="*/ 1895457 w 2658173"/>
              <a:gd name="connsiteY538" fmla="*/ 944515 h 2637168"/>
              <a:gd name="connsiteX539" fmla="*/ 1940314 w 2658173"/>
              <a:gd name="connsiteY539" fmla="*/ 902297 h 2637168"/>
              <a:gd name="connsiteX540" fmla="*/ 1544518 w 2658173"/>
              <a:gd name="connsiteY540" fmla="*/ 894382 h 2637168"/>
              <a:gd name="connsiteX541" fmla="*/ 1544518 w 2658173"/>
              <a:gd name="connsiteY541" fmla="*/ 894382 h 2637168"/>
              <a:gd name="connsiteX542" fmla="*/ 478509 w 2658173"/>
              <a:gd name="connsiteY542" fmla="*/ 873271 h 2637168"/>
              <a:gd name="connsiteX543" fmla="*/ 623635 w 2658173"/>
              <a:gd name="connsiteY543" fmla="*/ 1002565 h 2637168"/>
              <a:gd name="connsiteX544" fmla="*/ 478509 w 2658173"/>
              <a:gd name="connsiteY544" fmla="*/ 873271 h 2637168"/>
              <a:gd name="connsiteX545" fmla="*/ 391442 w 2658173"/>
              <a:gd name="connsiteY545" fmla="*/ 867996 h 2637168"/>
              <a:gd name="connsiteX546" fmla="*/ 399358 w 2658173"/>
              <a:gd name="connsiteY546" fmla="*/ 881189 h 2637168"/>
              <a:gd name="connsiteX547" fmla="*/ 391442 w 2658173"/>
              <a:gd name="connsiteY547" fmla="*/ 867996 h 2637168"/>
              <a:gd name="connsiteX548" fmla="*/ 1222104 w 2658173"/>
              <a:gd name="connsiteY548" fmla="*/ 841583 h 2637168"/>
              <a:gd name="connsiteX549" fmla="*/ 1225243 w 2658173"/>
              <a:gd name="connsiteY549" fmla="*/ 846886 h 2637168"/>
              <a:gd name="connsiteX550" fmla="*/ 1222104 w 2658173"/>
              <a:gd name="connsiteY550" fmla="*/ 841583 h 2637168"/>
              <a:gd name="connsiteX551" fmla="*/ 571533 w 2658173"/>
              <a:gd name="connsiteY551" fmla="*/ 836991 h 2637168"/>
              <a:gd name="connsiteX552" fmla="*/ 578789 w 2658173"/>
              <a:gd name="connsiteY552" fmla="*/ 841608 h 2637168"/>
              <a:gd name="connsiteX553" fmla="*/ 568235 w 2658173"/>
              <a:gd name="connsiteY553" fmla="*/ 844247 h 2637168"/>
              <a:gd name="connsiteX554" fmla="*/ 571533 w 2658173"/>
              <a:gd name="connsiteY554" fmla="*/ 836991 h 2637168"/>
              <a:gd name="connsiteX555" fmla="*/ 1939984 w 2658173"/>
              <a:gd name="connsiteY555" fmla="*/ 836001 h 2637168"/>
              <a:gd name="connsiteX556" fmla="*/ 1945591 w 2658173"/>
              <a:gd name="connsiteY556" fmla="*/ 836331 h 2637168"/>
              <a:gd name="connsiteX557" fmla="*/ 1940314 w 2658173"/>
              <a:gd name="connsiteY557" fmla="*/ 841608 h 2637168"/>
              <a:gd name="connsiteX558" fmla="*/ 1939984 w 2658173"/>
              <a:gd name="connsiteY558" fmla="*/ 836001 h 2637168"/>
              <a:gd name="connsiteX559" fmla="*/ 840542 w 2658173"/>
              <a:gd name="connsiteY559" fmla="*/ 832456 h 2637168"/>
              <a:gd name="connsiteX560" fmla="*/ 850561 w 2658173"/>
              <a:gd name="connsiteY560" fmla="*/ 849525 h 2637168"/>
              <a:gd name="connsiteX561" fmla="*/ 834729 w 2658173"/>
              <a:gd name="connsiteY561" fmla="*/ 836332 h 2637168"/>
              <a:gd name="connsiteX562" fmla="*/ 840542 w 2658173"/>
              <a:gd name="connsiteY562" fmla="*/ 832456 h 2637168"/>
              <a:gd name="connsiteX563" fmla="*/ 1338786 w 2658173"/>
              <a:gd name="connsiteY563" fmla="*/ 815510 h 2637168"/>
              <a:gd name="connsiteX564" fmla="*/ 1343981 w 2658173"/>
              <a:gd name="connsiteY564" fmla="*/ 833693 h 2637168"/>
              <a:gd name="connsiteX565" fmla="*/ 1342510 w 2658173"/>
              <a:gd name="connsiteY565" fmla="*/ 844433 h 2637168"/>
              <a:gd name="connsiteX566" fmla="*/ 1341526 w 2658173"/>
              <a:gd name="connsiteY566" fmla="*/ 847016 h 2637168"/>
              <a:gd name="connsiteX567" fmla="*/ 1340859 w 2658173"/>
              <a:gd name="connsiteY567" fmla="*/ 847260 h 2637168"/>
              <a:gd name="connsiteX568" fmla="*/ 1338879 w 2658173"/>
              <a:gd name="connsiteY568" fmla="*/ 840882 h 2637168"/>
              <a:gd name="connsiteX569" fmla="*/ 1338786 w 2658173"/>
              <a:gd name="connsiteY569" fmla="*/ 815510 h 2637168"/>
              <a:gd name="connsiteX570" fmla="*/ 2169876 w 2658173"/>
              <a:gd name="connsiteY570" fmla="*/ 807306 h 2637168"/>
              <a:gd name="connsiteX571" fmla="*/ 2114617 w 2658173"/>
              <a:gd name="connsiteY571" fmla="*/ 858244 h 2637168"/>
              <a:gd name="connsiteX572" fmla="*/ 2096942 w 2658173"/>
              <a:gd name="connsiteY572" fmla="*/ 863955 h 2637168"/>
              <a:gd name="connsiteX573" fmla="*/ 2078513 w 2658173"/>
              <a:gd name="connsiteY573" fmla="*/ 875911 h 2637168"/>
              <a:gd name="connsiteX574" fmla="*/ 2076897 w 2658173"/>
              <a:gd name="connsiteY574" fmla="*/ 876932 h 2637168"/>
              <a:gd name="connsiteX575" fmla="*/ 2037944 w 2658173"/>
              <a:gd name="connsiteY575" fmla="*/ 894382 h 2637168"/>
              <a:gd name="connsiteX576" fmla="*/ 2059589 w 2658173"/>
              <a:gd name="connsiteY576" fmla="*/ 887868 h 2637168"/>
              <a:gd name="connsiteX577" fmla="*/ 2076897 w 2658173"/>
              <a:gd name="connsiteY577" fmla="*/ 876932 h 2637168"/>
              <a:gd name="connsiteX578" fmla="*/ 2110837 w 2658173"/>
              <a:gd name="connsiteY578" fmla="*/ 861729 h 2637168"/>
              <a:gd name="connsiteX579" fmla="*/ 2114617 w 2658173"/>
              <a:gd name="connsiteY579" fmla="*/ 858244 h 2637168"/>
              <a:gd name="connsiteX580" fmla="*/ 2117103 w 2658173"/>
              <a:gd name="connsiteY580" fmla="*/ 857441 h 2637168"/>
              <a:gd name="connsiteX581" fmla="*/ 1990448 w 2658173"/>
              <a:gd name="connsiteY581" fmla="*/ 944516 h 2637168"/>
              <a:gd name="connsiteX582" fmla="*/ 2024751 w 2658173"/>
              <a:gd name="connsiteY582" fmla="*/ 897021 h 2637168"/>
              <a:gd name="connsiteX583" fmla="*/ 2169876 w 2658173"/>
              <a:gd name="connsiteY583" fmla="*/ 807306 h 2637168"/>
              <a:gd name="connsiteX584" fmla="*/ 462683 w 2658173"/>
              <a:gd name="connsiteY584" fmla="*/ 778280 h 2637168"/>
              <a:gd name="connsiteX585" fmla="*/ 475876 w 2658173"/>
              <a:gd name="connsiteY585" fmla="*/ 791474 h 2637168"/>
              <a:gd name="connsiteX586" fmla="*/ 462683 w 2658173"/>
              <a:gd name="connsiteY586" fmla="*/ 778280 h 2637168"/>
              <a:gd name="connsiteX587" fmla="*/ 713360 w 2658173"/>
              <a:gd name="connsiteY587" fmla="*/ 767726 h 2637168"/>
              <a:gd name="connsiteX588" fmla="*/ 723914 w 2658173"/>
              <a:gd name="connsiteY588" fmla="*/ 809944 h 2637168"/>
              <a:gd name="connsiteX589" fmla="*/ 713360 w 2658173"/>
              <a:gd name="connsiteY589" fmla="*/ 767726 h 2637168"/>
              <a:gd name="connsiteX590" fmla="*/ 607482 w 2658173"/>
              <a:gd name="connsiteY590" fmla="*/ 765418 h 2637168"/>
              <a:gd name="connsiteX591" fmla="*/ 615727 w 2658173"/>
              <a:gd name="connsiteY591" fmla="*/ 775642 h 2637168"/>
              <a:gd name="connsiteX592" fmla="*/ 597257 w 2658173"/>
              <a:gd name="connsiteY592" fmla="*/ 773003 h 2637168"/>
              <a:gd name="connsiteX593" fmla="*/ 607482 w 2658173"/>
              <a:gd name="connsiteY593" fmla="*/ 765418 h 2637168"/>
              <a:gd name="connsiteX594" fmla="*/ 2225288 w 2658173"/>
              <a:gd name="connsiteY594" fmla="*/ 765088 h 2637168"/>
              <a:gd name="connsiteX595" fmla="*/ 2217372 w 2658173"/>
              <a:gd name="connsiteY595" fmla="*/ 773004 h 2637168"/>
              <a:gd name="connsiteX596" fmla="*/ 2225288 w 2658173"/>
              <a:gd name="connsiteY596" fmla="*/ 765088 h 2637168"/>
              <a:gd name="connsiteX597" fmla="*/ 1148722 w 2658173"/>
              <a:gd name="connsiteY597" fmla="*/ 762449 h 2637168"/>
              <a:gd name="connsiteX598" fmla="*/ 1132890 w 2658173"/>
              <a:gd name="connsiteY598" fmla="*/ 812583 h 2637168"/>
              <a:gd name="connsiteX599" fmla="*/ 1088033 w 2658173"/>
              <a:gd name="connsiteY599" fmla="*/ 770365 h 2637168"/>
              <a:gd name="connsiteX600" fmla="*/ 1127612 w 2658173"/>
              <a:gd name="connsiteY600" fmla="*/ 802028 h 2637168"/>
              <a:gd name="connsiteX601" fmla="*/ 1148722 w 2658173"/>
              <a:gd name="connsiteY601" fmla="*/ 762449 h 2637168"/>
              <a:gd name="connsiteX602" fmla="*/ 1037899 w 2658173"/>
              <a:gd name="connsiteY602" fmla="*/ 754533 h 2637168"/>
              <a:gd name="connsiteX603" fmla="*/ 1016789 w 2658173"/>
              <a:gd name="connsiteY603" fmla="*/ 799390 h 2637168"/>
              <a:gd name="connsiteX604" fmla="*/ 1037899 w 2658173"/>
              <a:gd name="connsiteY604" fmla="*/ 754533 h 2637168"/>
              <a:gd name="connsiteX605" fmla="*/ 1381417 w 2658173"/>
              <a:gd name="connsiteY605" fmla="*/ 753955 h 2637168"/>
              <a:gd name="connsiteX606" fmla="*/ 1388838 w 2658173"/>
              <a:gd name="connsiteY606" fmla="*/ 765087 h 2637168"/>
              <a:gd name="connsiteX607" fmla="*/ 1380922 w 2658173"/>
              <a:gd name="connsiteY607" fmla="*/ 759810 h 2637168"/>
              <a:gd name="connsiteX608" fmla="*/ 1381417 w 2658173"/>
              <a:gd name="connsiteY608" fmla="*/ 753955 h 2637168"/>
              <a:gd name="connsiteX609" fmla="*/ 792505 w 2658173"/>
              <a:gd name="connsiteY609" fmla="*/ 746617 h 2637168"/>
              <a:gd name="connsiteX610" fmla="*/ 803059 w 2658173"/>
              <a:gd name="connsiteY610" fmla="*/ 796751 h 2637168"/>
              <a:gd name="connsiteX611" fmla="*/ 792505 w 2658173"/>
              <a:gd name="connsiteY611" fmla="*/ 746617 h 2637168"/>
              <a:gd name="connsiteX612" fmla="*/ 1628955 w 2658173"/>
              <a:gd name="connsiteY612" fmla="*/ 741340 h 2637168"/>
              <a:gd name="connsiteX613" fmla="*/ 1610484 w 2658173"/>
              <a:gd name="connsiteY613" fmla="*/ 765089 h 2637168"/>
              <a:gd name="connsiteX614" fmla="*/ 1628955 w 2658173"/>
              <a:gd name="connsiteY614" fmla="*/ 741340 h 2637168"/>
              <a:gd name="connsiteX615" fmla="*/ 1317265 w 2658173"/>
              <a:gd name="connsiteY615" fmla="*/ 717921 h 2637168"/>
              <a:gd name="connsiteX616" fmla="*/ 1325510 w 2658173"/>
              <a:gd name="connsiteY616" fmla="*/ 720230 h 2637168"/>
              <a:gd name="connsiteX617" fmla="*/ 1314956 w 2658173"/>
              <a:gd name="connsiteY617" fmla="*/ 725508 h 2637168"/>
              <a:gd name="connsiteX618" fmla="*/ 1317265 w 2658173"/>
              <a:gd name="connsiteY618" fmla="*/ 717921 h 2637168"/>
              <a:gd name="connsiteX619" fmla="*/ 1681727 w 2658173"/>
              <a:gd name="connsiteY619" fmla="*/ 707037 h 2637168"/>
              <a:gd name="connsiteX620" fmla="*/ 1634232 w 2658173"/>
              <a:gd name="connsiteY620" fmla="*/ 778281 h 2637168"/>
              <a:gd name="connsiteX621" fmla="*/ 1681727 w 2658173"/>
              <a:gd name="connsiteY621" fmla="*/ 707037 h 2637168"/>
              <a:gd name="connsiteX622" fmla="*/ 1486468 w 2658173"/>
              <a:gd name="connsiteY622" fmla="*/ 680651 h 2637168"/>
              <a:gd name="connsiteX623" fmla="*/ 1409948 w 2658173"/>
              <a:gd name="connsiteY623" fmla="*/ 770365 h 2637168"/>
              <a:gd name="connsiteX624" fmla="*/ 1349258 w 2658173"/>
              <a:gd name="connsiteY624" fmla="*/ 817861 h 2637168"/>
              <a:gd name="connsiteX625" fmla="*/ 1486468 w 2658173"/>
              <a:gd name="connsiteY625" fmla="*/ 680651 h 2637168"/>
              <a:gd name="connsiteX626" fmla="*/ 1644787 w 2658173"/>
              <a:gd name="connsiteY626" fmla="*/ 667458 h 2637168"/>
              <a:gd name="connsiteX627" fmla="*/ 1592013 w 2658173"/>
              <a:gd name="connsiteY627" fmla="*/ 693844 h 2637168"/>
              <a:gd name="connsiteX628" fmla="*/ 1644787 w 2658173"/>
              <a:gd name="connsiteY628" fmla="*/ 667458 h 2637168"/>
              <a:gd name="connsiteX629" fmla="*/ 1188302 w 2658173"/>
              <a:gd name="connsiteY629" fmla="*/ 662181 h 2637168"/>
              <a:gd name="connsiteX630" fmla="*/ 1177747 w 2658173"/>
              <a:gd name="connsiteY630" fmla="*/ 704399 h 2637168"/>
              <a:gd name="connsiteX631" fmla="*/ 1188302 w 2658173"/>
              <a:gd name="connsiteY631" fmla="*/ 662181 h 2637168"/>
              <a:gd name="connsiteX632" fmla="*/ 2111826 w 2658173"/>
              <a:gd name="connsiteY632" fmla="*/ 651626 h 2637168"/>
              <a:gd name="connsiteX633" fmla="*/ 2111826 w 2658173"/>
              <a:gd name="connsiteY633" fmla="*/ 651626 h 2637168"/>
              <a:gd name="connsiteX634" fmla="*/ 2074887 w 2658173"/>
              <a:gd name="connsiteY634" fmla="*/ 651626 h 2637168"/>
              <a:gd name="connsiteX635" fmla="*/ 2074887 w 2658173"/>
              <a:gd name="connsiteY635" fmla="*/ 651626 h 2637168"/>
              <a:gd name="connsiteX636" fmla="*/ 890140 w 2658173"/>
              <a:gd name="connsiteY636" fmla="*/ 648987 h 2637168"/>
              <a:gd name="connsiteX637" fmla="*/ 1022067 w 2658173"/>
              <a:gd name="connsiteY637" fmla="*/ 870634 h 2637168"/>
              <a:gd name="connsiteX638" fmla="*/ 890140 w 2658173"/>
              <a:gd name="connsiteY638" fmla="*/ 648987 h 2637168"/>
              <a:gd name="connsiteX639" fmla="*/ 1526049 w 2658173"/>
              <a:gd name="connsiteY639" fmla="*/ 635794 h 2637168"/>
              <a:gd name="connsiteX640" fmla="*/ 1491746 w 2658173"/>
              <a:gd name="connsiteY640" fmla="*/ 670097 h 2637168"/>
              <a:gd name="connsiteX641" fmla="*/ 1526049 w 2658173"/>
              <a:gd name="connsiteY641" fmla="*/ 635794 h 2637168"/>
              <a:gd name="connsiteX642" fmla="*/ 781951 w 2658173"/>
              <a:gd name="connsiteY642" fmla="*/ 633156 h 2637168"/>
              <a:gd name="connsiteX643" fmla="*/ 789867 w 2658173"/>
              <a:gd name="connsiteY643" fmla="*/ 691206 h 2637168"/>
              <a:gd name="connsiteX644" fmla="*/ 781951 w 2658173"/>
              <a:gd name="connsiteY644" fmla="*/ 633156 h 2637168"/>
              <a:gd name="connsiteX645" fmla="*/ 1285931 w 2658173"/>
              <a:gd name="connsiteY645" fmla="*/ 617323 h 2637168"/>
              <a:gd name="connsiteX646" fmla="*/ 1151360 w 2658173"/>
              <a:gd name="connsiteY646" fmla="*/ 926044 h 2637168"/>
              <a:gd name="connsiteX647" fmla="*/ 1304402 w 2658173"/>
              <a:gd name="connsiteY647" fmla="*/ 846885 h 2637168"/>
              <a:gd name="connsiteX648" fmla="*/ 1299124 w 2658173"/>
              <a:gd name="connsiteY648" fmla="*/ 878549 h 2637168"/>
              <a:gd name="connsiteX649" fmla="*/ 1312317 w 2658173"/>
              <a:gd name="connsiteY649" fmla="*/ 852162 h 2637168"/>
              <a:gd name="connsiteX650" fmla="*/ 1329778 w 2658173"/>
              <a:gd name="connsiteY650" fmla="*/ 851312 h 2637168"/>
              <a:gd name="connsiteX651" fmla="*/ 1340859 w 2658173"/>
              <a:gd name="connsiteY651" fmla="*/ 847260 h 2637168"/>
              <a:gd name="connsiteX652" fmla="*/ 1341117 w 2658173"/>
              <a:gd name="connsiteY652" fmla="*/ 848089 h 2637168"/>
              <a:gd name="connsiteX653" fmla="*/ 1341526 w 2658173"/>
              <a:gd name="connsiteY653" fmla="*/ 847016 h 2637168"/>
              <a:gd name="connsiteX654" fmla="*/ 1355525 w 2658173"/>
              <a:gd name="connsiteY654" fmla="*/ 841896 h 2637168"/>
              <a:gd name="connsiteX655" fmla="*/ 1441611 w 2658173"/>
              <a:gd name="connsiteY655" fmla="*/ 860078 h 2637168"/>
              <a:gd name="connsiteX656" fmla="*/ 1351897 w 2658173"/>
              <a:gd name="connsiteY656" fmla="*/ 1044783 h 2637168"/>
              <a:gd name="connsiteX657" fmla="*/ 1431056 w 2658173"/>
              <a:gd name="connsiteY657" fmla="*/ 867994 h 2637168"/>
              <a:gd name="connsiteX658" fmla="*/ 1462720 w 2658173"/>
              <a:gd name="connsiteY658" fmla="*/ 933960 h 2637168"/>
              <a:gd name="connsiteX659" fmla="*/ 1512854 w 2658173"/>
              <a:gd name="connsiteY659" fmla="*/ 696482 h 2637168"/>
              <a:gd name="connsiteX660" fmla="*/ 1515493 w 2658173"/>
              <a:gd name="connsiteY660" fmla="*/ 865355 h 2637168"/>
              <a:gd name="connsiteX661" fmla="*/ 1547157 w 2658173"/>
              <a:gd name="connsiteY661" fmla="*/ 809944 h 2637168"/>
              <a:gd name="connsiteX662" fmla="*/ 1560350 w 2658173"/>
              <a:gd name="connsiteY662" fmla="*/ 897019 h 2637168"/>
              <a:gd name="connsiteX663" fmla="*/ 1544518 w 2658173"/>
              <a:gd name="connsiteY663" fmla="*/ 854801 h 2637168"/>
              <a:gd name="connsiteX664" fmla="*/ 1507577 w 2658173"/>
              <a:gd name="connsiteY664" fmla="*/ 997288 h 2637168"/>
              <a:gd name="connsiteX665" fmla="*/ 1774080 w 2658173"/>
              <a:gd name="connsiteY665" fmla="*/ 780919 h 2637168"/>
              <a:gd name="connsiteX666" fmla="*/ 1774080 w 2658173"/>
              <a:gd name="connsiteY666" fmla="*/ 894381 h 2637168"/>
              <a:gd name="connsiteX667" fmla="*/ 1626316 w 2658173"/>
              <a:gd name="connsiteY667" fmla="*/ 1044783 h 2637168"/>
              <a:gd name="connsiteX668" fmla="*/ 1565627 w 2658173"/>
              <a:gd name="connsiteY668" fmla="*/ 1097556 h 2637168"/>
              <a:gd name="connsiteX669" fmla="*/ 1581459 w 2658173"/>
              <a:gd name="connsiteY669" fmla="*/ 1142413 h 2637168"/>
              <a:gd name="connsiteX670" fmla="*/ 1639509 w 2658173"/>
              <a:gd name="connsiteY670" fmla="*/ 1100195 h 2637168"/>
              <a:gd name="connsiteX671" fmla="*/ 1689644 w 2658173"/>
              <a:gd name="connsiteY671" fmla="*/ 1068531 h 2637168"/>
              <a:gd name="connsiteX672" fmla="*/ 1652702 w 2658173"/>
              <a:gd name="connsiteY672" fmla="*/ 1094917 h 2637168"/>
              <a:gd name="connsiteX673" fmla="*/ 1660618 w 2658173"/>
              <a:gd name="connsiteY673" fmla="*/ 1290178 h 2637168"/>
              <a:gd name="connsiteX674" fmla="*/ 1755610 w 2658173"/>
              <a:gd name="connsiteY674" fmla="*/ 1282262 h 2637168"/>
              <a:gd name="connsiteX675" fmla="*/ 1697559 w 2658173"/>
              <a:gd name="connsiteY675" fmla="*/ 1371976 h 2637168"/>
              <a:gd name="connsiteX676" fmla="*/ 1811021 w 2658173"/>
              <a:gd name="connsiteY676" fmla="*/ 1276985 h 2637168"/>
              <a:gd name="connsiteX677" fmla="*/ 1689644 w 2658173"/>
              <a:gd name="connsiteY677" fmla="*/ 1427387 h 2637168"/>
              <a:gd name="connsiteX678" fmla="*/ 1755610 w 2658173"/>
              <a:gd name="connsiteY678" fmla="*/ 1466967 h 2637168"/>
              <a:gd name="connsiteX679" fmla="*/ 1768803 w 2658173"/>
              <a:gd name="connsiteY679" fmla="*/ 1554042 h 2637168"/>
              <a:gd name="connsiteX680" fmla="*/ 1737139 w 2658173"/>
              <a:gd name="connsiteY680" fmla="*/ 1575152 h 2637168"/>
              <a:gd name="connsiteX681" fmla="*/ 1815969 w 2658173"/>
              <a:gd name="connsiteY681" fmla="*/ 1611763 h 2637168"/>
              <a:gd name="connsiteX682" fmla="*/ 1833700 w 2658173"/>
              <a:gd name="connsiteY682" fmla="*/ 1617428 h 2637168"/>
              <a:gd name="connsiteX683" fmla="*/ 1827843 w 2658173"/>
              <a:gd name="connsiteY683" fmla="*/ 1634191 h 2637168"/>
              <a:gd name="connsiteX684" fmla="*/ 1800466 w 2658173"/>
              <a:gd name="connsiteY684" fmla="*/ 1651672 h 2637168"/>
              <a:gd name="connsiteX685" fmla="*/ 1858517 w 2658173"/>
              <a:gd name="connsiteY685" fmla="*/ 1627924 h 2637168"/>
              <a:gd name="connsiteX686" fmla="*/ 1903374 w 2658173"/>
              <a:gd name="connsiteY686" fmla="*/ 1738747 h 2637168"/>
              <a:gd name="connsiteX687" fmla="*/ 1958785 w 2658173"/>
              <a:gd name="connsiteY687" fmla="*/ 1775689 h 2637168"/>
              <a:gd name="connsiteX688" fmla="*/ 1784635 w 2658173"/>
              <a:gd name="connsiteY688" fmla="*/ 1746663 h 2637168"/>
              <a:gd name="connsiteX689" fmla="*/ 1694921 w 2658173"/>
              <a:gd name="connsiteY689" fmla="*/ 1783604 h 2637168"/>
              <a:gd name="connsiteX690" fmla="*/ 1657980 w 2658173"/>
              <a:gd name="connsiteY690" fmla="*/ 1759856 h 2637168"/>
              <a:gd name="connsiteX691" fmla="*/ 1716030 w 2658173"/>
              <a:gd name="connsiteY691" fmla="*/ 1873318 h 2637168"/>
              <a:gd name="connsiteX692" fmla="*/ 1642148 w 2658173"/>
              <a:gd name="connsiteY692" fmla="*/ 1831100 h 2637168"/>
              <a:gd name="connsiteX693" fmla="*/ 1705475 w 2658173"/>
              <a:gd name="connsiteY693" fmla="*/ 1992057 h 2637168"/>
              <a:gd name="connsiteX694" fmla="*/ 1718669 w 2658173"/>
              <a:gd name="connsiteY694" fmla="*/ 2034275 h 2637168"/>
              <a:gd name="connsiteX695" fmla="*/ 1592014 w 2658173"/>
              <a:gd name="connsiteY695" fmla="*/ 1878595 h 2637168"/>
              <a:gd name="connsiteX696" fmla="*/ 1454804 w 2658173"/>
              <a:gd name="connsiteY696" fmla="*/ 1949839 h 2637168"/>
              <a:gd name="connsiteX697" fmla="*/ 1433695 w 2658173"/>
              <a:gd name="connsiteY697" fmla="*/ 2079132 h 2637168"/>
              <a:gd name="connsiteX698" fmla="*/ 1388838 w 2658173"/>
              <a:gd name="connsiteY698" fmla="*/ 2076494 h 2637168"/>
              <a:gd name="connsiteX699" fmla="*/ 1407309 w 2658173"/>
              <a:gd name="connsiteY699" fmla="*/ 2126628 h 2637168"/>
              <a:gd name="connsiteX700" fmla="*/ 1220434 w 2658173"/>
              <a:gd name="connsiteY700" fmla="*/ 2336137 h 2637168"/>
              <a:gd name="connsiteX701" fmla="*/ 1214432 w 2658173"/>
              <a:gd name="connsiteY701" fmla="*/ 2380765 h 2637168"/>
              <a:gd name="connsiteX702" fmla="*/ 1214688 w 2658173"/>
              <a:gd name="connsiteY702" fmla="*/ 2295501 h 2637168"/>
              <a:gd name="connsiteX703" fmla="*/ 1212049 w 2658173"/>
              <a:gd name="connsiteY703" fmla="*/ 2345635 h 2637168"/>
              <a:gd name="connsiteX704" fmla="*/ 1114419 w 2658173"/>
              <a:gd name="connsiteY704" fmla="*/ 2430072 h 2637168"/>
              <a:gd name="connsiteX705" fmla="*/ 1183024 w 2658173"/>
              <a:gd name="connsiteY705" fmla="*/ 2274392 h 2637168"/>
              <a:gd name="connsiteX706" fmla="*/ 1100278 w 2658173"/>
              <a:gd name="connsiteY706" fmla="*/ 2508948 h 2637168"/>
              <a:gd name="connsiteX707" fmla="*/ 1093207 w 2658173"/>
              <a:gd name="connsiteY707" fmla="*/ 2637168 h 2637168"/>
              <a:gd name="connsiteX708" fmla="*/ 1087531 w 2658173"/>
              <a:gd name="connsiteY708" fmla="*/ 2637168 h 2637168"/>
              <a:gd name="connsiteX709" fmla="*/ 1080117 w 2658173"/>
              <a:gd name="connsiteY709" fmla="*/ 2575197 h 2637168"/>
              <a:gd name="connsiteX710" fmla="*/ 1008873 w 2658173"/>
              <a:gd name="connsiteY710" fmla="*/ 2488122 h 2637168"/>
              <a:gd name="connsiteX711" fmla="*/ 1045814 w 2658173"/>
              <a:gd name="connsiteY711" fmla="*/ 2493399 h 2637168"/>
              <a:gd name="connsiteX712" fmla="*/ 1024705 w 2658173"/>
              <a:gd name="connsiteY712" fmla="*/ 2430072 h 2637168"/>
              <a:gd name="connsiteX713" fmla="*/ 1012404 w 2658173"/>
              <a:gd name="connsiteY713" fmla="*/ 2467229 h 2637168"/>
              <a:gd name="connsiteX714" fmla="*/ 1009525 w 2658173"/>
              <a:gd name="connsiteY714" fmla="*/ 2463709 h 2637168"/>
              <a:gd name="connsiteX715" fmla="*/ 1010409 w 2658173"/>
              <a:gd name="connsiteY715" fmla="*/ 2463499 h 2637168"/>
              <a:gd name="connsiteX716" fmla="*/ 1006235 w 2658173"/>
              <a:gd name="connsiteY716" fmla="*/ 2437988 h 2637168"/>
              <a:gd name="connsiteX717" fmla="*/ 1006884 w 2658173"/>
              <a:gd name="connsiteY717" fmla="*/ 2456387 h 2637168"/>
              <a:gd name="connsiteX718" fmla="*/ 1008027 w 2658173"/>
              <a:gd name="connsiteY718" fmla="*/ 2461878 h 2637168"/>
              <a:gd name="connsiteX719" fmla="*/ 1003596 w 2658173"/>
              <a:gd name="connsiteY719" fmla="*/ 2456458 h 2637168"/>
              <a:gd name="connsiteX720" fmla="*/ 1010136 w 2658173"/>
              <a:gd name="connsiteY720" fmla="*/ 2633918 h 2637168"/>
              <a:gd name="connsiteX721" fmla="*/ 1010227 w 2658173"/>
              <a:gd name="connsiteY721" fmla="*/ 2637168 h 2637168"/>
              <a:gd name="connsiteX722" fmla="*/ 986520 w 2658173"/>
              <a:gd name="connsiteY722" fmla="*/ 2637168 h 2637168"/>
              <a:gd name="connsiteX723" fmla="*/ 987177 w 2658173"/>
              <a:gd name="connsiteY723" fmla="*/ 2591658 h 2637168"/>
              <a:gd name="connsiteX724" fmla="*/ 979848 w 2658173"/>
              <a:gd name="connsiteY724" fmla="*/ 2387854 h 2637168"/>
              <a:gd name="connsiteX725" fmla="*/ 970572 w 2658173"/>
              <a:gd name="connsiteY725" fmla="*/ 2462066 h 2637168"/>
              <a:gd name="connsiteX726" fmla="*/ 970057 w 2658173"/>
              <a:gd name="connsiteY726" fmla="*/ 2467253 h 2637168"/>
              <a:gd name="connsiteX727" fmla="*/ 970052 w 2658173"/>
              <a:gd name="connsiteY727" fmla="*/ 2467255 h 2637168"/>
              <a:gd name="connsiteX728" fmla="*/ 969294 w 2658173"/>
              <a:gd name="connsiteY728" fmla="*/ 2474929 h 2637168"/>
              <a:gd name="connsiteX729" fmla="*/ 970057 w 2658173"/>
              <a:gd name="connsiteY729" fmla="*/ 2467253 h 2637168"/>
              <a:gd name="connsiteX730" fmla="*/ 971891 w 2658173"/>
              <a:gd name="connsiteY730" fmla="*/ 2466477 h 2637168"/>
              <a:gd name="connsiteX731" fmla="*/ 969294 w 2658173"/>
              <a:gd name="connsiteY731" fmla="*/ 2480206 h 2637168"/>
              <a:gd name="connsiteX732" fmla="*/ 949505 w 2658173"/>
              <a:gd name="connsiteY732" fmla="*/ 2602573 h 2637168"/>
              <a:gd name="connsiteX733" fmla="*/ 944938 w 2658173"/>
              <a:gd name="connsiteY733" fmla="*/ 2637168 h 2637168"/>
              <a:gd name="connsiteX734" fmla="*/ 895202 w 2658173"/>
              <a:gd name="connsiteY734" fmla="*/ 2637168 h 2637168"/>
              <a:gd name="connsiteX735" fmla="*/ 888392 w 2658173"/>
              <a:gd name="connsiteY735" fmla="*/ 2625997 h 2637168"/>
              <a:gd name="connsiteX736" fmla="*/ 867830 w 2658173"/>
              <a:gd name="connsiteY736" fmla="*/ 2620977 h 2637168"/>
              <a:gd name="connsiteX737" fmla="*/ 860327 w 2658173"/>
              <a:gd name="connsiteY737" fmla="*/ 2637168 h 2637168"/>
              <a:gd name="connsiteX738" fmla="*/ 857668 w 2658173"/>
              <a:gd name="connsiteY738" fmla="*/ 2637168 h 2637168"/>
              <a:gd name="connsiteX739" fmla="*/ 852853 w 2658173"/>
              <a:gd name="connsiteY739" fmla="*/ 2613370 h 2637168"/>
              <a:gd name="connsiteX740" fmla="*/ 861114 w 2658173"/>
              <a:gd name="connsiteY740" fmla="*/ 2430072 h 2637168"/>
              <a:gd name="connsiteX741" fmla="*/ 869030 w 2658173"/>
              <a:gd name="connsiteY741" fmla="*/ 2350913 h 2637168"/>
              <a:gd name="connsiteX742" fmla="*/ 826812 w 2658173"/>
              <a:gd name="connsiteY742" fmla="*/ 2329804 h 2637168"/>
              <a:gd name="connsiteX743" fmla="*/ 792510 w 2658173"/>
              <a:gd name="connsiteY743" fmla="*/ 2488122 h 2637168"/>
              <a:gd name="connsiteX744" fmla="*/ 789871 w 2658173"/>
              <a:gd name="connsiteY744" fmla="*/ 2234812 h 2637168"/>
              <a:gd name="connsiteX745" fmla="*/ 774039 w 2658173"/>
              <a:gd name="connsiteY745" fmla="*/ 2221619 h 2637168"/>
              <a:gd name="connsiteX746" fmla="*/ 766123 w 2658173"/>
              <a:gd name="connsiteY746" fmla="*/ 2251221 h 2637168"/>
              <a:gd name="connsiteX747" fmla="*/ 750366 w 2658173"/>
              <a:gd name="connsiteY747" fmla="*/ 2280474 h 2637168"/>
              <a:gd name="connsiteX748" fmla="*/ 755685 w 2658173"/>
              <a:gd name="connsiteY748" fmla="*/ 2284947 h 2637168"/>
              <a:gd name="connsiteX749" fmla="*/ 758735 w 2658173"/>
              <a:gd name="connsiteY749" fmla="*/ 2290374 h 2637168"/>
              <a:gd name="connsiteX750" fmla="*/ 747463 w 2658173"/>
              <a:gd name="connsiteY750" fmla="*/ 2285914 h 2637168"/>
              <a:gd name="connsiteX751" fmla="*/ 735128 w 2658173"/>
              <a:gd name="connsiteY751" fmla="*/ 2309557 h 2637168"/>
              <a:gd name="connsiteX752" fmla="*/ 739741 w 2658173"/>
              <a:gd name="connsiteY752" fmla="*/ 2306385 h 2637168"/>
              <a:gd name="connsiteX753" fmla="*/ 739741 w 2658173"/>
              <a:gd name="connsiteY753" fmla="*/ 2327165 h 2637168"/>
              <a:gd name="connsiteX754" fmla="*/ 734148 w 2658173"/>
              <a:gd name="connsiteY754" fmla="*/ 2311435 h 2637168"/>
              <a:gd name="connsiteX755" fmla="*/ 729512 w 2658173"/>
              <a:gd name="connsiteY755" fmla="*/ 2320321 h 2637168"/>
              <a:gd name="connsiteX756" fmla="*/ 718628 w 2658173"/>
              <a:gd name="connsiteY756" fmla="*/ 2358829 h 2637168"/>
              <a:gd name="connsiteX757" fmla="*/ 673770 w 2658173"/>
              <a:gd name="connsiteY757" fmla="*/ 2342997 h 2637168"/>
              <a:gd name="connsiteX758" fmla="*/ 642106 w 2658173"/>
              <a:gd name="connsiteY758" fmla="*/ 2377299 h 2637168"/>
              <a:gd name="connsiteX759" fmla="*/ 768762 w 2658173"/>
              <a:gd name="connsiteY759" fmla="*/ 2216342 h 2637168"/>
              <a:gd name="connsiteX760" fmla="*/ 673770 w 2658173"/>
              <a:gd name="connsiteY760" fmla="*/ 2303417 h 2637168"/>
              <a:gd name="connsiteX761" fmla="*/ 602526 w 2658173"/>
              <a:gd name="connsiteY761" fmla="*/ 2350913 h 2637168"/>
              <a:gd name="connsiteX762" fmla="*/ 613081 w 2658173"/>
              <a:gd name="connsiteY762" fmla="*/ 2187317 h 2637168"/>
              <a:gd name="connsiteX763" fmla="*/ 473232 w 2658173"/>
              <a:gd name="connsiteY763" fmla="*/ 2218980 h 2637168"/>
              <a:gd name="connsiteX764" fmla="*/ 401989 w 2658173"/>
              <a:gd name="connsiteY764" fmla="*/ 2166208 h 2637168"/>
              <a:gd name="connsiteX765" fmla="*/ 409905 w 2658173"/>
              <a:gd name="connsiteY765" fmla="*/ 2129267 h 2637168"/>
              <a:gd name="connsiteX766" fmla="*/ 336023 w 2658173"/>
              <a:gd name="connsiteY766" fmla="*/ 2155653 h 2637168"/>
              <a:gd name="connsiteX767" fmla="*/ 328107 w 2658173"/>
              <a:gd name="connsiteY767" fmla="*/ 2123989 h 2637168"/>
              <a:gd name="connsiteX768" fmla="*/ 333714 w 2658173"/>
              <a:gd name="connsiteY768" fmla="*/ 2132565 h 2637168"/>
              <a:gd name="connsiteX769" fmla="*/ 325413 w 2658173"/>
              <a:gd name="connsiteY769" fmla="*/ 2121854 h 2637168"/>
              <a:gd name="connsiteX770" fmla="*/ 325469 w 2658173"/>
              <a:gd name="connsiteY770" fmla="*/ 2121351 h 2637168"/>
              <a:gd name="connsiteX771" fmla="*/ 324768 w 2658173"/>
              <a:gd name="connsiteY771" fmla="*/ 2121021 h 2637168"/>
              <a:gd name="connsiteX772" fmla="*/ 325413 w 2658173"/>
              <a:gd name="connsiteY772" fmla="*/ 2121854 h 2637168"/>
              <a:gd name="connsiteX773" fmla="*/ 324082 w 2658173"/>
              <a:gd name="connsiteY773" fmla="*/ 2133894 h 2637168"/>
              <a:gd name="connsiteX774" fmla="*/ 169789 w 2658173"/>
              <a:gd name="connsiteY774" fmla="*/ 2171485 h 2637168"/>
              <a:gd name="connsiteX775" fmla="*/ 186642 w 2658173"/>
              <a:gd name="connsiteY775" fmla="*/ 2144189 h 2637168"/>
              <a:gd name="connsiteX776" fmla="*/ 178371 w 2658173"/>
              <a:gd name="connsiteY776" fmla="*/ 2146748 h 2637168"/>
              <a:gd name="connsiteX777" fmla="*/ 161879 w 2658173"/>
              <a:gd name="connsiteY777" fmla="*/ 2131906 h 2637168"/>
              <a:gd name="connsiteX778" fmla="*/ 183318 w 2658173"/>
              <a:gd name="connsiteY778" fmla="*/ 2117063 h 2637168"/>
              <a:gd name="connsiteX779" fmla="*/ 198821 w 2658173"/>
              <a:gd name="connsiteY779" fmla="*/ 2131906 h 2637168"/>
              <a:gd name="connsiteX780" fmla="*/ 197211 w 2658173"/>
              <a:gd name="connsiteY780" fmla="*/ 2134293 h 2637168"/>
              <a:gd name="connsiteX781" fmla="*/ 206565 w 2658173"/>
              <a:gd name="connsiteY781" fmla="*/ 2126421 h 2637168"/>
              <a:gd name="connsiteX782" fmla="*/ 314914 w 2658173"/>
              <a:gd name="connsiteY782" fmla="*/ 2089687 h 2637168"/>
              <a:gd name="connsiteX783" fmla="*/ 262141 w 2658173"/>
              <a:gd name="connsiteY783" fmla="*/ 2081771 h 2637168"/>
              <a:gd name="connsiteX784" fmla="*/ 288528 w 2658173"/>
              <a:gd name="connsiteY784" fmla="*/ 2028998 h 2637168"/>
              <a:gd name="connsiteX785" fmla="*/ 255544 w 2658173"/>
              <a:gd name="connsiteY785" fmla="*/ 2038563 h 2637168"/>
              <a:gd name="connsiteX786" fmla="*/ 257927 w 2658173"/>
              <a:gd name="connsiteY786" fmla="*/ 2034454 h 2637168"/>
              <a:gd name="connsiteX787" fmla="*/ 285889 w 2658173"/>
              <a:gd name="connsiteY787" fmla="*/ 2026360 h 2637168"/>
              <a:gd name="connsiteX788" fmla="*/ 259585 w 2658173"/>
              <a:gd name="connsiteY788" fmla="*/ 2031596 h 2637168"/>
              <a:gd name="connsiteX789" fmla="*/ 257927 w 2658173"/>
              <a:gd name="connsiteY789" fmla="*/ 2034454 h 2637168"/>
              <a:gd name="connsiteX790" fmla="*/ 248288 w 2658173"/>
              <a:gd name="connsiteY790" fmla="*/ 2037244 h 2637168"/>
              <a:gd name="connsiteX791" fmla="*/ 214646 w 2658173"/>
              <a:gd name="connsiteY791" fmla="*/ 2026360 h 2637168"/>
              <a:gd name="connsiteX792" fmla="*/ 280612 w 2658173"/>
              <a:gd name="connsiteY792" fmla="*/ 1997334 h 2637168"/>
              <a:gd name="connsiteX793" fmla="*/ 80075 w 2658173"/>
              <a:gd name="connsiteY793" fmla="*/ 2068578 h 2637168"/>
              <a:gd name="connsiteX794" fmla="*/ 56327 w 2658173"/>
              <a:gd name="connsiteY794" fmla="*/ 2039553 h 2637168"/>
              <a:gd name="connsiteX795" fmla="*/ 74798 w 2658173"/>
              <a:gd name="connsiteY795" fmla="*/ 2005250 h 2637168"/>
              <a:gd name="connsiteX796" fmla="*/ 269974 w 2658173"/>
              <a:gd name="connsiteY796" fmla="*/ 1961465 h 2637168"/>
              <a:gd name="connsiteX797" fmla="*/ 279131 w 2658173"/>
              <a:gd name="connsiteY797" fmla="*/ 1954392 h 2637168"/>
              <a:gd name="connsiteX798" fmla="*/ 277976 w 2658173"/>
              <a:gd name="connsiteY798" fmla="*/ 1954787 h 2637168"/>
              <a:gd name="connsiteX799" fmla="*/ 238397 w 2658173"/>
              <a:gd name="connsiteY799" fmla="*/ 1920814 h 2637168"/>
              <a:gd name="connsiteX800" fmla="*/ 277976 w 2658173"/>
              <a:gd name="connsiteY800" fmla="*/ 1939284 h 2637168"/>
              <a:gd name="connsiteX801" fmla="*/ 282465 w 2658173"/>
              <a:gd name="connsiteY801" fmla="*/ 1951817 h 2637168"/>
              <a:gd name="connsiteX802" fmla="*/ 293341 w 2658173"/>
              <a:gd name="connsiteY802" fmla="*/ 1943417 h 2637168"/>
              <a:gd name="connsiteX803" fmla="*/ 306998 w 2658173"/>
              <a:gd name="connsiteY803" fmla="*/ 1931368 h 2637168"/>
              <a:gd name="connsiteX804" fmla="*/ 206730 w 2658173"/>
              <a:gd name="connsiteY804" fmla="*/ 1889150 h 2637168"/>
              <a:gd name="connsiteX805" fmla="*/ 288528 w 2658173"/>
              <a:gd name="connsiteY805" fmla="*/ 1868041 h 2637168"/>
              <a:gd name="connsiteX806" fmla="*/ 198814 w 2658173"/>
              <a:gd name="connsiteY806" fmla="*/ 1860125 h 2637168"/>
              <a:gd name="connsiteX807" fmla="*/ 267831 w 2658173"/>
              <a:gd name="connsiteY807" fmla="*/ 1837119 h 2637168"/>
              <a:gd name="connsiteX808" fmla="*/ 270068 w 2658173"/>
              <a:gd name="connsiteY808" fmla="*/ 1837389 h 2637168"/>
              <a:gd name="connsiteX809" fmla="*/ 272696 w 2658173"/>
              <a:gd name="connsiteY809" fmla="*/ 1839016 h 2637168"/>
              <a:gd name="connsiteX810" fmla="*/ 274932 w 2658173"/>
              <a:gd name="connsiteY810" fmla="*/ 1837975 h 2637168"/>
              <a:gd name="connsiteX811" fmla="*/ 270068 w 2658173"/>
              <a:gd name="connsiteY811" fmla="*/ 1837389 h 2637168"/>
              <a:gd name="connsiteX812" fmla="*/ 232745 w 2658173"/>
              <a:gd name="connsiteY812" fmla="*/ 1814278 h 2637168"/>
              <a:gd name="connsiteX813" fmla="*/ 90629 w 2658173"/>
              <a:gd name="connsiteY813" fmla="*/ 1775689 h 2637168"/>
              <a:gd name="connsiteX814" fmla="*/ 172123 w 2658173"/>
              <a:gd name="connsiteY814" fmla="*/ 1780976 h 2637168"/>
              <a:gd name="connsiteX815" fmla="*/ 213526 w 2658173"/>
              <a:gd name="connsiteY815" fmla="*/ 1780967 h 2637168"/>
              <a:gd name="connsiteX816" fmla="*/ 198818 w 2658173"/>
              <a:gd name="connsiteY816" fmla="*/ 1767773 h 2637168"/>
              <a:gd name="connsiteX817" fmla="*/ 229162 w 2658173"/>
              <a:gd name="connsiteY817" fmla="*/ 1773050 h 2637168"/>
              <a:gd name="connsiteX818" fmla="*/ 237246 w 2658173"/>
              <a:gd name="connsiteY818" fmla="*/ 1780658 h 2637168"/>
              <a:gd name="connsiteX819" fmla="*/ 272629 w 2658173"/>
              <a:gd name="connsiteY819" fmla="*/ 1779965 h 2637168"/>
              <a:gd name="connsiteX820" fmla="*/ 378242 w 2658173"/>
              <a:gd name="connsiteY820" fmla="*/ 1770411 h 2637168"/>
              <a:gd name="connsiteX821" fmla="*/ 180343 w 2658173"/>
              <a:gd name="connsiteY821" fmla="*/ 1649034 h 2637168"/>
              <a:gd name="connsiteX822" fmla="*/ 293805 w 2658173"/>
              <a:gd name="connsiteY822" fmla="*/ 1519740 h 2637168"/>
              <a:gd name="connsiteX823" fmla="*/ 206730 w 2658173"/>
              <a:gd name="connsiteY823" fmla="*/ 1443219 h 2637168"/>
              <a:gd name="connsiteX824" fmla="*/ 127570 w 2658173"/>
              <a:gd name="connsiteY824" fmla="*/ 1203102 h 2637168"/>
              <a:gd name="connsiteX825" fmla="*/ 222562 w 2658173"/>
              <a:gd name="connsiteY825" fmla="*/ 1184631 h 2637168"/>
              <a:gd name="connsiteX826" fmla="*/ 148564 w 2658173"/>
              <a:gd name="connsiteY826" fmla="*/ 1107536 h 2637168"/>
              <a:gd name="connsiteX827" fmla="*/ 170984 w 2658173"/>
              <a:gd name="connsiteY827" fmla="*/ 1127200 h 2637168"/>
              <a:gd name="connsiteX828" fmla="*/ 365048 w 2658173"/>
              <a:gd name="connsiteY828" fmla="*/ 1189909 h 2637168"/>
              <a:gd name="connsiteX829" fmla="*/ 62924 w 2658173"/>
              <a:gd name="connsiteY829" fmla="*/ 848864 h 2637168"/>
              <a:gd name="connsiteX830" fmla="*/ 719 w 2658173"/>
              <a:gd name="connsiteY830" fmla="*/ 780413 h 2637168"/>
              <a:gd name="connsiteX831" fmla="*/ 719 w 2658173"/>
              <a:gd name="connsiteY831" fmla="*/ 754513 h 2637168"/>
              <a:gd name="connsiteX832" fmla="*/ 32538 w 2658173"/>
              <a:gd name="connsiteY832" fmla="*/ 788959 h 2637168"/>
              <a:gd name="connsiteX833" fmla="*/ 172427 w 2658173"/>
              <a:gd name="connsiteY833" fmla="*/ 939237 h 2637168"/>
              <a:gd name="connsiteX834" fmla="*/ 248948 w 2658173"/>
              <a:gd name="connsiteY834" fmla="*/ 957708 h 2637168"/>
              <a:gd name="connsiteX835" fmla="*/ 262141 w 2658173"/>
              <a:gd name="connsiteY835" fmla="*/ 1015758 h 2637168"/>
              <a:gd name="connsiteX836" fmla="*/ 391435 w 2658173"/>
              <a:gd name="connsiteY836" fmla="*/ 1121304 h 2637168"/>
              <a:gd name="connsiteX837" fmla="*/ 370326 w 2658173"/>
              <a:gd name="connsiteY837" fmla="*/ 1036867 h 2637168"/>
              <a:gd name="connsiteX838" fmla="*/ 386158 w 2658173"/>
              <a:gd name="connsiteY838" fmla="*/ 1110749 h 2637168"/>
              <a:gd name="connsiteX839" fmla="*/ 18421 w 2658173"/>
              <a:gd name="connsiteY839" fmla="*/ 666351 h 2637168"/>
              <a:gd name="connsiteX840" fmla="*/ 719 w 2658173"/>
              <a:gd name="connsiteY840" fmla="*/ 645518 h 2637168"/>
              <a:gd name="connsiteX841" fmla="*/ 719 w 2658173"/>
              <a:gd name="connsiteY841" fmla="*/ 634973 h 2637168"/>
              <a:gd name="connsiteX842" fmla="*/ 3044 w 2658173"/>
              <a:gd name="connsiteY842" fmla="*/ 636665 h 2637168"/>
              <a:gd name="connsiteX843" fmla="*/ 388796 w 2658173"/>
              <a:gd name="connsiteY843" fmla="*/ 1044783 h 2637168"/>
              <a:gd name="connsiteX844" fmla="*/ 341301 w 2658173"/>
              <a:gd name="connsiteY844" fmla="*/ 939237 h 2637168"/>
              <a:gd name="connsiteX845" fmla="*/ 486425 w 2658173"/>
              <a:gd name="connsiteY845" fmla="*/ 960347 h 2637168"/>
              <a:gd name="connsiteX846" fmla="*/ 383519 w 2658173"/>
              <a:gd name="connsiteY846" fmla="*/ 854801 h 2637168"/>
              <a:gd name="connsiteX847" fmla="*/ 378242 w 2658173"/>
              <a:gd name="connsiteY847" fmla="*/ 736062 h 2637168"/>
              <a:gd name="connsiteX848" fmla="*/ 623635 w 2658173"/>
              <a:gd name="connsiteY848" fmla="*/ 986733 h 2637168"/>
              <a:gd name="connsiteX849" fmla="*/ 631551 w 2658173"/>
              <a:gd name="connsiteY849" fmla="*/ 783558 h 2637168"/>
              <a:gd name="connsiteX850" fmla="*/ 657938 w 2658173"/>
              <a:gd name="connsiteY850" fmla="*/ 936599 h 2637168"/>
              <a:gd name="connsiteX851" fmla="*/ 950823 w 2658173"/>
              <a:gd name="connsiteY851" fmla="*/ 962985 h 2637168"/>
              <a:gd name="connsiteX852" fmla="*/ 958739 w 2658173"/>
              <a:gd name="connsiteY852" fmla="*/ 857440 h 2637168"/>
              <a:gd name="connsiteX853" fmla="*/ 995680 w 2658173"/>
              <a:gd name="connsiteY853" fmla="*/ 920767 h 2637168"/>
              <a:gd name="connsiteX854" fmla="*/ 1019428 w 2658173"/>
              <a:gd name="connsiteY854" fmla="*/ 873271 h 2637168"/>
              <a:gd name="connsiteX855" fmla="*/ 1090671 w 2658173"/>
              <a:gd name="connsiteY855" fmla="*/ 849524 h 2637168"/>
              <a:gd name="connsiteX856" fmla="*/ 1122335 w 2658173"/>
              <a:gd name="connsiteY856" fmla="*/ 846885 h 2637168"/>
              <a:gd name="connsiteX857" fmla="*/ 1285931 w 2658173"/>
              <a:gd name="connsiteY857" fmla="*/ 617323 h 2637168"/>
              <a:gd name="connsiteX858" fmla="*/ 1415554 w 2658173"/>
              <a:gd name="connsiteY858" fmla="*/ 606109 h 2637168"/>
              <a:gd name="connsiteX859" fmla="*/ 1423141 w 2658173"/>
              <a:gd name="connsiteY859" fmla="*/ 612046 h 2637168"/>
              <a:gd name="connsiteX860" fmla="*/ 1409947 w 2658173"/>
              <a:gd name="connsiteY860" fmla="*/ 612046 h 2637168"/>
              <a:gd name="connsiteX861" fmla="*/ 1415554 w 2658173"/>
              <a:gd name="connsiteY861" fmla="*/ 606109 h 2637168"/>
              <a:gd name="connsiteX862" fmla="*/ 1182365 w 2658173"/>
              <a:gd name="connsiteY862" fmla="*/ 602812 h 2637168"/>
              <a:gd name="connsiteX863" fmla="*/ 1198857 w 2658173"/>
              <a:gd name="connsiteY863" fmla="*/ 606769 h 2637168"/>
              <a:gd name="connsiteX864" fmla="*/ 1177747 w 2658173"/>
              <a:gd name="connsiteY864" fmla="*/ 622602 h 2637168"/>
              <a:gd name="connsiteX865" fmla="*/ 1182365 w 2658173"/>
              <a:gd name="connsiteY865" fmla="*/ 602812 h 2637168"/>
              <a:gd name="connsiteX866" fmla="*/ 613080 w 2658173"/>
              <a:gd name="connsiteY866" fmla="*/ 598853 h 2637168"/>
              <a:gd name="connsiteX867" fmla="*/ 634190 w 2658173"/>
              <a:gd name="connsiteY867" fmla="*/ 788835 h 2637168"/>
              <a:gd name="connsiteX868" fmla="*/ 620996 w 2658173"/>
              <a:gd name="connsiteY868" fmla="*/ 722869 h 2637168"/>
              <a:gd name="connsiteX869" fmla="*/ 613080 w 2658173"/>
              <a:gd name="connsiteY869" fmla="*/ 598853 h 2637168"/>
              <a:gd name="connsiteX870" fmla="*/ 1436663 w 2658173"/>
              <a:gd name="connsiteY870" fmla="*/ 556305 h 2637168"/>
              <a:gd name="connsiteX871" fmla="*/ 1444250 w 2658173"/>
              <a:gd name="connsiteY871" fmla="*/ 561912 h 2637168"/>
              <a:gd name="connsiteX872" fmla="*/ 1442773 w 2658173"/>
              <a:gd name="connsiteY872" fmla="*/ 564083 h 2637168"/>
              <a:gd name="connsiteX873" fmla="*/ 1457443 w 2658173"/>
              <a:gd name="connsiteY873" fmla="*/ 564551 h 2637168"/>
              <a:gd name="connsiteX874" fmla="*/ 1428418 w 2658173"/>
              <a:gd name="connsiteY874" fmla="*/ 596216 h 2637168"/>
              <a:gd name="connsiteX875" fmla="*/ 1424615 w 2658173"/>
              <a:gd name="connsiteY875" fmla="*/ 574369 h 2637168"/>
              <a:gd name="connsiteX876" fmla="*/ 1434238 w 2658173"/>
              <a:gd name="connsiteY876" fmla="*/ 566903 h 2637168"/>
              <a:gd name="connsiteX877" fmla="*/ 1431056 w 2658173"/>
              <a:gd name="connsiteY877" fmla="*/ 564551 h 2637168"/>
              <a:gd name="connsiteX878" fmla="*/ 1436663 w 2658173"/>
              <a:gd name="connsiteY878" fmla="*/ 556305 h 2637168"/>
              <a:gd name="connsiteX879" fmla="*/ 290833 w 2658173"/>
              <a:gd name="connsiteY879" fmla="*/ 535526 h 2637168"/>
              <a:gd name="connsiteX880" fmla="*/ 299079 w 2658173"/>
              <a:gd name="connsiteY880" fmla="*/ 543442 h 2637168"/>
              <a:gd name="connsiteX881" fmla="*/ 280608 w 2658173"/>
              <a:gd name="connsiteY881" fmla="*/ 543442 h 2637168"/>
              <a:gd name="connsiteX882" fmla="*/ 290833 w 2658173"/>
              <a:gd name="connsiteY882" fmla="*/ 535526 h 2637168"/>
              <a:gd name="connsiteX883" fmla="*/ 1119698 w 2658173"/>
              <a:gd name="connsiteY883" fmla="*/ 514417 h 2637168"/>
              <a:gd name="connsiteX884" fmla="*/ 1151361 w 2658173"/>
              <a:gd name="connsiteY884" fmla="*/ 664819 h 2637168"/>
              <a:gd name="connsiteX885" fmla="*/ 1069563 w 2658173"/>
              <a:gd name="connsiteY885" fmla="*/ 714955 h 2637168"/>
              <a:gd name="connsiteX886" fmla="*/ 1085395 w 2658173"/>
              <a:gd name="connsiteY886" fmla="*/ 662181 h 2637168"/>
              <a:gd name="connsiteX887" fmla="*/ 1119698 w 2658173"/>
              <a:gd name="connsiteY887" fmla="*/ 514417 h 2637168"/>
              <a:gd name="connsiteX888" fmla="*/ 1781996 w 2658173"/>
              <a:gd name="connsiteY888" fmla="*/ 509139 h 2637168"/>
              <a:gd name="connsiteX889" fmla="*/ 1729223 w 2658173"/>
              <a:gd name="connsiteY889" fmla="*/ 567189 h 2637168"/>
              <a:gd name="connsiteX890" fmla="*/ 1781996 w 2658173"/>
              <a:gd name="connsiteY890" fmla="*/ 509139 h 2637168"/>
              <a:gd name="connsiteX891" fmla="*/ 1476573 w 2658173"/>
              <a:gd name="connsiteY891" fmla="*/ 503862 h 2637168"/>
              <a:gd name="connsiteX892" fmla="*/ 1473275 w 2658173"/>
              <a:gd name="connsiteY892" fmla="*/ 522333 h 2637168"/>
              <a:gd name="connsiteX893" fmla="*/ 1460081 w 2658173"/>
              <a:gd name="connsiteY893" fmla="*/ 524971 h 2637168"/>
              <a:gd name="connsiteX894" fmla="*/ 1476573 w 2658173"/>
              <a:gd name="connsiteY894" fmla="*/ 503862 h 2637168"/>
              <a:gd name="connsiteX895" fmla="*/ 2307545 w 2658173"/>
              <a:gd name="connsiteY895" fmla="*/ 497770 h 2637168"/>
              <a:gd name="connsiteX896" fmla="*/ 2309725 w 2658173"/>
              <a:gd name="connsiteY896" fmla="*/ 509139 h 2637168"/>
              <a:gd name="connsiteX897" fmla="*/ 2246397 w 2658173"/>
              <a:gd name="connsiteY897" fmla="*/ 561913 h 2637168"/>
              <a:gd name="connsiteX898" fmla="*/ 2307545 w 2658173"/>
              <a:gd name="connsiteY898" fmla="*/ 497770 h 2637168"/>
              <a:gd name="connsiteX899" fmla="*/ 1483500 w 2658173"/>
              <a:gd name="connsiteY899" fmla="*/ 488690 h 2637168"/>
              <a:gd name="connsiteX900" fmla="*/ 1491745 w 2658173"/>
              <a:gd name="connsiteY900" fmla="*/ 490668 h 2637168"/>
              <a:gd name="connsiteX901" fmla="*/ 1481191 w 2658173"/>
              <a:gd name="connsiteY901" fmla="*/ 498584 h 2637168"/>
              <a:gd name="connsiteX902" fmla="*/ 1483500 w 2658173"/>
              <a:gd name="connsiteY902" fmla="*/ 488690 h 2637168"/>
              <a:gd name="connsiteX903" fmla="*/ 1856786 w 2658173"/>
              <a:gd name="connsiteY903" fmla="*/ 488360 h 2637168"/>
              <a:gd name="connsiteX904" fmla="*/ 1866434 w 2658173"/>
              <a:gd name="connsiteY904" fmla="*/ 509140 h 2637168"/>
              <a:gd name="connsiteX905" fmla="*/ 1847962 w 2658173"/>
              <a:gd name="connsiteY905" fmla="*/ 493307 h 2637168"/>
              <a:gd name="connsiteX906" fmla="*/ 1856786 w 2658173"/>
              <a:gd name="connsiteY906" fmla="*/ 488360 h 2637168"/>
              <a:gd name="connsiteX907" fmla="*/ 1663257 w 2658173"/>
              <a:gd name="connsiteY907" fmla="*/ 474837 h 2637168"/>
              <a:gd name="connsiteX908" fmla="*/ 1526047 w 2658173"/>
              <a:gd name="connsiteY908" fmla="*/ 635794 h 2637168"/>
              <a:gd name="connsiteX909" fmla="*/ 1570904 w 2658173"/>
              <a:gd name="connsiteY909" fmla="*/ 572467 h 2637168"/>
              <a:gd name="connsiteX910" fmla="*/ 1663257 w 2658173"/>
              <a:gd name="connsiteY910" fmla="*/ 474837 h 2637168"/>
              <a:gd name="connsiteX911" fmla="*/ 720874 w 2658173"/>
              <a:gd name="connsiteY911" fmla="*/ 470564 h 2637168"/>
              <a:gd name="connsiteX912" fmla="*/ 737107 w 2658173"/>
              <a:gd name="connsiteY912" fmla="*/ 472198 h 2637168"/>
              <a:gd name="connsiteX913" fmla="*/ 737107 w 2658173"/>
              <a:gd name="connsiteY913" fmla="*/ 522332 h 2637168"/>
              <a:gd name="connsiteX914" fmla="*/ 720874 w 2658173"/>
              <a:gd name="connsiteY914" fmla="*/ 470564 h 2637168"/>
              <a:gd name="connsiteX915" fmla="*/ 811063 w 2658173"/>
              <a:gd name="connsiteY915" fmla="*/ 458964 h 2637168"/>
              <a:gd name="connsiteX916" fmla="*/ 816258 w 2658173"/>
              <a:gd name="connsiteY916" fmla="*/ 480115 h 2637168"/>
              <a:gd name="connsiteX917" fmla="*/ 803065 w 2658173"/>
              <a:gd name="connsiteY917" fmla="*/ 461643 h 2637168"/>
              <a:gd name="connsiteX918" fmla="*/ 811063 w 2658173"/>
              <a:gd name="connsiteY918" fmla="*/ 458964 h 2637168"/>
              <a:gd name="connsiteX919" fmla="*/ 1528687 w 2658173"/>
              <a:gd name="connsiteY919" fmla="*/ 429980 h 2637168"/>
              <a:gd name="connsiteX920" fmla="*/ 1523409 w 2658173"/>
              <a:gd name="connsiteY920" fmla="*/ 448451 h 2637168"/>
              <a:gd name="connsiteX921" fmla="*/ 1528687 w 2658173"/>
              <a:gd name="connsiteY921" fmla="*/ 429980 h 2637168"/>
              <a:gd name="connsiteX922" fmla="*/ 1433696 w 2658173"/>
              <a:gd name="connsiteY922" fmla="*/ 422064 h 2637168"/>
              <a:gd name="connsiteX923" fmla="*/ 1296486 w 2658173"/>
              <a:gd name="connsiteY923" fmla="*/ 630518 h 2637168"/>
              <a:gd name="connsiteX924" fmla="*/ 1322872 w 2658173"/>
              <a:gd name="connsiteY924" fmla="*/ 575105 h 2637168"/>
              <a:gd name="connsiteX925" fmla="*/ 1433696 w 2658173"/>
              <a:gd name="connsiteY925" fmla="*/ 422064 h 2637168"/>
              <a:gd name="connsiteX926" fmla="*/ 948185 w 2658173"/>
              <a:gd name="connsiteY926" fmla="*/ 422064 h 2637168"/>
              <a:gd name="connsiteX927" fmla="*/ 964017 w 2658173"/>
              <a:gd name="connsiteY927" fmla="*/ 456367 h 2637168"/>
              <a:gd name="connsiteX928" fmla="*/ 948185 w 2658173"/>
              <a:gd name="connsiteY928" fmla="*/ 422064 h 2637168"/>
              <a:gd name="connsiteX929" fmla="*/ 549760 w 2658173"/>
              <a:gd name="connsiteY929" fmla="*/ 406232 h 2637168"/>
              <a:gd name="connsiteX930" fmla="*/ 549760 w 2658173"/>
              <a:gd name="connsiteY930" fmla="*/ 424702 h 2637168"/>
              <a:gd name="connsiteX931" fmla="*/ 549760 w 2658173"/>
              <a:gd name="connsiteY931" fmla="*/ 406232 h 2637168"/>
              <a:gd name="connsiteX932" fmla="*/ 1296486 w 2658173"/>
              <a:gd name="connsiteY932" fmla="*/ 390400 h 2637168"/>
              <a:gd name="connsiteX933" fmla="*/ 1285932 w 2658173"/>
              <a:gd name="connsiteY933" fmla="*/ 411510 h 2637168"/>
              <a:gd name="connsiteX934" fmla="*/ 1296486 w 2658173"/>
              <a:gd name="connsiteY934" fmla="*/ 390400 h 2637168"/>
              <a:gd name="connsiteX935" fmla="*/ 1234477 w 2658173"/>
              <a:gd name="connsiteY935" fmla="*/ 374239 h 2637168"/>
              <a:gd name="connsiteX936" fmla="*/ 1238435 w 2658173"/>
              <a:gd name="connsiteY936" fmla="*/ 393039 h 2637168"/>
              <a:gd name="connsiteX937" fmla="*/ 1234477 w 2658173"/>
              <a:gd name="connsiteY937" fmla="*/ 374239 h 2637168"/>
              <a:gd name="connsiteX938" fmla="*/ 1584098 w 2658173"/>
              <a:gd name="connsiteY938" fmla="*/ 348182 h 2637168"/>
              <a:gd name="connsiteX939" fmla="*/ 1533964 w 2658173"/>
              <a:gd name="connsiteY939" fmla="*/ 424703 h 2637168"/>
              <a:gd name="connsiteX940" fmla="*/ 1584098 w 2658173"/>
              <a:gd name="connsiteY940" fmla="*/ 348182 h 2637168"/>
              <a:gd name="connsiteX941" fmla="*/ 750287 w 2658173"/>
              <a:gd name="connsiteY941" fmla="*/ 345543 h 2637168"/>
              <a:gd name="connsiteX942" fmla="*/ 779312 w 2658173"/>
              <a:gd name="connsiteY942" fmla="*/ 588298 h 2637168"/>
              <a:gd name="connsiteX943" fmla="*/ 750287 w 2658173"/>
              <a:gd name="connsiteY943" fmla="*/ 345543 h 2637168"/>
              <a:gd name="connsiteX944" fmla="*/ 1583768 w 2658173"/>
              <a:gd name="connsiteY944" fmla="*/ 327732 h 2637168"/>
              <a:gd name="connsiteX945" fmla="*/ 1592013 w 2658173"/>
              <a:gd name="connsiteY945" fmla="*/ 329711 h 2637168"/>
              <a:gd name="connsiteX946" fmla="*/ 1581459 w 2658173"/>
              <a:gd name="connsiteY946" fmla="*/ 337627 h 2637168"/>
              <a:gd name="connsiteX947" fmla="*/ 1583768 w 2658173"/>
              <a:gd name="connsiteY947" fmla="*/ 327732 h 2637168"/>
              <a:gd name="connsiteX948" fmla="*/ 739732 w 2658173"/>
              <a:gd name="connsiteY948" fmla="*/ 279577 h 2637168"/>
              <a:gd name="connsiteX949" fmla="*/ 752926 w 2658173"/>
              <a:gd name="connsiteY949" fmla="*/ 334988 h 2637168"/>
              <a:gd name="connsiteX950" fmla="*/ 739732 w 2658173"/>
              <a:gd name="connsiteY950" fmla="*/ 279577 h 2637168"/>
              <a:gd name="connsiteX951" fmla="*/ 1305721 w 2658173"/>
              <a:gd name="connsiteY951" fmla="*/ 276609 h 2637168"/>
              <a:gd name="connsiteX952" fmla="*/ 1309679 w 2658173"/>
              <a:gd name="connsiteY952" fmla="*/ 295409 h 2637168"/>
              <a:gd name="connsiteX953" fmla="*/ 1305721 w 2658173"/>
              <a:gd name="connsiteY953" fmla="*/ 276609 h 2637168"/>
              <a:gd name="connsiteX954" fmla="*/ 388801 w 2658173"/>
              <a:gd name="connsiteY954" fmla="*/ 271661 h 2637168"/>
              <a:gd name="connsiteX955" fmla="*/ 404633 w 2658173"/>
              <a:gd name="connsiteY955" fmla="*/ 348182 h 2637168"/>
              <a:gd name="connsiteX956" fmla="*/ 388801 w 2658173"/>
              <a:gd name="connsiteY956" fmla="*/ 271661 h 2637168"/>
              <a:gd name="connsiteX957" fmla="*/ 1626646 w 2658173"/>
              <a:gd name="connsiteY957" fmla="*/ 259581 h 2637168"/>
              <a:gd name="connsiteX958" fmla="*/ 1639509 w 2658173"/>
              <a:gd name="connsiteY958" fmla="*/ 269023 h 2637168"/>
              <a:gd name="connsiteX959" fmla="*/ 1599930 w 2658173"/>
              <a:gd name="connsiteY959" fmla="*/ 305964 h 2637168"/>
              <a:gd name="connsiteX960" fmla="*/ 1626646 w 2658173"/>
              <a:gd name="connsiteY960" fmla="*/ 259581 h 2637168"/>
              <a:gd name="connsiteX961" fmla="*/ 1486468 w 2658173"/>
              <a:gd name="connsiteY961" fmla="*/ 226804 h 2637168"/>
              <a:gd name="connsiteX962" fmla="*/ 1510216 w 2658173"/>
              <a:gd name="connsiteY962" fmla="*/ 300687 h 2637168"/>
              <a:gd name="connsiteX963" fmla="*/ 1486468 w 2658173"/>
              <a:gd name="connsiteY963" fmla="*/ 226804 h 2637168"/>
              <a:gd name="connsiteX964" fmla="*/ 1821575 w 2658173"/>
              <a:gd name="connsiteY964" fmla="*/ 224166 h 2637168"/>
              <a:gd name="connsiteX965" fmla="*/ 1718668 w 2658173"/>
              <a:gd name="connsiteY965" fmla="*/ 416788 h 2637168"/>
              <a:gd name="connsiteX966" fmla="*/ 1679089 w 2658173"/>
              <a:gd name="connsiteY966" fmla="*/ 445813 h 2637168"/>
              <a:gd name="connsiteX967" fmla="*/ 1821575 w 2658173"/>
              <a:gd name="connsiteY967" fmla="*/ 224166 h 2637168"/>
              <a:gd name="connsiteX968" fmla="*/ 1328150 w 2658173"/>
              <a:gd name="connsiteY968" fmla="*/ 210973 h 2637168"/>
              <a:gd name="connsiteX969" fmla="*/ 1312317 w 2658173"/>
              <a:gd name="connsiteY969" fmla="*/ 234721 h 2637168"/>
              <a:gd name="connsiteX970" fmla="*/ 1328150 w 2658173"/>
              <a:gd name="connsiteY970" fmla="*/ 210973 h 2637168"/>
              <a:gd name="connsiteX971" fmla="*/ 1800863 w 2658173"/>
              <a:gd name="connsiteY971" fmla="*/ 76556 h 2637168"/>
              <a:gd name="connsiteX972" fmla="*/ 1787273 w 2658173"/>
              <a:gd name="connsiteY972" fmla="*/ 115981 h 2637168"/>
              <a:gd name="connsiteX973" fmla="*/ 1737139 w 2658173"/>
              <a:gd name="connsiteY973" fmla="*/ 168754 h 2637168"/>
              <a:gd name="connsiteX974" fmla="*/ 1800863 w 2658173"/>
              <a:gd name="connsiteY974" fmla="*/ 76556 h 2637168"/>
              <a:gd name="connsiteX975" fmla="*/ 2242358 w 2658173"/>
              <a:gd name="connsiteY975" fmla="*/ 8045 h 2637168"/>
              <a:gd name="connsiteX976" fmla="*/ 2249037 w 2658173"/>
              <a:gd name="connsiteY976" fmla="*/ 23629 h 2637168"/>
              <a:gd name="connsiteX977" fmla="*/ 2235844 w 2658173"/>
              <a:gd name="connsiteY977" fmla="*/ 10436 h 2637168"/>
              <a:gd name="connsiteX978" fmla="*/ 2242358 w 2658173"/>
              <a:gd name="connsiteY978" fmla="*/ 8045 h 2637168"/>
              <a:gd name="connsiteX979" fmla="*/ 1860372 w 2658173"/>
              <a:gd name="connsiteY979" fmla="*/ 87 h 2637168"/>
              <a:gd name="connsiteX980" fmla="*/ 1842685 w 2658173"/>
              <a:gd name="connsiteY980" fmla="*/ 31545 h 2637168"/>
              <a:gd name="connsiteX981" fmla="*/ 1811021 w 2658173"/>
              <a:gd name="connsiteY981" fmla="*/ 60570 h 2637168"/>
              <a:gd name="connsiteX982" fmla="*/ 1860372 w 2658173"/>
              <a:gd name="connsiteY982" fmla="*/ 87 h 263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Lst>
            <a:rect l="l" t="t" r="r" b="b"/>
            <a:pathLst>
              <a:path w="2658173" h="2637168">
                <a:moveTo>
                  <a:pt x="1037898" y="2635885"/>
                </a:moveTo>
                <a:lnTo>
                  <a:pt x="1038512" y="2637168"/>
                </a:lnTo>
                <a:lnTo>
                  <a:pt x="1038243" y="2637168"/>
                </a:lnTo>
                <a:close/>
                <a:moveTo>
                  <a:pt x="1066923" y="2627971"/>
                </a:moveTo>
                <a:lnTo>
                  <a:pt x="1070512" y="2637168"/>
                </a:lnTo>
                <a:lnTo>
                  <a:pt x="1063997" y="2637168"/>
                </a:lnTo>
                <a:close/>
                <a:moveTo>
                  <a:pt x="243675" y="2627970"/>
                </a:moveTo>
                <a:lnTo>
                  <a:pt x="240674" y="2637168"/>
                </a:lnTo>
                <a:lnTo>
                  <a:pt x="235772" y="2637168"/>
                </a:lnTo>
                <a:close/>
                <a:moveTo>
                  <a:pt x="1037898" y="2622692"/>
                </a:moveTo>
                <a:cubicBezTo>
                  <a:pt x="1043175" y="2625330"/>
                  <a:pt x="1045814" y="2627969"/>
                  <a:pt x="1040537" y="2630608"/>
                </a:cubicBezTo>
                <a:cubicBezTo>
                  <a:pt x="1035259" y="2630608"/>
                  <a:pt x="1035259" y="2627969"/>
                  <a:pt x="1037898" y="2622692"/>
                </a:cubicBezTo>
                <a:close/>
                <a:moveTo>
                  <a:pt x="212008" y="2612139"/>
                </a:moveTo>
                <a:cubicBezTo>
                  <a:pt x="219924" y="2614777"/>
                  <a:pt x="217285" y="2627971"/>
                  <a:pt x="209369" y="2625332"/>
                </a:cubicBezTo>
                <a:cubicBezTo>
                  <a:pt x="201454" y="2622693"/>
                  <a:pt x="204092" y="2609500"/>
                  <a:pt x="212008" y="2612139"/>
                </a:cubicBezTo>
                <a:close/>
                <a:moveTo>
                  <a:pt x="821536" y="2596306"/>
                </a:moveTo>
                <a:lnTo>
                  <a:pt x="815654" y="2637168"/>
                </a:lnTo>
                <a:lnTo>
                  <a:pt x="800795" y="2637168"/>
                </a:lnTo>
                <a:close/>
                <a:moveTo>
                  <a:pt x="167151" y="2572558"/>
                </a:moveTo>
                <a:cubicBezTo>
                  <a:pt x="172429" y="2572558"/>
                  <a:pt x="175067" y="2583112"/>
                  <a:pt x="169790" y="2583112"/>
                </a:cubicBezTo>
                <a:cubicBezTo>
                  <a:pt x="161874" y="2585751"/>
                  <a:pt x="159236" y="2572558"/>
                  <a:pt x="167151" y="2572558"/>
                </a:cubicBezTo>
                <a:close/>
                <a:moveTo>
                  <a:pt x="404382" y="2565097"/>
                </a:moveTo>
                <a:cubicBezTo>
                  <a:pt x="413041" y="2566457"/>
                  <a:pt x="416504" y="2583773"/>
                  <a:pt x="412546" y="2593669"/>
                </a:cubicBezTo>
                <a:cubicBezTo>
                  <a:pt x="362410" y="2622695"/>
                  <a:pt x="375605" y="2551449"/>
                  <a:pt x="394075" y="2569921"/>
                </a:cubicBezTo>
                <a:cubicBezTo>
                  <a:pt x="398033" y="2565963"/>
                  <a:pt x="401496" y="2564643"/>
                  <a:pt x="404382" y="2565097"/>
                </a:cubicBezTo>
                <a:close/>
                <a:moveTo>
                  <a:pt x="771402" y="2556727"/>
                </a:moveTo>
                <a:cubicBezTo>
                  <a:pt x="784595" y="2556727"/>
                  <a:pt x="784595" y="2577836"/>
                  <a:pt x="771402" y="2577836"/>
                </a:cubicBezTo>
                <a:cubicBezTo>
                  <a:pt x="758209" y="2577836"/>
                  <a:pt x="758209" y="2556727"/>
                  <a:pt x="771402" y="2556727"/>
                </a:cubicBezTo>
                <a:close/>
                <a:moveTo>
                  <a:pt x="436292" y="2554089"/>
                </a:moveTo>
                <a:cubicBezTo>
                  <a:pt x="446847" y="2559366"/>
                  <a:pt x="449486" y="2564643"/>
                  <a:pt x="438931" y="2569921"/>
                </a:cubicBezTo>
                <a:cubicBezTo>
                  <a:pt x="428376" y="2567282"/>
                  <a:pt x="428376" y="2562005"/>
                  <a:pt x="436292" y="2554089"/>
                </a:cubicBezTo>
                <a:close/>
                <a:moveTo>
                  <a:pt x="1165213" y="2553098"/>
                </a:moveTo>
                <a:cubicBezTo>
                  <a:pt x="1190445" y="2552603"/>
                  <a:pt x="1218645" y="2587730"/>
                  <a:pt x="1183023" y="2609499"/>
                </a:cubicBezTo>
                <a:cubicBezTo>
                  <a:pt x="1156637" y="2609499"/>
                  <a:pt x="1143444" y="2593667"/>
                  <a:pt x="1143444" y="2567281"/>
                </a:cubicBezTo>
                <a:cubicBezTo>
                  <a:pt x="1148721" y="2557386"/>
                  <a:pt x="1156802" y="2553263"/>
                  <a:pt x="1165213" y="2553098"/>
                </a:cubicBezTo>
                <a:close/>
                <a:moveTo>
                  <a:pt x="594779" y="2540235"/>
                </a:moveTo>
                <a:cubicBezTo>
                  <a:pt x="602200" y="2542214"/>
                  <a:pt x="593295" y="2562004"/>
                  <a:pt x="581421" y="2546172"/>
                </a:cubicBezTo>
                <a:cubicBezTo>
                  <a:pt x="588017" y="2540895"/>
                  <a:pt x="592305" y="2539575"/>
                  <a:pt x="594779" y="2540235"/>
                </a:cubicBezTo>
                <a:close/>
                <a:moveTo>
                  <a:pt x="752933" y="2506593"/>
                </a:moveTo>
                <a:cubicBezTo>
                  <a:pt x="758211" y="2509231"/>
                  <a:pt x="752933" y="2519786"/>
                  <a:pt x="747655" y="2519786"/>
                </a:cubicBezTo>
                <a:cubicBezTo>
                  <a:pt x="742378" y="2517147"/>
                  <a:pt x="745017" y="2506593"/>
                  <a:pt x="752933" y="2506593"/>
                </a:cubicBezTo>
                <a:close/>
                <a:moveTo>
                  <a:pt x="185622" y="2493400"/>
                </a:moveTo>
                <a:cubicBezTo>
                  <a:pt x="206731" y="2511870"/>
                  <a:pt x="204092" y="2522425"/>
                  <a:pt x="175067" y="2519786"/>
                </a:cubicBezTo>
                <a:cubicBezTo>
                  <a:pt x="140765" y="2501316"/>
                  <a:pt x="143404" y="2490761"/>
                  <a:pt x="185622" y="2493400"/>
                </a:cubicBezTo>
                <a:close/>
                <a:moveTo>
                  <a:pt x="502260" y="2485483"/>
                </a:moveTo>
                <a:cubicBezTo>
                  <a:pt x="507537" y="2490760"/>
                  <a:pt x="504899" y="2493399"/>
                  <a:pt x="499621" y="2493399"/>
                </a:cubicBezTo>
                <a:cubicBezTo>
                  <a:pt x="494344" y="2488122"/>
                  <a:pt x="496983" y="2485483"/>
                  <a:pt x="502260" y="2485483"/>
                </a:cubicBezTo>
                <a:close/>
                <a:moveTo>
                  <a:pt x="751160" y="2479876"/>
                </a:moveTo>
                <a:cubicBezTo>
                  <a:pt x="751284" y="2479381"/>
                  <a:pt x="768102" y="2484824"/>
                  <a:pt x="758211" y="2482844"/>
                </a:cubicBezTo>
                <a:cubicBezTo>
                  <a:pt x="752933" y="2480865"/>
                  <a:pt x="751119" y="2480041"/>
                  <a:pt x="751160" y="2479876"/>
                </a:cubicBezTo>
                <a:close/>
                <a:moveTo>
                  <a:pt x="1231179" y="2469651"/>
                </a:moveTo>
                <a:cubicBezTo>
                  <a:pt x="1233818" y="2469651"/>
                  <a:pt x="1237116" y="2470970"/>
                  <a:pt x="1238435" y="2472289"/>
                </a:cubicBezTo>
                <a:cubicBezTo>
                  <a:pt x="1246351" y="2480205"/>
                  <a:pt x="1230519" y="2480205"/>
                  <a:pt x="1227881" y="2474928"/>
                </a:cubicBezTo>
                <a:cubicBezTo>
                  <a:pt x="1226562" y="2470970"/>
                  <a:pt x="1228541" y="2469651"/>
                  <a:pt x="1231179" y="2469651"/>
                </a:cubicBezTo>
                <a:close/>
                <a:moveTo>
                  <a:pt x="1008027" y="2461878"/>
                </a:moveTo>
                <a:lnTo>
                  <a:pt x="1009525" y="2463709"/>
                </a:lnTo>
                <a:lnTo>
                  <a:pt x="1008461" y="2463962"/>
                </a:lnTo>
                <a:close/>
                <a:moveTo>
                  <a:pt x="539199" y="2456458"/>
                </a:moveTo>
                <a:cubicBezTo>
                  <a:pt x="560310" y="2472290"/>
                  <a:pt x="520728" y="2469651"/>
                  <a:pt x="531283" y="2480206"/>
                </a:cubicBezTo>
                <a:cubicBezTo>
                  <a:pt x="504896" y="2527702"/>
                  <a:pt x="512812" y="2453820"/>
                  <a:pt x="539199" y="2456458"/>
                </a:cubicBezTo>
                <a:close/>
                <a:moveTo>
                  <a:pt x="544476" y="2440626"/>
                </a:moveTo>
                <a:cubicBezTo>
                  <a:pt x="544476" y="2451181"/>
                  <a:pt x="541838" y="2453820"/>
                  <a:pt x="533922" y="2448542"/>
                </a:cubicBezTo>
                <a:cubicBezTo>
                  <a:pt x="533922" y="2440626"/>
                  <a:pt x="539199" y="2437988"/>
                  <a:pt x="544476" y="2440626"/>
                </a:cubicBezTo>
                <a:close/>
                <a:moveTo>
                  <a:pt x="715993" y="2437988"/>
                </a:moveTo>
                <a:cubicBezTo>
                  <a:pt x="723908" y="2440626"/>
                  <a:pt x="718631" y="2451181"/>
                  <a:pt x="713353" y="2453820"/>
                </a:cubicBezTo>
                <a:cubicBezTo>
                  <a:pt x="708077" y="2451181"/>
                  <a:pt x="710716" y="2440626"/>
                  <a:pt x="715993" y="2437988"/>
                </a:cubicBezTo>
                <a:close/>
                <a:moveTo>
                  <a:pt x="391440" y="2435349"/>
                </a:moveTo>
                <a:cubicBezTo>
                  <a:pt x="367691" y="2482844"/>
                  <a:pt x="309641" y="2577835"/>
                  <a:pt x="248952" y="2625331"/>
                </a:cubicBezTo>
                <a:cubicBezTo>
                  <a:pt x="243675" y="2562004"/>
                  <a:pt x="354498" y="2472290"/>
                  <a:pt x="391440" y="2435349"/>
                </a:cubicBezTo>
                <a:close/>
                <a:moveTo>
                  <a:pt x="578783" y="2403686"/>
                </a:moveTo>
                <a:cubicBezTo>
                  <a:pt x="586699" y="2443265"/>
                  <a:pt x="541841" y="2422156"/>
                  <a:pt x="578783" y="2403686"/>
                </a:cubicBezTo>
                <a:close/>
                <a:moveTo>
                  <a:pt x="1051092" y="2401047"/>
                </a:moveTo>
                <a:cubicBezTo>
                  <a:pt x="1056369" y="2424795"/>
                  <a:pt x="1061646" y="2445904"/>
                  <a:pt x="1069562" y="2467013"/>
                </a:cubicBezTo>
                <a:cubicBezTo>
                  <a:pt x="1072201" y="2461736"/>
                  <a:pt x="1072201" y="2453820"/>
                  <a:pt x="1072201" y="2448542"/>
                </a:cubicBezTo>
                <a:cubicBezTo>
                  <a:pt x="1085394" y="2424795"/>
                  <a:pt x="1080117" y="2408963"/>
                  <a:pt x="1051092" y="2401047"/>
                </a:cubicBezTo>
                <a:close/>
                <a:moveTo>
                  <a:pt x="636837" y="2393130"/>
                </a:moveTo>
                <a:cubicBezTo>
                  <a:pt x="621005" y="2440625"/>
                  <a:pt x="581425" y="2511869"/>
                  <a:pt x="526011" y="2540894"/>
                </a:cubicBezTo>
                <a:cubicBezTo>
                  <a:pt x="536568" y="2501314"/>
                  <a:pt x="602535" y="2416878"/>
                  <a:pt x="636837" y="2393130"/>
                </a:cubicBezTo>
                <a:close/>
                <a:moveTo>
                  <a:pt x="1028493" y="2388111"/>
                </a:moveTo>
                <a:cubicBezTo>
                  <a:pt x="1027014" y="2387565"/>
                  <a:pt x="1025695" y="2388184"/>
                  <a:pt x="1024705" y="2390492"/>
                </a:cubicBezTo>
                <a:cubicBezTo>
                  <a:pt x="1057028" y="2452831"/>
                  <a:pt x="1038847" y="2391936"/>
                  <a:pt x="1028493" y="2388111"/>
                </a:cubicBezTo>
                <a:close/>
                <a:moveTo>
                  <a:pt x="1687004" y="2387854"/>
                </a:moveTo>
                <a:cubicBezTo>
                  <a:pt x="1694920" y="2390492"/>
                  <a:pt x="1689643" y="2406324"/>
                  <a:pt x="1681727" y="2401047"/>
                </a:cubicBezTo>
                <a:cubicBezTo>
                  <a:pt x="1679088" y="2398408"/>
                  <a:pt x="1681727" y="2387854"/>
                  <a:pt x="1687004" y="2387854"/>
                </a:cubicBezTo>
                <a:close/>
                <a:moveTo>
                  <a:pt x="1402031" y="2387853"/>
                </a:moveTo>
                <a:cubicBezTo>
                  <a:pt x="1425780" y="2403685"/>
                  <a:pt x="1425780" y="2419516"/>
                  <a:pt x="1404669" y="2432710"/>
                </a:cubicBezTo>
                <a:cubicBezTo>
                  <a:pt x="1402031" y="2416878"/>
                  <a:pt x="1402031" y="2403685"/>
                  <a:pt x="1402031" y="2387853"/>
                </a:cubicBezTo>
                <a:close/>
                <a:moveTo>
                  <a:pt x="496982" y="2387853"/>
                </a:moveTo>
                <a:cubicBezTo>
                  <a:pt x="502259" y="2390492"/>
                  <a:pt x="494343" y="2398408"/>
                  <a:pt x="491705" y="2398408"/>
                </a:cubicBezTo>
                <a:cubicBezTo>
                  <a:pt x="486427" y="2393130"/>
                  <a:pt x="491705" y="2385214"/>
                  <a:pt x="496982" y="2387853"/>
                </a:cubicBezTo>
                <a:close/>
                <a:moveTo>
                  <a:pt x="1763526" y="2385216"/>
                </a:moveTo>
                <a:cubicBezTo>
                  <a:pt x="1789912" y="2406325"/>
                  <a:pt x="1787274" y="2416879"/>
                  <a:pt x="1760887" y="2414241"/>
                </a:cubicBezTo>
                <a:cubicBezTo>
                  <a:pt x="1737138" y="2406325"/>
                  <a:pt x="1739777" y="2395770"/>
                  <a:pt x="1763526" y="2385216"/>
                </a:cubicBezTo>
                <a:close/>
                <a:moveTo>
                  <a:pt x="1214432" y="2380765"/>
                </a:moveTo>
                <a:lnTo>
                  <a:pt x="1213698" y="2625332"/>
                </a:lnTo>
                <a:lnTo>
                  <a:pt x="1213734" y="2637168"/>
                </a:lnTo>
                <a:lnTo>
                  <a:pt x="1200415" y="2637168"/>
                </a:lnTo>
                <a:lnTo>
                  <a:pt x="1199335" y="2602795"/>
                </a:lnTo>
                <a:cubicBezTo>
                  <a:pt x="1198959" y="2556500"/>
                  <a:pt x="1199928" y="2509809"/>
                  <a:pt x="1203144" y="2464704"/>
                </a:cubicBezTo>
                <a:close/>
                <a:moveTo>
                  <a:pt x="621001" y="2372805"/>
                </a:moveTo>
                <a:cubicBezTo>
                  <a:pt x="624960" y="2372434"/>
                  <a:pt x="627598" y="2373177"/>
                  <a:pt x="628917" y="2374991"/>
                </a:cubicBezTo>
                <a:cubicBezTo>
                  <a:pt x="631556" y="2378619"/>
                  <a:pt x="628917" y="2386535"/>
                  <a:pt x="621002" y="2398409"/>
                </a:cubicBezTo>
                <a:cubicBezTo>
                  <a:pt x="597254" y="2408964"/>
                  <a:pt x="591976" y="2401048"/>
                  <a:pt x="605169" y="2377300"/>
                </a:cubicBezTo>
                <a:cubicBezTo>
                  <a:pt x="611766" y="2374661"/>
                  <a:pt x="617043" y="2373177"/>
                  <a:pt x="621001" y="2372805"/>
                </a:cubicBezTo>
                <a:close/>
                <a:moveTo>
                  <a:pt x="1043176" y="2364106"/>
                </a:moveTo>
                <a:cubicBezTo>
                  <a:pt x="1048453" y="2408963"/>
                  <a:pt x="1059008" y="2364106"/>
                  <a:pt x="1043176" y="2364106"/>
                </a:cubicBezTo>
                <a:close/>
                <a:moveTo>
                  <a:pt x="801168" y="2356974"/>
                </a:moveTo>
                <a:cubicBezTo>
                  <a:pt x="801250" y="2356520"/>
                  <a:pt x="801085" y="2356850"/>
                  <a:pt x="800426" y="2358829"/>
                </a:cubicBezTo>
                <a:cubicBezTo>
                  <a:pt x="798447" y="2366745"/>
                  <a:pt x="800920" y="2358334"/>
                  <a:pt x="801168" y="2356974"/>
                </a:cubicBezTo>
                <a:close/>
                <a:moveTo>
                  <a:pt x="462682" y="2350912"/>
                </a:moveTo>
                <a:cubicBezTo>
                  <a:pt x="452128" y="2364105"/>
                  <a:pt x="438934" y="2379937"/>
                  <a:pt x="428380" y="2395769"/>
                </a:cubicBezTo>
                <a:cubicBezTo>
                  <a:pt x="436296" y="2369382"/>
                  <a:pt x="438934" y="2361466"/>
                  <a:pt x="462682" y="2350912"/>
                </a:cubicBezTo>
                <a:close/>
                <a:moveTo>
                  <a:pt x="1299125" y="2345634"/>
                </a:moveTo>
                <a:cubicBezTo>
                  <a:pt x="1322873" y="2340357"/>
                  <a:pt x="1325512" y="2356189"/>
                  <a:pt x="1307041" y="2398407"/>
                </a:cubicBezTo>
                <a:cubicBezTo>
                  <a:pt x="1285931" y="2398407"/>
                  <a:pt x="1283293" y="2379937"/>
                  <a:pt x="1299125" y="2345634"/>
                </a:cubicBezTo>
                <a:close/>
                <a:moveTo>
                  <a:pt x="1541879" y="2329802"/>
                </a:moveTo>
                <a:cubicBezTo>
                  <a:pt x="1610485" y="2340357"/>
                  <a:pt x="1665897" y="2416878"/>
                  <a:pt x="1594653" y="2467012"/>
                </a:cubicBezTo>
                <a:cubicBezTo>
                  <a:pt x="1483829" y="2543533"/>
                  <a:pt x="1460081" y="2313970"/>
                  <a:pt x="1541879" y="2329802"/>
                </a:cubicBezTo>
                <a:close/>
                <a:moveTo>
                  <a:pt x="2218114" y="2328650"/>
                </a:moveTo>
                <a:cubicBezTo>
                  <a:pt x="2222320" y="2321228"/>
                  <a:pt x="2233205" y="2350913"/>
                  <a:pt x="2217372" y="2350913"/>
                </a:cubicBezTo>
                <a:cubicBezTo>
                  <a:pt x="2216053" y="2337720"/>
                  <a:pt x="2216713" y="2331123"/>
                  <a:pt x="2218114" y="2328650"/>
                </a:cubicBezTo>
                <a:close/>
                <a:moveTo>
                  <a:pt x="1298219" y="2310673"/>
                </a:moveTo>
                <a:cubicBezTo>
                  <a:pt x="1301270" y="2310508"/>
                  <a:pt x="1299785" y="2311993"/>
                  <a:pt x="1288571" y="2316610"/>
                </a:cubicBezTo>
                <a:cubicBezTo>
                  <a:pt x="1239095" y="2326505"/>
                  <a:pt x="1289066" y="2311168"/>
                  <a:pt x="1298219" y="2310673"/>
                </a:cubicBezTo>
                <a:close/>
                <a:moveTo>
                  <a:pt x="486098" y="2295171"/>
                </a:moveTo>
                <a:cubicBezTo>
                  <a:pt x="487088" y="2294182"/>
                  <a:pt x="489067" y="2294182"/>
                  <a:pt x="491705" y="2295501"/>
                </a:cubicBezTo>
                <a:cubicBezTo>
                  <a:pt x="491705" y="2300778"/>
                  <a:pt x="491705" y="2303417"/>
                  <a:pt x="486428" y="2300778"/>
                </a:cubicBezTo>
                <a:cubicBezTo>
                  <a:pt x="485109" y="2298140"/>
                  <a:pt x="485109" y="2296161"/>
                  <a:pt x="486098" y="2295171"/>
                </a:cubicBezTo>
                <a:close/>
                <a:moveTo>
                  <a:pt x="172429" y="2288904"/>
                </a:moveTo>
                <a:cubicBezTo>
                  <a:pt x="174408" y="2287584"/>
                  <a:pt x="177706" y="2287584"/>
                  <a:pt x="180345" y="2290223"/>
                </a:cubicBezTo>
                <a:cubicBezTo>
                  <a:pt x="185622" y="2295500"/>
                  <a:pt x="175068" y="2300777"/>
                  <a:pt x="172429" y="2295500"/>
                </a:cubicBezTo>
                <a:cubicBezTo>
                  <a:pt x="169790" y="2292862"/>
                  <a:pt x="170450" y="2290223"/>
                  <a:pt x="172429" y="2288904"/>
                </a:cubicBezTo>
                <a:close/>
                <a:moveTo>
                  <a:pt x="2119742" y="2287585"/>
                </a:moveTo>
                <a:cubicBezTo>
                  <a:pt x="2125019" y="2292862"/>
                  <a:pt x="2122381" y="2295501"/>
                  <a:pt x="2117103" y="2295501"/>
                </a:cubicBezTo>
                <a:cubicBezTo>
                  <a:pt x="2111826" y="2292862"/>
                  <a:pt x="2114465" y="2287585"/>
                  <a:pt x="2119742" y="2287585"/>
                </a:cubicBezTo>
                <a:close/>
                <a:moveTo>
                  <a:pt x="814361" y="2276494"/>
                </a:moveTo>
                <a:cubicBezTo>
                  <a:pt x="808176" y="2276865"/>
                  <a:pt x="793828" y="2308035"/>
                  <a:pt x="813619" y="2337719"/>
                </a:cubicBezTo>
                <a:cubicBezTo>
                  <a:pt x="813619" y="2321888"/>
                  <a:pt x="816257" y="2303417"/>
                  <a:pt x="816257" y="2287585"/>
                </a:cubicBezTo>
                <a:cubicBezTo>
                  <a:pt x="817576" y="2279669"/>
                  <a:pt x="816422" y="2276370"/>
                  <a:pt x="814361" y="2276494"/>
                </a:cubicBezTo>
                <a:close/>
                <a:moveTo>
                  <a:pt x="1848623" y="2272414"/>
                </a:moveTo>
                <a:cubicBezTo>
                  <a:pt x="1854560" y="2273733"/>
                  <a:pt x="1859837" y="2278350"/>
                  <a:pt x="1858518" y="2284947"/>
                </a:cubicBezTo>
                <a:cubicBezTo>
                  <a:pt x="1855879" y="2298140"/>
                  <a:pt x="1832130" y="2292863"/>
                  <a:pt x="1834769" y="2279670"/>
                </a:cubicBezTo>
                <a:cubicBezTo>
                  <a:pt x="1836089" y="2273073"/>
                  <a:pt x="1842686" y="2271094"/>
                  <a:pt x="1848623" y="2272414"/>
                </a:cubicBezTo>
                <a:close/>
                <a:moveTo>
                  <a:pt x="1085394" y="2263837"/>
                </a:moveTo>
                <a:cubicBezTo>
                  <a:pt x="1069562" y="2295501"/>
                  <a:pt x="1048453" y="2340358"/>
                  <a:pt x="1072201" y="2379938"/>
                </a:cubicBezTo>
                <a:cubicBezTo>
                  <a:pt x="1103865" y="2427433"/>
                  <a:pt x="1080117" y="2250644"/>
                  <a:pt x="1085394" y="2263837"/>
                </a:cubicBezTo>
                <a:close/>
                <a:moveTo>
                  <a:pt x="396715" y="2263837"/>
                </a:moveTo>
                <a:cubicBezTo>
                  <a:pt x="412546" y="2279669"/>
                  <a:pt x="412546" y="2340357"/>
                  <a:pt x="394076" y="2300778"/>
                </a:cubicBezTo>
                <a:cubicBezTo>
                  <a:pt x="370327" y="2295500"/>
                  <a:pt x="370327" y="2282307"/>
                  <a:pt x="396715" y="2263837"/>
                </a:cubicBezTo>
                <a:close/>
                <a:moveTo>
                  <a:pt x="527000" y="2261198"/>
                </a:moveTo>
                <a:cubicBezTo>
                  <a:pt x="530957" y="2259219"/>
                  <a:pt x="520073" y="2275051"/>
                  <a:pt x="494346" y="2308693"/>
                </a:cubicBezTo>
                <a:cubicBezTo>
                  <a:pt x="502262" y="2295500"/>
                  <a:pt x="510178" y="2282307"/>
                  <a:pt x="518094" y="2269114"/>
                </a:cubicBezTo>
                <a:cubicBezTo>
                  <a:pt x="522712" y="2264497"/>
                  <a:pt x="525680" y="2261858"/>
                  <a:pt x="527000" y="2261198"/>
                </a:cubicBezTo>
                <a:close/>
                <a:moveTo>
                  <a:pt x="1404010" y="2250645"/>
                </a:moveTo>
                <a:cubicBezTo>
                  <a:pt x="1413245" y="2249985"/>
                  <a:pt x="1423140" y="2253283"/>
                  <a:pt x="1433694" y="2261199"/>
                </a:cubicBezTo>
                <a:cubicBezTo>
                  <a:pt x="1433694" y="2261199"/>
                  <a:pt x="1436333" y="2261199"/>
                  <a:pt x="1438972" y="2263838"/>
                </a:cubicBezTo>
                <a:cubicBezTo>
                  <a:pt x="1417862" y="2274393"/>
                  <a:pt x="1396753" y="2274393"/>
                  <a:pt x="1378283" y="2263838"/>
                </a:cubicBezTo>
                <a:cubicBezTo>
                  <a:pt x="1386199" y="2255922"/>
                  <a:pt x="1394775" y="2251304"/>
                  <a:pt x="1404010" y="2250645"/>
                </a:cubicBezTo>
                <a:close/>
                <a:moveTo>
                  <a:pt x="536524" y="2243553"/>
                </a:moveTo>
                <a:cubicBezTo>
                  <a:pt x="535905" y="2242563"/>
                  <a:pt x="541182" y="2243388"/>
                  <a:pt x="557674" y="2248005"/>
                </a:cubicBezTo>
                <a:cubicBezTo>
                  <a:pt x="593297" y="2265816"/>
                  <a:pt x="538379" y="2246521"/>
                  <a:pt x="536524" y="2243553"/>
                </a:cubicBezTo>
                <a:close/>
                <a:moveTo>
                  <a:pt x="1065604" y="2243264"/>
                </a:moveTo>
                <a:cubicBezTo>
                  <a:pt x="1066924" y="2240914"/>
                  <a:pt x="1064285" y="2242728"/>
                  <a:pt x="1053730" y="2253283"/>
                </a:cubicBezTo>
                <a:cubicBezTo>
                  <a:pt x="1022067" y="2294841"/>
                  <a:pt x="1061647" y="2250314"/>
                  <a:pt x="1065604" y="2243264"/>
                </a:cubicBezTo>
                <a:close/>
                <a:moveTo>
                  <a:pt x="458393" y="2233823"/>
                </a:moveTo>
                <a:cubicBezTo>
                  <a:pt x="462021" y="2233493"/>
                  <a:pt x="465320" y="2236132"/>
                  <a:pt x="470597" y="2242729"/>
                </a:cubicBezTo>
                <a:cubicBezTo>
                  <a:pt x="457404" y="2261199"/>
                  <a:pt x="431016" y="2248006"/>
                  <a:pt x="444211" y="2242729"/>
                </a:cubicBezTo>
                <a:cubicBezTo>
                  <a:pt x="450807" y="2237451"/>
                  <a:pt x="454765" y="2234153"/>
                  <a:pt x="458393" y="2233823"/>
                </a:cubicBezTo>
                <a:close/>
                <a:moveTo>
                  <a:pt x="1533964" y="2213703"/>
                </a:moveTo>
                <a:cubicBezTo>
                  <a:pt x="1555073" y="2224258"/>
                  <a:pt x="1512855" y="2248006"/>
                  <a:pt x="1507577" y="2229535"/>
                </a:cubicBezTo>
                <a:cubicBezTo>
                  <a:pt x="1510215" y="2216342"/>
                  <a:pt x="1523410" y="2211065"/>
                  <a:pt x="1533964" y="2213703"/>
                </a:cubicBezTo>
                <a:close/>
                <a:moveTo>
                  <a:pt x="388798" y="2213703"/>
                </a:moveTo>
                <a:cubicBezTo>
                  <a:pt x="394076" y="2213703"/>
                  <a:pt x="394076" y="2216341"/>
                  <a:pt x="391437" y="2221619"/>
                </a:cubicBezTo>
                <a:cubicBezTo>
                  <a:pt x="386160" y="2221619"/>
                  <a:pt x="383521" y="2216341"/>
                  <a:pt x="388798" y="2213703"/>
                </a:cubicBezTo>
                <a:close/>
                <a:moveTo>
                  <a:pt x="399353" y="2205787"/>
                </a:moveTo>
                <a:cubicBezTo>
                  <a:pt x="404630" y="2205787"/>
                  <a:pt x="409908" y="2216341"/>
                  <a:pt x="401992" y="2216341"/>
                </a:cubicBezTo>
                <a:cubicBezTo>
                  <a:pt x="394076" y="2218980"/>
                  <a:pt x="386159" y="2203148"/>
                  <a:pt x="399353" y="2205787"/>
                </a:cubicBezTo>
                <a:close/>
                <a:moveTo>
                  <a:pt x="188266" y="2205787"/>
                </a:moveTo>
                <a:cubicBezTo>
                  <a:pt x="201459" y="2245366"/>
                  <a:pt x="130216" y="2300778"/>
                  <a:pt x="122300" y="2240089"/>
                </a:cubicBezTo>
                <a:cubicBezTo>
                  <a:pt x="204098" y="2269114"/>
                  <a:pt x="117023" y="2211064"/>
                  <a:pt x="188266" y="2205787"/>
                </a:cubicBezTo>
                <a:close/>
                <a:moveTo>
                  <a:pt x="809619" y="2202777"/>
                </a:moveTo>
                <a:cubicBezTo>
                  <a:pt x="795643" y="2207106"/>
                  <a:pt x="775358" y="2276371"/>
                  <a:pt x="818896" y="2226896"/>
                </a:cubicBezTo>
                <a:cubicBezTo>
                  <a:pt x="818236" y="2207106"/>
                  <a:pt x="814278" y="2201334"/>
                  <a:pt x="809619" y="2202777"/>
                </a:cubicBezTo>
                <a:close/>
                <a:moveTo>
                  <a:pt x="1407762" y="2179607"/>
                </a:moveTo>
                <a:cubicBezTo>
                  <a:pt x="1413081" y="2180225"/>
                  <a:pt x="1416545" y="2188636"/>
                  <a:pt x="1412587" y="2192594"/>
                </a:cubicBezTo>
                <a:cubicBezTo>
                  <a:pt x="1404671" y="2200510"/>
                  <a:pt x="1394115" y="2187317"/>
                  <a:pt x="1402031" y="2182039"/>
                </a:cubicBezTo>
                <a:cubicBezTo>
                  <a:pt x="1404010" y="2180060"/>
                  <a:pt x="1405990" y="2179400"/>
                  <a:pt x="1407762" y="2179607"/>
                </a:cubicBezTo>
                <a:close/>
                <a:moveTo>
                  <a:pt x="1883625" y="2178741"/>
                </a:moveTo>
                <a:cubicBezTo>
                  <a:pt x="1907002" y="2177256"/>
                  <a:pt x="1933718" y="2214362"/>
                  <a:pt x="1898096" y="2232173"/>
                </a:cubicBezTo>
                <a:cubicBezTo>
                  <a:pt x="1874348" y="2232173"/>
                  <a:pt x="1863794" y="2218979"/>
                  <a:pt x="1863794" y="2195232"/>
                </a:cubicBezTo>
                <a:cubicBezTo>
                  <a:pt x="1868412" y="2184018"/>
                  <a:pt x="1875833" y="2179235"/>
                  <a:pt x="1883625" y="2178741"/>
                </a:cubicBezTo>
                <a:close/>
                <a:moveTo>
                  <a:pt x="766782" y="2154993"/>
                </a:moveTo>
                <a:cubicBezTo>
                  <a:pt x="758867" y="2153014"/>
                  <a:pt x="746333" y="2154333"/>
                  <a:pt x="734459" y="2155653"/>
                </a:cubicBezTo>
                <a:cubicBezTo>
                  <a:pt x="745014" y="2163569"/>
                  <a:pt x="758206" y="2168846"/>
                  <a:pt x="771400" y="2174124"/>
                </a:cubicBezTo>
                <a:cubicBezTo>
                  <a:pt x="777997" y="2162250"/>
                  <a:pt x="774698" y="2156972"/>
                  <a:pt x="766782" y="2154993"/>
                </a:cubicBezTo>
                <a:close/>
                <a:moveTo>
                  <a:pt x="163483" y="2142542"/>
                </a:moveTo>
                <a:cubicBezTo>
                  <a:pt x="167812" y="2144274"/>
                  <a:pt x="195519" y="2161590"/>
                  <a:pt x="169792" y="2147737"/>
                </a:cubicBezTo>
                <a:cubicBezTo>
                  <a:pt x="163195" y="2143119"/>
                  <a:pt x="162040" y="2141965"/>
                  <a:pt x="163483" y="2142542"/>
                </a:cubicBezTo>
                <a:close/>
                <a:moveTo>
                  <a:pt x="1417863" y="2142459"/>
                </a:moveTo>
                <a:cubicBezTo>
                  <a:pt x="1494384" y="2147736"/>
                  <a:pt x="1594652" y="2182039"/>
                  <a:pt x="1665895" y="2208426"/>
                </a:cubicBezTo>
                <a:cubicBezTo>
                  <a:pt x="1644786" y="2221619"/>
                  <a:pt x="1460081" y="2166208"/>
                  <a:pt x="1417863" y="2142459"/>
                </a:cubicBezTo>
                <a:close/>
                <a:moveTo>
                  <a:pt x="2078514" y="2136853"/>
                </a:moveTo>
                <a:cubicBezTo>
                  <a:pt x="2080823" y="2139162"/>
                  <a:pt x="2081483" y="2143779"/>
                  <a:pt x="2080164" y="2150376"/>
                </a:cubicBezTo>
                <a:cubicBezTo>
                  <a:pt x="2066969" y="2153015"/>
                  <a:pt x="2064331" y="2150376"/>
                  <a:pt x="2066969" y="2137183"/>
                </a:cubicBezTo>
                <a:cubicBezTo>
                  <a:pt x="2072247" y="2134544"/>
                  <a:pt x="2076205" y="2134544"/>
                  <a:pt x="2078514" y="2136853"/>
                </a:cubicBezTo>
                <a:close/>
                <a:moveTo>
                  <a:pt x="2238481" y="2131904"/>
                </a:moveTo>
                <a:cubicBezTo>
                  <a:pt x="2243759" y="2134543"/>
                  <a:pt x="2238481" y="2145097"/>
                  <a:pt x="2233204" y="2139820"/>
                </a:cubicBezTo>
                <a:cubicBezTo>
                  <a:pt x="2230565" y="2134543"/>
                  <a:pt x="2233204" y="2126627"/>
                  <a:pt x="2238481" y="2131904"/>
                </a:cubicBezTo>
                <a:close/>
                <a:moveTo>
                  <a:pt x="1412585" y="2116073"/>
                </a:moveTo>
                <a:cubicBezTo>
                  <a:pt x="1420501" y="2116073"/>
                  <a:pt x="1423140" y="2118712"/>
                  <a:pt x="1417863" y="2126627"/>
                </a:cubicBezTo>
                <a:cubicBezTo>
                  <a:pt x="1409947" y="2129266"/>
                  <a:pt x="1407308" y="2123989"/>
                  <a:pt x="1412585" y="2116073"/>
                </a:cubicBezTo>
                <a:close/>
                <a:moveTo>
                  <a:pt x="126258" y="2115084"/>
                </a:moveTo>
                <a:cubicBezTo>
                  <a:pt x="130875" y="2115414"/>
                  <a:pt x="134174" y="2120031"/>
                  <a:pt x="135493" y="2129267"/>
                </a:cubicBezTo>
                <a:cubicBezTo>
                  <a:pt x="122300" y="2145099"/>
                  <a:pt x="111744" y="2145099"/>
                  <a:pt x="109106" y="2126628"/>
                </a:cubicBezTo>
                <a:cubicBezTo>
                  <a:pt x="115703" y="2118712"/>
                  <a:pt x="121640" y="2114754"/>
                  <a:pt x="126258" y="2115084"/>
                </a:cubicBezTo>
                <a:close/>
                <a:moveTo>
                  <a:pt x="251582" y="2087049"/>
                </a:moveTo>
                <a:cubicBezTo>
                  <a:pt x="262137" y="2108158"/>
                  <a:pt x="246305" y="2113435"/>
                  <a:pt x="204087" y="2105519"/>
                </a:cubicBezTo>
                <a:cubicBezTo>
                  <a:pt x="219919" y="2100242"/>
                  <a:pt x="235751" y="2092326"/>
                  <a:pt x="251582" y="2087049"/>
                </a:cubicBezTo>
                <a:close/>
                <a:moveTo>
                  <a:pt x="2222649" y="2087048"/>
                </a:moveTo>
                <a:cubicBezTo>
                  <a:pt x="2249036" y="2092325"/>
                  <a:pt x="2270145" y="2113434"/>
                  <a:pt x="2285977" y="2131905"/>
                </a:cubicBezTo>
                <a:cubicBezTo>
                  <a:pt x="2259590" y="2155653"/>
                  <a:pt x="2217372" y="2118712"/>
                  <a:pt x="2222649" y="2087048"/>
                </a:cubicBezTo>
                <a:close/>
                <a:moveTo>
                  <a:pt x="190904" y="2071217"/>
                </a:moveTo>
                <a:cubicBezTo>
                  <a:pt x="217290" y="2081771"/>
                  <a:pt x="204097" y="2089687"/>
                  <a:pt x="153963" y="2092326"/>
                </a:cubicBezTo>
                <a:cubicBezTo>
                  <a:pt x="164517" y="2087049"/>
                  <a:pt x="177711" y="2079133"/>
                  <a:pt x="190904" y="2071217"/>
                </a:cubicBezTo>
                <a:close/>
                <a:moveTo>
                  <a:pt x="56334" y="2042191"/>
                </a:moveTo>
                <a:cubicBezTo>
                  <a:pt x="47099" y="2053406"/>
                  <a:pt x="26484" y="2062146"/>
                  <a:pt x="1170" y="2068701"/>
                </a:cubicBezTo>
                <a:lnTo>
                  <a:pt x="719" y="2068774"/>
                </a:lnTo>
                <a:lnTo>
                  <a:pt x="719" y="2048081"/>
                </a:lnTo>
                <a:lnTo>
                  <a:pt x="2284" y="2047922"/>
                </a:lnTo>
                <a:cubicBezTo>
                  <a:pt x="22527" y="2045984"/>
                  <a:pt x="41162" y="2044170"/>
                  <a:pt x="56334" y="2042191"/>
                </a:cubicBezTo>
                <a:close/>
                <a:moveTo>
                  <a:pt x="1399393" y="2028998"/>
                </a:moveTo>
                <a:cubicBezTo>
                  <a:pt x="1420502" y="2055385"/>
                  <a:pt x="1407309" y="2028998"/>
                  <a:pt x="1399393" y="2028998"/>
                </a:cubicBezTo>
                <a:close/>
                <a:moveTo>
                  <a:pt x="1562000" y="2025700"/>
                </a:moveTo>
                <a:cubicBezTo>
                  <a:pt x="1566947" y="2025041"/>
                  <a:pt x="1572224" y="2027679"/>
                  <a:pt x="1573544" y="2034276"/>
                </a:cubicBezTo>
                <a:cubicBezTo>
                  <a:pt x="1576183" y="2047469"/>
                  <a:pt x="1555073" y="2050108"/>
                  <a:pt x="1552434" y="2036914"/>
                </a:cubicBezTo>
                <a:cubicBezTo>
                  <a:pt x="1552434" y="2030317"/>
                  <a:pt x="1557052" y="2026360"/>
                  <a:pt x="1562000" y="2025700"/>
                </a:cubicBezTo>
                <a:close/>
                <a:moveTo>
                  <a:pt x="230352" y="1969670"/>
                </a:moveTo>
                <a:cubicBezTo>
                  <a:pt x="234104" y="1970289"/>
                  <a:pt x="237732" y="1972268"/>
                  <a:pt x="241031" y="1976226"/>
                </a:cubicBezTo>
                <a:cubicBezTo>
                  <a:pt x="233115" y="1989419"/>
                  <a:pt x="214645" y="1992058"/>
                  <a:pt x="198813" y="1984142"/>
                </a:cubicBezTo>
                <a:cubicBezTo>
                  <a:pt x="206728" y="1978205"/>
                  <a:pt x="219097" y="1967815"/>
                  <a:pt x="230352" y="1969670"/>
                </a:cubicBezTo>
                <a:close/>
                <a:moveTo>
                  <a:pt x="1766164" y="1952477"/>
                </a:moveTo>
                <a:cubicBezTo>
                  <a:pt x="1792550" y="1965671"/>
                  <a:pt x="1811021" y="1994696"/>
                  <a:pt x="1821575" y="2021083"/>
                </a:cubicBezTo>
                <a:cubicBezTo>
                  <a:pt x="1800466" y="2002612"/>
                  <a:pt x="1784634" y="1976226"/>
                  <a:pt x="1766164" y="1952477"/>
                </a:cubicBezTo>
                <a:close/>
                <a:moveTo>
                  <a:pt x="103500" y="1952147"/>
                </a:moveTo>
                <a:cubicBezTo>
                  <a:pt x="105809" y="1952477"/>
                  <a:pt x="107788" y="1955116"/>
                  <a:pt x="109108" y="1960393"/>
                </a:cubicBezTo>
                <a:cubicBezTo>
                  <a:pt x="101192" y="1968309"/>
                  <a:pt x="98553" y="1965670"/>
                  <a:pt x="95915" y="1957754"/>
                </a:cubicBezTo>
                <a:cubicBezTo>
                  <a:pt x="98553" y="1953796"/>
                  <a:pt x="101192" y="1951817"/>
                  <a:pt x="103500" y="1952147"/>
                </a:cubicBezTo>
                <a:close/>
                <a:moveTo>
                  <a:pt x="1773421" y="1916526"/>
                </a:moveTo>
                <a:cubicBezTo>
                  <a:pt x="1776060" y="1914876"/>
                  <a:pt x="1780677" y="1915536"/>
                  <a:pt x="1787274" y="1918175"/>
                </a:cubicBezTo>
                <a:cubicBezTo>
                  <a:pt x="1789913" y="1931368"/>
                  <a:pt x="1784636" y="1934007"/>
                  <a:pt x="1771441" y="1928730"/>
                </a:cubicBezTo>
                <a:cubicBezTo>
                  <a:pt x="1770122" y="1922133"/>
                  <a:pt x="1770782" y="1918175"/>
                  <a:pt x="1773421" y="1916526"/>
                </a:cubicBezTo>
                <a:close/>
                <a:moveTo>
                  <a:pt x="37658" y="1853281"/>
                </a:moveTo>
                <a:cubicBezTo>
                  <a:pt x="46770" y="1854023"/>
                  <a:pt x="57654" y="1856827"/>
                  <a:pt x="72167" y="1862764"/>
                </a:cubicBezTo>
                <a:cubicBezTo>
                  <a:pt x="98553" y="1857486"/>
                  <a:pt x="122301" y="1860125"/>
                  <a:pt x="146048" y="1868041"/>
                </a:cubicBezTo>
                <a:cubicBezTo>
                  <a:pt x="124940" y="1870680"/>
                  <a:pt x="101192" y="1873318"/>
                  <a:pt x="77444" y="1875957"/>
                </a:cubicBezTo>
                <a:cubicBezTo>
                  <a:pt x="93276" y="1878595"/>
                  <a:pt x="111746" y="1881234"/>
                  <a:pt x="127578" y="1883873"/>
                </a:cubicBezTo>
                <a:cubicBezTo>
                  <a:pt x="128898" y="1883873"/>
                  <a:pt x="88658" y="1884533"/>
                  <a:pt x="46440" y="1883543"/>
                </a:cubicBezTo>
                <a:lnTo>
                  <a:pt x="719" y="1881244"/>
                </a:lnTo>
                <a:lnTo>
                  <a:pt x="719" y="1860812"/>
                </a:lnTo>
                <a:lnTo>
                  <a:pt x="2362" y="1860238"/>
                </a:lnTo>
                <a:cubicBezTo>
                  <a:pt x="14313" y="1855693"/>
                  <a:pt x="23991" y="1852168"/>
                  <a:pt x="37658" y="1853281"/>
                </a:cubicBezTo>
                <a:close/>
                <a:moveTo>
                  <a:pt x="174476" y="1853198"/>
                </a:moveTo>
                <a:cubicBezTo>
                  <a:pt x="187319" y="1847427"/>
                  <a:pt x="134504" y="1906302"/>
                  <a:pt x="164519" y="1860125"/>
                </a:cubicBezTo>
                <a:cubicBezTo>
                  <a:pt x="169466" y="1856167"/>
                  <a:pt x="172641" y="1854023"/>
                  <a:pt x="174476" y="1853198"/>
                </a:cubicBezTo>
                <a:close/>
                <a:moveTo>
                  <a:pt x="1935037" y="1844293"/>
                </a:moveTo>
                <a:cubicBezTo>
                  <a:pt x="1921844" y="1862763"/>
                  <a:pt x="1908651" y="1878595"/>
                  <a:pt x="1895458" y="1894427"/>
                </a:cubicBezTo>
                <a:cubicBezTo>
                  <a:pt x="1903374" y="1873318"/>
                  <a:pt x="1916567" y="1857486"/>
                  <a:pt x="1935037" y="1844293"/>
                </a:cubicBezTo>
                <a:close/>
                <a:moveTo>
                  <a:pt x="1760887" y="1844293"/>
                </a:moveTo>
                <a:cubicBezTo>
                  <a:pt x="1766164" y="1849570"/>
                  <a:pt x="1760887" y="1860125"/>
                  <a:pt x="1755610" y="1854847"/>
                </a:cubicBezTo>
                <a:cubicBezTo>
                  <a:pt x="1750332" y="1852209"/>
                  <a:pt x="1755610" y="1841654"/>
                  <a:pt x="1760887" y="1844293"/>
                </a:cubicBezTo>
                <a:close/>
                <a:moveTo>
                  <a:pt x="1870391" y="1812629"/>
                </a:moveTo>
                <a:cubicBezTo>
                  <a:pt x="1873689" y="1812629"/>
                  <a:pt x="1876987" y="1815268"/>
                  <a:pt x="1879626" y="1820546"/>
                </a:cubicBezTo>
                <a:cubicBezTo>
                  <a:pt x="1874349" y="1831100"/>
                  <a:pt x="1869072" y="1831100"/>
                  <a:pt x="1861155" y="1820546"/>
                </a:cubicBezTo>
                <a:cubicBezTo>
                  <a:pt x="1863794" y="1815268"/>
                  <a:pt x="1867092" y="1812629"/>
                  <a:pt x="1870391" y="1812629"/>
                </a:cubicBezTo>
                <a:close/>
                <a:moveTo>
                  <a:pt x="1747694" y="1809991"/>
                </a:moveTo>
                <a:cubicBezTo>
                  <a:pt x="1766165" y="1804714"/>
                  <a:pt x="1781997" y="1815269"/>
                  <a:pt x="1784636" y="1833739"/>
                </a:cubicBezTo>
                <a:cubicBezTo>
                  <a:pt x="1768804" y="1831100"/>
                  <a:pt x="1747694" y="1828462"/>
                  <a:pt x="1747694" y="1809991"/>
                </a:cubicBezTo>
                <a:close/>
                <a:moveTo>
                  <a:pt x="98550" y="1804714"/>
                </a:moveTo>
                <a:cubicBezTo>
                  <a:pt x="111744" y="1802076"/>
                  <a:pt x="114382" y="1804714"/>
                  <a:pt x="111744" y="1817908"/>
                </a:cubicBezTo>
                <a:cubicBezTo>
                  <a:pt x="98550" y="1823185"/>
                  <a:pt x="95912" y="1817908"/>
                  <a:pt x="98550" y="1804714"/>
                </a:cubicBezTo>
                <a:close/>
                <a:moveTo>
                  <a:pt x="1704486" y="1796179"/>
                </a:moveTo>
                <a:cubicBezTo>
                  <a:pt x="1710423" y="1790366"/>
                  <a:pt x="1713392" y="1808672"/>
                  <a:pt x="1713392" y="1852209"/>
                </a:cubicBezTo>
                <a:cubicBezTo>
                  <a:pt x="1700199" y="1844293"/>
                  <a:pt x="1694921" y="1828461"/>
                  <a:pt x="1697559" y="1809990"/>
                </a:cubicBezTo>
                <a:cubicBezTo>
                  <a:pt x="1700198" y="1802734"/>
                  <a:pt x="1702507" y="1798116"/>
                  <a:pt x="1704486" y="1796179"/>
                </a:cubicBezTo>
                <a:close/>
                <a:moveTo>
                  <a:pt x="1747694" y="1770412"/>
                </a:moveTo>
                <a:cubicBezTo>
                  <a:pt x="1763527" y="1770412"/>
                  <a:pt x="1776720" y="1780966"/>
                  <a:pt x="1784636" y="1794160"/>
                </a:cubicBezTo>
                <a:cubicBezTo>
                  <a:pt x="1768804" y="1791521"/>
                  <a:pt x="1750332" y="1788882"/>
                  <a:pt x="1747694" y="1770412"/>
                </a:cubicBezTo>
                <a:close/>
                <a:moveTo>
                  <a:pt x="719" y="1756595"/>
                </a:moveTo>
                <a:lnTo>
                  <a:pt x="8151" y="1763825"/>
                </a:lnTo>
                <a:cubicBezTo>
                  <a:pt x="17582" y="1776709"/>
                  <a:pt x="16025" y="1785677"/>
                  <a:pt x="8883" y="1792129"/>
                </a:cubicBezTo>
                <a:lnTo>
                  <a:pt x="719" y="1796700"/>
                </a:lnTo>
                <a:close/>
                <a:moveTo>
                  <a:pt x="1928358" y="1725060"/>
                </a:moveTo>
                <a:cubicBezTo>
                  <a:pt x="1931574" y="1726709"/>
                  <a:pt x="1934378" y="1731492"/>
                  <a:pt x="1935038" y="1741387"/>
                </a:cubicBezTo>
                <a:cubicBezTo>
                  <a:pt x="1905352" y="1743366"/>
                  <a:pt x="1918711" y="1720112"/>
                  <a:pt x="1928358" y="1725060"/>
                </a:cubicBezTo>
                <a:close/>
                <a:moveTo>
                  <a:pt x="307001" y="1712362"/>
                </a:moveTo>
                <a:cubicBezTo>
                  <a:pt x="312278" y="1712362"/>
                  <a:pt x="314917" y="1725555"/>
                  <a:pt x="307001" y="1725555"/>
                </a:cubicBezTo>
                <a:cubicBezTo>
                  <a:pt x="299085" y="1725555"/>
                  <a:pt x="299085" y="1712362"/>
                  <a:pt x="307001" y="1712362"/>
                </a:cubicBezTo>
                <a:close/>
                <a:moveTo>
                  <a:pt x="1781996" y="1667504"/>
                </a:moveTo>
                <a:cubicBezTo>
                  <a:pt x="1768803" y="1688613"/>
                  <a:pt x="1779357" y="1704445"/>
                  <a:pt x="1813660" y="1709722"/>
                </a:cubicBezTo>
                <a:cubicBezTo>
                  <a:pt x="1768803" y="1701806"/>
                  <a:pt x="1821576" y="1709722"/>
                  <a:pt x="1781996" y="1720277"/>
                </a:cubicBezTo>
                <a:lnTo>
                  <a:pt x="1822584" y="1733972"/>
                </a:lnTo>
                <a:lnTo>
                  <a:pt x="1818195" y="1727327"/>
                </a:lnTo>
                <a:cubicBezTo>
                  <a:pt x="1817782" y="1723740"/>
                  <a:pt x="1818937" y="1719617"/>
                  <a:pt x="1821575" y="1715000"/>
                </a:cubicBezTo>
                <a:cubicBezTo>
                  <a:pt x="1837407" y="1722916"/>
                  <a:pt x="1850600" y="1733470"/>
                  <a:pt x="1866432" y="1744025"/>
                </a:cubicBezTo>
                <a:lnTo>
                  <a:pt x="1844315" y="1742396"/>
                </a:lnTo>
                <a:lnTo>
                  <a:pt x="1887542" y="1762495"/>
                </a:lnTo>
                <a:cubicBezTo>
                  <a:pt x="1932399" y="1733470"/>
                  <a:pt x="1805744" y="1662227"/>
                  <a:pt x="1781996" y="1667504"/>
                </a:cubicBezTo>
                <a:close/>
                <a:moveTo>
                  <a:pt x="2016835" y="1622647"/>
                </a:moveTo>
                <a:cubicBezTo>
                  <a:pt x="2019474" y="1623307"/>
                  <a:pt x="2022112" y="1625286"/>
                  <a:pt x="2022112" y="1627924"/>
                </a:cubicBezTo>
                <a:cubicBezTo>
                  <a:pt x="2022112" y="1633201"/>
                  <a:pt x="2011558" y="1630563"/>
                  <a:pt x="2011558" y="1625285"/>
                </a:cubicBezTo>
                <a:cubicBezTo>
                  <a:pt x="2011558" y="1622647"/>
                  <a:pt x="2014197" y="1621987"/>
                  <a:pt x="2016835" y="1622647"/>
                </a:cubicBezTo>
                <a:close/>
                <a:moveTo>
                  <a:pt x="1837408" y="1606815"/>
                </a:moveTo>
                <a:cubicBezTo>
                  <a:pt x="1878967" y="1627594"/>
                  <a:pt x="1870432" y="1628337"/>
                  <a:pt x="1845339" y="1621147"/>
                </a:cubicBezTo>
                <a:lnTo>
                  <a:pt x="1833700" y="1617428"/>
                </a:lnTo>
                <a:close/>
                <a:moveTo>
                  <a:pt x="1813001" y="1527986"/>
                </a:moveTo>
                <a:cubicBezTo>
                  <a:pt x="1814320" y="1528316"/>
                  <a:pt x="1820257" y="1530295"/>
                  <a:pt x="1826854" y="1532933"/>
                </a:cubicBezTo>
                <a:cubicBezTo>
                  <a:pt x="1814980" y="1528975"/>
                  <a:pt x="1811681" y="1527656"/>
                  <a:pt x="1813001" y="1527986"/>
                </a:cubicBezTo>
                <a:close/>
                <a:moveTo>
                  <a:pt x="1803105" y="1525018"/>
                </a:moveTo>
                <a:cubicBezTo>
                  <a:pt x="1808383" y="1527657"/>
                  <a:pt x="1803105" y="1543489"/>
                  <a:pt x="1797828" y="1535573"/>
                </a:cubicBezTo>
                <a:cubicBezTo>
                  <a:pt x="1795189" y="1530295"/>
                  <a:pt x="1797828" y="1519741"/>
                  <a:pt x="1803105" y="1525018"/>
                </a:cubicBezTo>
                <a:close/>
                <a:moveTo>
                  <a:pt x="265438" y="1511165"/>
                </a:moveTo>
                <a:cubicBezTo>
                  <a:pt x="267417" y="1511824"/>
                  <a:pt x="268736" y="1514463"/>
                  <a:pt x="270056" y="1519740"/>
                </a:cubicBezTo>
                <a:cubicBezTo>
                  <a:pt x="264779" y="1527656"/>
                  <a:pt x="259502" y="1525018"/>
                  <a:pt x="256863" y="1514463"/>
                </a:cubicBezTo>
                <a:cubicBezTo>
                  <a:pt x="260821" y="1511824"/>
                  <a:pt x="263459" y="1510505"/>
                  <a:pt x="265438" y="1511165"/>
                </a:cubicBezTo>
                <a:close/>
                <a:moveTo>
                  <a:pt x="122290" y="1506547"/>
                </a:moveTo>
                <a:cubicBezTo>
                  <a:pt x="130206" y="1517102"/>
                  <a:pt x="122290" y="1530295"/>
                  <a:pt x="114374" y="1535572"/>
                </a:cubicBezTo>
                <a:cubicBezTo>
                  <a:pt x="93265" y="1540849"/>
                  <a:pt x="106458" y="1495992"/>
                  <a:pt x="122290" y="1506547"/>
                </a:cubicBezTo>
                <a:close/>
                <a:moveTo>
                  <a:pt x="1771441" y="1456413"/>
                </a:moveTo>
                <a:cubicBezTo>
                  <a:pt x="1795190" y="1451136"/>
                  <a:pt x="1803105" y="1480161"/>
                  <a:pt x="1789912" y="1474884"/>
                </a:cubicBezTo>
                <a:cubicBezTo>
                  <a:pt x="1774080" y="1474884"/>
                  <a:pt x="1768802" y="1474884"/>
                  <a:pt x="1771441" y="1456413"/>
                </a:cubicBezTo>
                <a:close/>
                <a:moveTo>
                  <a:pt x="74804" y="1456413"/>
                </a:moveTo>
                <a:cubicBezTo>
                  <a:pt x="95913" y="1456413"/>
                  <a:pt x="117022" y="1461690"/>
                  <a:pt x="135493" y="1469606"/>
                </a:cubicBezTo>
                <a:cubicBezTo>
                  <a:pt x="114383" y="1474883"/>
                  <a:pt x="93274" y="1472245"/>
                  <a:pt x="74804" y="1456413"/>
                </a:cubicBezTo>
                <a:close/>
                <a:moveTo>
                  <a:pt x="2154375" y="1450806"/>
                </a:moveTo>
                <a:cubicBezTo>
                  <a:pt x="2158663" y="1449156"/>
                  <a:pt x="2165920" y="1453774"/>
                  <a:pt x="2175155" y="1464328"/>
                </a:cubicBezTo>
                <a:cubicBezTo>
                  <a:pt x="2188348" y="1501269"/>
                  <a:pt x="2180432" y="1506546"/>
                  <a:pt x="2151407" y="1474883"/>
                </a:cubicBezTo>
                <a:cubicBezTo>
                  <a:pt x="2148768" y="1460371"/>
                  <a:pt x="2150087" y="1452455"/>
                  <a:pt x="2154375" y="1450806"/>
                </a:cubicBezTo>
                <a:close/>
                <a:moveTo>
                  <a:pt x="1870093" y="1448650"/>
                </a:moveTo>
                <a:cubicBezTo>
                  <a:pt x="1872824" y="1453711"/>
                  <a:pt x="1867258" y="1472079"/>
                  <a:pt x="1871711" y="1485437"/>
                </a:cubicBezTo>
                <a:cubicBezTo>
                  <a:pt x="1842686" y="1503907"/>
                  <a:pt x="1832130" y="1498630"/>
                  <a:pt x="1840046" y="1469605"/>
                </a:cubicBezTo>
                <a:cubicBezTo>
                  <a:pt x="1851921" y="1457731"/>
                  <a:pt x="1859342" y="1451300"/>
                  <a:pt x="1863919" y="1448702"/>
                </a:cubicBezTo>
                <a:cubicBezTo>
                  <a:pt x="1867351" y="1446754"/>
                  <a:pt x="1869183" y="1446963"/>
                  <a:pt x="1870093" y="1448650"/>
                </a:cubicBezTo>
                <a:close/>
                <a:moveTo>
                  <a:pt x="2225287" y="1422111"/>
                </a:moveTo>
                <a:cubicBezTo>
                  <a:pt x="2230565" y="1427388"/>
                  <a:pt x="2222649" y="1437943"/>
                  <a:pt x="2217372" y="1432666"/>
                </a:cubicBezTo>
                <a:cubicBezTo>
                  <a:pt x="2214733" y="1427388"/>
                  <a:pt x="2220010" y="1416834"/>
                  <a:pt x="2225287" y="1422111"/>
                </a:cubicBezTo>
                <a:close/>
                <a:moveTo>
                  <a:pt x="2622074" y="1408257"/>
                </a:moveTo>
                <a:cubicBezTo>
                  <a:pt x="2630319" y="1408257"/>
                  <a:pt x="2639555" y="1412875"/>
                  <a:pt x="2650109" y="1422110"/>
                </a:cubicBezTo>
                <a:cubicBezTo>
                  <a:pt x="2663302" y="1440580"/>
                  <a:pt x="2660664" y="1453773"/>
                  <a:pt x="2639554" y="1464328"/>
                </a:cubicBezTo>
                <a:cubicBezTo>
                  <a:pt x="2607891" y="1464328"/>
                  <a:pt x="2594697" y="1451135"/>
                  <a:pt x="2599975" y="1422110"/>
                </a:cubicBezTo>
                <a:cubicBezTo>
                  <a:pt x="2606572" y="1412875"/>
                  <a:pt x="2613828" y="1408257"/>
                  <a:pt x="2622074" y="1408257"/>
                </a:cubicBezTo>
                <a:close/>
                <a:moveTo>
                  <a:pt x="1859377" y="1392638"/>
                </a:moveTo>
                <a:cubicBezTo>
                  <a:pt x="1866827" y="1391619"/>
                  <a:pt x="1875245" y="1391859"/>
                  <a:pt x="1884614" y="1393374"/>
                </a:cubicBezTo>
                <a:cubicBezTo>
                  <a:pt x="1897107" y="1395394"/>
                  <a:pt x="1911289" y="1399682"/>
                  <a:pt x="1927121" y="1406278"/>
                </a:cubicBezTo>
                <a:cubicBezTo>
                  <a:pt x="1953508" y="1406278"/>
                  <a:pt x="1982533" y="1406278"/>
                  <a:pt x="2008919" y="1403639"/>
                </a:cubicBezTo>
                <a:cubicBezTo>
                  <a:pt x="1985171" y="1424748"/>
                  <a:pt x="1850600" y="1440580"/>
                  <a:pt x="1818937" y="1435303"/>
                </a:cubicBezTo>
                <a:cubicBezTo>
                  <a:pt x="1823390" y="1410072"/>
                  <a:pt x="1837027" y="1395693"/>
                  <a:pt x="1859377" y="1392638"/>
                </a:cubicBezTo>
                <a:close/>
                <a:moveTo>
                  <a:pt x="1687005" y="1379892"/>
                </a:moveTo>
                <a:cubicBezTo>
                  <a:pt x="1655341" y="1393085"/>
                  <a:pt x="1681728" y="1382531"/>
                  <a:pt x="1687005" y="1379892"/>
                </a:cubicBezTo>
                <a:close/>
                <a:moveTo>
                  <a:pt x="2216053" y="1363070"/>
                </a:moveTo>
                <a:cubicBezTo>
                  <a:pt x="2218691" y="1361421"/>
                  <a:pt x="2222649" y="1361421"/>
                  <a:pt x="2225288" y="1364059"/>
                </a:cubicBezTo>
                <a:cubicBezTo>
                  <a:pt x="2227926" y="1371975"/>
                  <a:pt x="2217372" y="1377252"/>
                  <a:pt x="2214733" y="1371975"/>
                </a:cubicBezTo>
                <a:cubicBezTo>
                  <a:pt x="2212095" y="1368017"/>
                  <a:pt x="2213414" y="1364719"/>
                  <a:pt x="2216053" y="1363070"/>
                </a:cubicBezTo>
                <a:close/>
                <a:moveTo>
                  <a:pt x="1857527" y="1330747"/>
                </a:moveTo>
                <a:cubicBezTo>
                  <a:pt x="1859836" y="1330417"/>
                  <a:pt x="1862474" y="1331077"/>
                  <a:pt x="1863793" y="1332396"/>
                </a:cubicBezTo>
                <a:cubicBezTo>
                  <a:pt x="1866432" y="1337673"/>
                  <a:pt x="1855877" y="1340312"/>
                  <a:pt x="1853239" y="1335035"/>
                </a:cubicBezTo>
                <a:cubicBezTo>
                  <a:pt x="1853239" y="1332396"/>
                  <a:pt x="1855218" y="1331077"/>
                  <a:pt x="1857527" y="1330747"/>
                </a:cubicBezTo>
                <a:close/>
                <a:moveTo>
                  <a:pt x="2404" y="1328000"/>
                </a:moveTo>
                <a:cubicBezTo>
                  <a:pt x="6285" y="1328603"/>
                  <a:pt x="11809" y="1330747"/>
                  <a:pt x="19396" y="1335035"/>
                </a:cubicBezTo>
                <a:cubicBezTo>
                  <a:pt x="24014" y="1365050"/>
                  <a:pt x="12974" y="1362237"/>
                  <a:pt x="4176" y="1352447"/>
                </a:cubicBezTo>
                <a:lnTo>
                  <a:pt x="719" y="1346229"/>
                </a:lnTo>
                <a:lnTo>
                  <a:pt x="719" y="1329742"/>
                </a:lnTo>
                <a:close/>
                <a:moveTo>
                  <a:pt x="56326" y="1287540"/>
                </a:moveTo>
                <a:cubicBezTo>
                  <a:pt x="66881" y="1298094"/>
                  <a:pt x="77435" y="1308649"/>
                  <a:pt x="87990" y="1319204"/>
                </a:cubicBezTo>
                <a:cubicBezTo>
                  <a:pt x="61603" y="1321842"/>
                  <a:pt x="51049" y="1311288"/>
                  <a:pt x="56326" y="1287540"/>
                </a:cubicBezTo>
                <a:close/>
                <a:moveTo>
                  <a:pt x="2249325" y="1276490"/>
                </a:moveTo>
                <a:cubicBezTo>
                  <a:pt x="2250685" y="1277644"/>
                  <a:pt x="2249696" y="1282262"/>
                  <a:pt x="2243759" y="1292817"/>
                </a:cubicBezTo>
                <a:cubicBezTo>
                  <a:pt x="2220010" y="1300733"/>
                  <a:pt x="2245243" y="1273026"/>
                  <a:pt x="2249325" y="1276490"/>
                </a:cubicBezTo>
                <a:close/>
                <a:moveTo>
                  <a:pt x="2066640" y="1274017"/>
                </a:moveTo>
                <a:cubicBezTo>
                  <a:pt x="2065650" y="1275007"/>
                  <a:pt x="2065650" y="1276986"/>
                  <a:pt x="2066970" y="1279624"/>
                </a:cubicBezTo>
                <a:cubicBezTo>
                  <a:pt x="2072247" y="1282263"/>
                  <a:pt x="2074886" y="1279624"/>
                  <a:pt x="2072247" y="1274347"/>
                </a:cubicBezTo>
                <a:cubicBezTo>
                  <a:pt x="2069609" y="1273028"/>
                  <a:pt x="2067629" y="1273028"/>
                  <a:pt x="2066640" y="1274017"/>
                </a:cubicBezTo>
                <a:close/>
                <a:moveTo>
                  <a:pt x="2283338" y="1263792"/>
                </a:moveTo>
                <a:cubicBezTo>
                  <a:pt x="2285976" y="1284901"/>
                  <a:pt x="2285976" y="1287540"/>
                  <a:pt x="2283338" y="1263792"/>
                </a:cubicBezTo>
                <a:close/>
                <a:moveTo>
                  <a:pt x="1918546" y="1255875"/>
                </a:moveTo>
                <a:cubicBezTo>
                  <a:pt x="1919865" y="1255215"/>
                  <a:pt x="1921844" y="1255875"/>
                  <a:pt x="1924483" y="1258513"/>
                </a:cubicBezTo>
                <a:cubicBezTo>
                  <a:pt x="1924483" y="1263791"/>
                  <a:pt x="1921844" y="1266429"/>
                  <a:pt x="1916567" y="1261152"/>
                </a:cubicBezTo>
                <a:cubicBezTo>
                  <a:pt x="1916567" y="1258514"/>
                  <a:pt x="1917227" y="1256535"/>
                  <a:pt x="1918546" y="1255875"/>
                </a:cubicBezTo>
                <a:close/>
                <a:moveTo>
                  <a:pt x="1824998" y="1253113"/>
                </a:moveTo>
                <a:cubicBezTo>
                  <a:pt x="1828503" y="1253567"/>
                  <a:pt x="1830152" y="1257854"/>
                  <a:pt x="1826854" y="1269069"/>
                </a:cubicBezTo>
                <a:cubicBezTo>
                  <a:pt x="1787273" y="1284901"/>
                  <a:pt x="1814485" y="1251752"/>
                  <a:pt x="1824998" y="1253113"/>
                </a:cubicBezTo>
                <a:close/>
                <a:moveTo>
                  <a:pt x="2056416" y="1245322"/>
                </a:moveTo>
                <a:cubicBezTo>
                  <a:pt x="2080163" y="1250599"/>
                  <a:pt x="2085441" y="1263792"/>
                  <a:pt x="2074886" y="1282263"/>
                </a:cubicBezTo>
                <a:cubicBezTo>
                  <a:pt x="2051138" y="1287540"/>
                  <a:pt x="2022112" y="1258515"/>
                  <a:pt x="2056416" y="1245322"/>
                </a:cubicBezTo>
                <a:close/>
                <a:moveTo>
                  <a:pt x="161460" y="1244826"/>
                </a:moveTo>
                <a:cubicBezTo>
                  <a:pt x="176055" y="1250763"/>
                  <a:pt x="192876" y="1273027"/>
                  <a:pt x="182981" y="1284901"/>
                </a:cubicBezTo>
                <a:cubicBezTo>
                  <a:pt x="172427" y="1271707"/>
                  <a:pt x="159233" y="1258514"/>
                  <a:pt x="148679" y="1245321"/>
                </a:cubicBezTo>
                <a:cubicBezTo>
                  <a:pt x="151977" y="1242683"/>
                  <a:pt x="156595" y="1242847"/>
                  <a:pt x="161460" y="1244826"/>
                </a:cubicBezTo>
                <a:close/>
                <a:moveTo>
                  <a:pt x="2022114" y="1242683"/>
                </a:moveTo>
                <a:cubicBezTo>
                  <a:pt x="2027391" y="1253237"/>
                  <a:pt x="2022114" y="1258515"/>
                  <a:pt x="2011558" y="1255876"/>
                </a:cubicBezTo>
                <a:cubicBezTo>
                  <a:pt x="2006281" y="1245322"/>
                  <a:pt x="2011558" y="1242683"/>
                  <a:pt x="2022114" y="1242683"/>
                </a:cubicBezTo>
                <a:close/>
                <a:moveTo>
                  <a:pt x="1771442" y="1240044"/>
                </a:moveTo>
                <a:cubicBezTo>
                  <a:pt x="1795190" y="1250598"/>
                  <a:pt x="1792551" y="1258514"/>
                  <a:pt x="1766165" y="1266430"/>
                </a:cubicBezTo>
                <a:cubicBezTo>
                  <a:pt x="1742416" y="1255876"/>
                  <a:pt x="1742416" y="1247960"/>
                  <a:pt x="1771442" y="1240044"/>
                </a:cubicBezTo>
                <a:close/>
                <a:moveTo>
                  <a:pt x="1919206" y="1237405"/>
                </a:moveTo>
                <a:cubicBezTo>
                  <a:pt x="1912609" y="1239054"/>
                  <a:pt x="1907497" y="1240373"/>
                  <a:pt x="1903565" y="1241327"/>
                </a:cubicBezTo>
                <a:lnTo>
                  <a:pt x="1898300" y="1242388"/>
                </a:lnTo>
                <a:lnTo>
                  <a:pt x="1898427" y="1242311"/>
                </a:lnTo>
                <a:cubicBezTo>
                  <a:pt x="1903704" y="1240373"/>
                  <a:pt x="1910631" y="1238724"/>
                  <a:pt x="1919206" y="1237405"/>
                </a:cubicBezTo>
                <a:close/>
                <a:moveTo>
                  <a:pt x="719" y="1237405"/>
                </a:moveTo>
                <a:lnTo>
                  <a:pt x="29945" y="1237405"/>
                </a:lnTo>
                <a:cubicBezTo>
                  <a:pt x="29945" y="1259834"/>
                  <a:pt x="21370" y="1273686"/>
                  <a:pt x="3559" y="1278964"/>
                </a:cubicBezTo>
                <a:lnTo>
                  <a:pt x="719" y="1279089"/>
                </a:lnTo>
                <a:close/>
                <a:moveTo>
                  <a:pt x="297103" y="1227510"/>
                </a:moveTo>
                <a:cubicBezTo>
                  <a:pt x="289187" y="1226191"/>
                  <a:pt x="276654" y="1229489"/>
                  <a:pt x="259503" y="1232127"/>
                </a:cubicBezTo>
                <a:cubicBezTo>
                  <a:pt x="272696" y="1245320"/>
                  <a:pt x="285889" y="1258514"/>
                  <a:pt x="296444" y="1271708"/>
                </a:cubicBezTo>
                <a:cubicBezTo>
                  <a:pt x="285889" y="1250597"/>
                  <a:pt x="288528" y="1242681"/>
                  <a:pt x="306998" y="1250597"/>
                </a:cubicBezTo>
                <a:cubicBezTo>
                  <a:pt x="308317" y="1234766"/>
                  <a:pt x="305019" y="1228829"/>
                  <a:pt x="297103" y="1227510"/>
                </a:cubicBezTo>
                <a:close/>
                <a:moveTo>
                  <a:pt x="2158992" y="1215965"/>
                </a:moveTo>
                <a:cubicBezTo>
                  <a:pt x="2159982" y="1214976"/>
                  <a:pt x="2161961" y="1214976"/>
                  <a:pt x="2164599" y="1216295"/>
                </a:cubicBezTo>
                <a:cubicBezTo>
                  <a:pt x="2167238" y="1221572"/>
                  <a:pt x="2164599" y="1224211"/>
                  <a:pt x="2159322" y="1221572"/>
                </a:cubicBezTo>
                <a:cubicBezTo>
                  <a:pt x="2158003" y="1218934"/>
                  <a:pt x="2158003" y="1216955"/>
                  <a:pt x="2158992" y="1215965"/>
                </a:cubicBezTo>
                <a:close/>
                <a:moveTo>
                  <a:pt x="920" y="1208380"/>
                </a:moveTo>
                <a:cubicBezTo>
                  <a:pt x="14115" y="1205742"/>
                  <a:pt x="16753" y="1208380"/>
                  <a:pt x="14115" y="1221574"/>
                </a:cubicBezTo>
                <a:cubicBezTo>
                  <a:pt x="920" y="1226851"/>
                  <a:pt x="-1718" y="1221574"/>
                  <a:pt x="920" y="1208380"/>
                </a:cubicBezTo>
                <a:close/>
                <a:moveTo>
                  <a:pt x="1688852" y="1195579"/>
                </a:moveTo>
                <a:cubicBezTo>
                  <a:pt x="1701445" y="1199979"/>
                  <a:pt x="1711742" y="1216955"/>
                  <a:pt x="1702836" y="1234766"/>
                </a:cubicBezTo>
                <a:cubicBezTo>
                  <a:pt x="1676450" y="1250598"/>
                  <a:pt x="1663257" y="1242682"/>
                  <a:pt x="1663257" y="1213657"/>
                </a:cubicBezTo>
                <a:cubicBezTo>
                  <a:pt x="1665896" y="1203762"/>
                  <a:pt x="1670678" y="1198155"/>
                  <a:pt x="1676120" y="1195805"/>
                </a:cubicBezTo>
                <a:cubicBezTo>
                  <a:pt x="1680202" y="1194042"/>
                  <a:pt x="1684654" y="1194112"/>
                  <a:pt x="1688852" y="1195579"/>
                </a:cubicBezTo>
                <a:close/>
                <a:moveTo>
                  <a:pt x="1861155" y="1195187"/>
                </a:moveTo>
                <a:cubicBezTo>
                  <a:pt x="1869071" y="1195187"/>
                  <a:pt x="1863794" y="1218935"/>
                  <a:pt x="1855878" y="1211019"/>
                </a:cubicBezTo>
                <a:cubicBezTo>
                  <a:pt x="1855878" y="1205741"/>
                  <a:pt x="1855878" y="1197826"/>
                  <a:pt x="1861155" y="1195187"/>
                </a:cubicBezTo>
                <a:close/>
                <a:moveTo>
                  <a:pt x="1890181" y="1195186"/>
                </a:moveTo>
                <a:cubicBezTo>
                  <a:pt x="1904033" y="1230808"/>
                  <a:pt x="1883749" y="1244166"/>
                  <a:pt x="1895004" y="1243053"/>
                </a:cubicBezTo>
                <a:lnTo>
                  <a:pt x="1898300" y="1242388"/>
                </a:lnTo>
                <a:lnTo>
                  <a:pt x="1887542" y="1248949"/>
                </a:lnTo>
                <a:cubicBezTo>
                  <a:pt x="1883584" y="1253896"/>
                  <a:pt x="1886223" y="1259834"/>
                  <a:pt x="1895458" y="1266430"/>
                </a:cubicBezTo>
                <a:cubicBezTo>
                  <a:pt x="1866433" y="1255876"/>
                  <a:pt x="1861156" y="1258514"/>
                  <a:pt x="1832130" y="1263792"/>
                </a:cubicBezTo>
                <a:cubicBezTo>
                  <a:pt x="1834768" y="1229489"/>
                  <a:pt x="1853239" y="1205741"/>
                  <a:pt x="1890181" y="1195186"/>
                </a:cubicBezTo>
                <a:close/>
                <a:moveTo>
                  <a:pt x="53693" y="1187271"/>
                </a:moveTo>
                <a:cubicBezTo>
                  <a:pt x="77442" y="1187271"/>
                  <a:pt x="95912" y="1195187"/>
                  <a:pt x="109106" y="1208380"/>
                </a:cubicBezTo>
                <a:cubicBezTo>
                  <a:pt x="82719" y="1232128"/>
                  <a:pt x="53693" y="1234766"/>
                  <a:pt x="19391" y="1218935"/>
                </a:cubicBezTo>
                <a:cubicBezTo>
                  <a:pt x="32584" y="1208380"/>
                  <a:pt x="43139" y="1197825"/>
                  <a:pt x="53693" y="1187271"/>
                </a:cubicBezTo>
                <a:close/>
                <a:moveTo>
                  <a:pt x="1904694" y="1179356"/>
                </a:moveTo>
                <a:cubicBezTo>
                  <a:pt x="1907992" y="1179356"/>
                  <a:pt x="1911290" y="1181994"/>
                  <a:pt x="1913929" y="1187272"/>
                </a:cubicBezTo>
                <a:cubicBezTo>
                  <a:pt x="1908652" y="1200465"/>
                  <a:pt x="1903375" y="1200465"/>
                  <a:pt x="1895458" y="1187272"/>
                </a:cubicBezTo>
                <a:cubicBezTo>
                  <a:pt x="1898097" y="1181994"/>
                  <a:pt x="1901395" y="1179356"/>
                  <a:pt x="1904694" y="1179356"/>
                </a:cubicBezTo>
                <a:close/>
                <a:moveTo>
                  <a:pt x="2053777" y="1176716"/>
                </a:moveTo>
                <a:cubicBezTo>
                  <a:pt x="2024752" y="1208380"/>
                  <a:pt x="1966701" y="1263791"/>
                  <a:pt x="1921844" y="1274346"/>
                </a:cubicBezTo>
                <a:cubicBezTo>
                  <a:pt x="1927121" y="1216295"/>
                  <a:pt x="2019475" y="1192548"/>
                  <a:pt x="2053777" y="1176716"/>
                </a:cubicBezTo>
                <a:close/>
                <a:moveTo>
                  <a:pt x="367687" y="1163522"/>
                </a:moveTo>
                <a:cubicBezTo>
                  <a:pt x="372964" y="1192547"/>
                  <a:pt x="386158" y="1205741"/>
                  <a:pt x="407267" y="1205741"/>
                </a:cubicBezTo>
                <a:cubicBezTo>
                  <a:pt x="394073" y="1189909"/>
                  <a:pt x="380880" y="1176715"/>
                  <a:pt x="367687" y="1163522"/>
                </a:cubicBezTo>
                <a:close/>
                <a:moveTo>
                  <a:pt x="1592014" y="1150329"/>
                </a:moveTo>
                <a:cubicBezTo>
                  <a:pt x="1578820" y="1158245"/>
                  <a:pt x="1589375" y="1163522"/>
                  <a:pt x="1592014" y="1150329"/>
                </a:cubicBezTo>
                <a:close/>
                <a:moveTo>
                  <a:pt x="2217373" y="1137137"/>
                </a:moveTo>
                <a:cubicBezTo>
                  <a:pt x="2214734" y="1150330"/>
                  <a:pt x="2198902" y="1171439"/>
                  <a:pt x="2185709" y="1163523"/>
                </a:cubicBezTo>
                <a:cubicBezTo>
                  <a:pt x="2188348" y="1152969"/>
                  <a:pt x="2204179" y="1131860"/>
                  <a:pt x="2217373" y="1137137"/>
                </a:cubicBezTo>
                <a:close/>
                <a:moveTo>
                  <a:pt x="1742418" y="1137136"/>
                </a:moveTo>
                <a:cubicBezTo>
                  <a:pt x="1745056" y="1142413"/>
                  <a:pt x="1734502" y="1147691"/>
                  <a:pt x="1729223" y="1147691"/>
                </a:cubicBezTo>
                <a:cubicBezTo>
                  <a:pt x="1726585" y="1139775"/>
                  <a:pt x="1737140" y="1134498"/>
                  <a:pt x="1742418" y="1137136"/>
                </a:cubicBezTo>
                <a:close/>
                <a:moveTo>
                  <a:pt x="719" y="1126605"/>
                </a:moveTo>
                <a:lnTo>
                  <a:pt x="32015" y="1133892"/>
                </a:lnTo>
                <a:cubicBezTo>
                  <a:pt x="41201" y="1136571"/>
                  <a:pt x="48746" y="1139446"/>
                  <a:pt x="53693" y="1142414"/>
                </a:cubicBezTo>
                <a:cubicBezTo>
                  <a:pt x="43798" y="1150331"/>
                  <a:pt x="30110" y="1153464"/>
                  <a:pt x="14897" y="1153547"/>
                </a:cubicBezTo>
                <a:lnTo>
                  <a:pt x="719" y="1151426"/>
                </a:lnTo>
                <a:close/>
                <a:moveTo>
                  <a:pt x="452124" y="1121304"/>
                </a:moveTo>
                <a:cubicBezTo>
                  <a:pt x="452124" y="1126581"/>
                  <a:pt x="462677" y="1181993"/>
                  <a:pt x="478509" y="1176715"/>
                </a:cubicBezTo>
                <a:cubicBezTo>
                  <a:pt x="481148" y="1152968"/>
                  <a:pt x="473232" y="1134497"/>
                  <a:pt x="452124" y="1121304"/>
                </a:cubicBezTo>
                <a:close/>
                <a:moveTo>
                  <a:pt x="1929761" y="1092279"/>
                </a:moveTo>
                <a:cubicBezTo>
                  <a:pt x="1940316" y="1137136"/>
                  <a:pt x="1921845" y="1168799"/>
                  <a:pt x="1874348" y="1189909"/>
                </a:cubicBezTo>
                <a:cubicBezTo>
                  <a:pt x="1842685" y="1158245"/>
                  <a:pt x="1861155" y="1126581"/>
                  <a:pt x="1929761" y="1092279"/>
                </a:cubicBezTo>
                <a:close/>
                <a:moveTo>
                  <a:pt x="1807398" y="1088023"/>
                </a:moveTo>
                <a:cubicBezTo>
                  <a:pt x="1824174" y="1086838"/>
                  <a:pt x="1856539" y="1100856"/>
                  <a:pt x="1813660" y="1110751"/>
                </a:cubicBezTo>
                <a:cubicBezTo>
                  <a:pt x="1792880" y="1094919"/>
                  <a:pt x="1797333" y="1088734"/>
                  <a:pt x="1807398" y="1088023"/>
                </a:cubicBezTo>
                <a:close/>
                <a:moveTo>
                  <a:pt x="1737138" y="1073810"/>
                </a:moveTo>
                <a:cubicBezTo>
                  <a:pt x="1763525" y="1087003"/>
                  <a:pt x="1718668" y="1102835"/>
                  <a:pt x="1737138" y="1073810"/>
                </a:cubicBezTo>
                <a:close/>
                <a:moveTo>
                  <a:pt x="1763526" y="1065892"/>
                </a:moveTo>
                <a:cubicBezTo>
                  <a:pt x="1766165" y="1071170"/>
                  <a:pt x="1755610" y="1076447"/>
                  <a:pt x="1750332" y="1073808"/>
                </a:cubicBezTo>
                <a:cubicBezTo>
                  <a:pt x="1750332" y="1065892"/>
                  <a:pt x="1758249" y="1063254"/>
                  <a:pt x="1763526" y="1065892"/>
                </a:cubicBezTo>
                <a:close/>
                <a:moveTo>
                  <a:pt x="2046562" y="1031549"/>
                </a:moveTo>
                <a:cubicBezTo>
                  <a:pt x="2049819" y="1033734"/>
                  <a:pt x="2051799" y="1039507"/>
                  <a:pt x="2051139" y="1050061"/>
                </a:cubicBezTo>
                <a:cubicBezTo>
                  <a:pt x="2040584" y="1057976"/>
                  <a:pt x="2030030" y="1065892"/>
                  <a:pt x="2019474" y="1076447"/>
                </a:cubicBezTo>
                <a:cubicBezTo>
                  <a:pt x="2015517" y="1050721"/>
                  <a:pt x="2036791" y="1024994"/>
                  <a:pt x="2046562" y="1031549"/>
                </a:cubicBezTo>
                <a:close/>
                <a:moveTo>
                  <a:pt x="426479" y="1025200"/>
                </a:moveTo>
                <a:cubicBezTo>
                  <a:pt x="412873" y="1025323"/>
                  <a:pt x="404627" y="1027632"/>
                  <a:pt x="409905" y="1031590"/>
                </a:cubicBezTo>
                <a:cubicBezTo>
                  <a:pt x="438929" y="1102833"/>
                  <a:pt x="417821" y="1076447"/>
                  <a:pt x="460039" y="1113388"/>
                </a:cubicBezTo>
                <a:cubicBezTo>
                  <a:pt x="412544" y="1002565"/>
                  <a:pt x="436292" y="1065892"/>
                  <a:pt x="473232" y="1097556"/>
                </a:cubicBezTo>
                <a:cubicBezTo>
                  <a:pt x="556351" y="1044124"/>
                  <a:pt x="467295" y="1024829"/>
                  <a:pt x="426479" y="1025200"/>
                </a:cubicBezTo>
                <a:close/>
                <a:moveTo>
                  <a:pt x="2301863" y="1006147"/>
                </a:moveTo>
                <a:cubicBezTo>
                  <a:pt x="2306505" y="1004692"/>
                  <a:pt x="2311066" y="1004947"/>
                  <a:pt x="2315580" y="1006895"/>
                </a:cubicBezTo>
                <a:cubicBezTo>
                  <a:pt x="2321600" y="1009492"/>
                  <a:pt x="2327537" y="1015100"/>
                  <a:pt x="2333474" y="1023675"/>
                </a:cubicBezTo>
                <a:cubicBezTo>
                  <a:pt x="2309726" y="1036868"/>
                  <a:pt x="2283339" y="1052700"/>
                  <a:pt x="2256952" y="1065893"/>
                </a:cubicBezTo>
                <a:cubicBezTo>
                  <a:pt x="2273279" y="1030272"/>
                  <a:pt x="2287936" y="1010513"/>
                  <a:pt x="2301863" y="1006147"/>
                </a:cubicBezTo>
                <a:close/>
                <a:moveTo>
                  <a:pt x="1782986" y="1005493"/>
                </a:moveTo>
                <a:cubicBezTo>
                  <a:pt x="1785460" y="1005205"/>
                  <a:pt x="1787934" y="1005864"/>
                  <a:pt x="1789913" y="1007843"/>
                </a:cubicBezTo>
                <a:cubicBezTo>
                  <a:pt x="1797829" y="1015759"/>
                  <a:pt x="1781997" y="1031591"/>
                  <a:pt x="1774080" y="1023675"/>
                </a:cubicBezTo>
                <a:cubicBezTo>
                  <a:pt x="1768143" y="1015759"/>
                  <a:pt x="1775565" y="1006359"/>
                  <a:pt x="1782986" y="1005493"/>
                </a:cubicBezTo>
                <a:close/>
                <a:moveTo>
                  <a:pt x="1980673" y="1001113"/>
                </a:moveTo>
                <a:cubicBezTo>
                  <a:pt x="1983276" y="1001783"/>
                  <a:pt x="1986492" y="1003885"/>
                  <a:pt x="1990450" y="1007843"/>
                </a:cubicBezTo>
                <a:cubicBezTo>
                  <a:pt x="2011559" y="1021036"/>
                  <a:pt x="2006282" y="1036868"/>
                  <a:pt x="1971978" y="1052700"/>
                </a:cubicBezTo>
                <a:cubicBezTo>
                  <a:pt x="1974288" y="1061936"/>
                  <a:pt x="1962455" y="996423"/>
                  <a:pt x="1980673" y="1001113"/>
                </a:cubicBezTo>
                <a:close/>
                <a:moveTo>
                  <a:pt x="82719" y="986734"/>
                </a:moveTo>
                <a:cubicBezTo>
                  <a:pt x="114383" y="992011"/>
                  <a:pt x="264785" y="1087003"/>
                  <a:pt x="219928" y="1108112"/>
                </a:cubicBezTo>
                <a:cubicBezTo>
                  <a:pt x="172433" y="1071171"/>
                  <a:pt x="124937" y="1031592"/>
                  <a:pt x="82719" y="986734"/>
                </a:cubicBezTo>
                <a:close/>
                <a:moveTo>
                  <a:pt x="1531325" y="957708"/>
                </a:moveTo>
                <a:cubicBezTo>
                  <a:pt x="1533964" y="960347"/>
                  <a:pt x="1528687" y="968263"/>
                  <a:pt x="1523409" y="965624"/>
                </a:cubicBezTo>
                <a:cubicBezTo>
                  <a:pt x="1518132" y="962985"/>
                  <a:pt x="1526048" y="952431"/>
                  <a:pt x="1531325" y="957708"/>
                </a:cubicBezTo>
                <a:close/>
                <a:moveTo>
                  <a:pt x="719" y="953833"/>
                </a:moveTo>
                <a:lnTo>
                  <a:pt x="17737" y="971231"/>
                </a:lnTo>
                <a:lnTo>
                  <a:pt x="148564" y="1107536"/>
                </a:lnTo>
                <a:lnTo>
                  <a:pt x="139037" y="1099180"/>
                </a:lnTo>
                <a:cubicBezTo>
                  <a:pt x="127529" y="1088197"/>
                  <a:pt x="115037" y="1075458"/>
                  <a:pt x="101184" y="1060615"/>
                </a:cubicBezTo>
                <a:lnTo>
                  <a:pt x="719" y="955812"/>
                </a:lnTo>
                <a:close/>
                <a:moveTo>
                  <a:pt x="1454804" y="949792"/>
                </a:moveTo>
                <a:cubicBezTo>
                  <a:pt x="1423141" y="944515"/>
                  <a:pt x="1454804" y="994649"/>
                  <a:pt x="1454804" y="949792"/>
                </a:cubicBezTo>
                <a:close/>
                <a:moveTo>
                  <a:pt x="2201211" y="946824"/>
                </a:moveTo>
                <a:cubicBezTo>
                  <a:pt x="2208798" y="945835"/>
                  <a:pt x="2216054" y="949793"/>
                  <a:pt x="2212096" y="960348"/>
                </a:cubicBezTo>
                <a:cubicBezTo>
                  <a:pt x="2212096" y="968264"/>
                  <a:pt x="2190987" y="976180"/>
                  <a:pt x="2188348" y="962986"/>
                </a:cubicBezTo>
                <a:cubicBezTo>
                  <a:pt x="2185709" y="953751"/>
                  <a:pt x="2193625" y="947814"/>
                  <a:pt x="2201211" y="946824"/>
                </a:cubicBezTo>
                <a:close/>
                <a:moveTo>
                  <a:pt x="327116" y="943856"/>
                </a:moveTo>
                <a:cubicBezTo>
                  <a:pt x="330744" y="945176"/>
                  <a:pt x="333383" y="948474"/>
                  <a:pt x="330744" y="952432"/>
                </a:cubicBezTo>
                <a:cubicBezTo>
                  <a:pt x="328106" y="962986"/>
                  <a:pt x="312273" y="957709"/>
                  <a:pt x="317550" y="947155"/>
                </a:cubicBezTo>
                <a:cubicBezTo>
                  <a:pt x="318870" y="943197"/>
                  <a:pt x="323488" y="942537"/>
                  <a:pt x="327116" y="943856"/>
                </a:cubicBezTo>
                <a:close/>
                <a:moveTo>
                  <a:pt x="1486262" y="933053"/>
                </a:moveTo>
                <a:cubicBezTo>
                  <a:pt x="1487128" y="923406"/>
                  <a:pt x="1459422" y="982775"/>
                  <a:pt x="1473275" y="970901"/>
                </a:cubicBezTo>
                <a:cubicBezTo>
                  <a:pt x="1482510" y="947154"/>
                  <a:pt x="1485973" y="936269"/>
                  <a:pt x="1486262" y="933053"/>
                </a:cubicBezTo>
                <a:close/>
                <a:moveTo>
                  <a:pt x="1368224" y="922994"/>
                </a:moveTo>
                <a:cubicBezTo>
                  <a:pt x="1373171" y="922582"/>
                  <a:pt x="1378284" y="923406"/>
                  <a:pt x="1383561" y="926045"/>
                </a:cubicBezTo>
                <a:cubicBezTo>
                  <a:pt x="1367728" y="939238"/>
                  <a:pt x="1349258" y="952432"/>
                  <a:pt x="1328149" y="944516"/>
                </a:cubicBezTo>
                <a:cubicBezTo>
                  <a:pt x="1340023" y="936600"/>
                  <a:pt x="1353381" y="924231"/>
                  <a:pt x="1368224" y="922994"/>
                </a:cubicBezTo>
                <a:close/>
                <a:moveTo>
                  <a:pt x="1840047" y="910213"/>
                </a:moveTo>
                <a:cubicBezTo>
                  <a:pt x="1826854" y="939238"/>
                  <a:pt x="1800467" y="955070"/>
                  <a:pt x="1766164" y="960347"/>
                </a:cubicBezTo>
                <a:cubicBezTo>
                  <a:pt x="1787273" y="939238"/>
                  <a:pt x="1813660" y="923406"/>
                  <a:pt x="1840047" y="910213"/>
                </a:cubicBezTo>
                <a:close/>
                <a:moveTo>
                  <a:pt x="1035260" y="910212"/>
                </a:moveTo>
                <a:cubicBezTo>
                  <a:pt x="1032621" y="912851"/>
                  <a:pt x="1029983" y="912851"/>
                  <a:pt x="1029983" y="915490"/>
                </a:cubicBezTo>
                <a:cubicBezTo>
                  <a:pt x="1035260" y="915490"/>
                  <a:pt x="1037898" y="912851"/>
                  <a:pt x="1035260" y="910212"/>
                </a:cubicBezTo>
                <a:close/>
                <a:moveTo>
                  <a:pt x="1940314" y="902297"/>
                </a:moveTo>
                <a:cubicBezTo>
                  <a:pt x="1927121" y="918129"/>
                  <a:pt x="1911289" y="931322"/>
                  <a:pt x="1895457" y="944515"/>
                </a:cubicBezTo>
                <a:cubicBezTo>
                  <a:pt x="1845323" y="965624"/>
                  <a:pt x="1908650" y="910213"/>
                  <a:pt x="1940314" y="902297"/>
                </a:cubicBezTo>
                <a:close/>
                <a:moveTo>
                  <a:pt x="1544518" y="894382"/>
                </a:moveTo>
                <a:cubicBezTo>
                  <a:pt x="1541879" y="957710"/>
                  <a:pt x="1523409" y="918130"/>
                  <a:pt x="1544518" y="894382"/>
                </a:cubicBezTo>
                <a:close/>
                <a:moveTo>
                  <a:pt x="478509" y="873271"/>
                </a:moveTo>
                <a:cubicBezTo>
                  <a:pt x="486425" y="889103"/>
                  <a:pt x="573501" y="1081724"/>
                  <a:pt x="623635" y="1002565"/>
                </a:cubicBezTo>
                <a:cubicBezTo>
                  <a:pt x="573501" y="952431"/>
                  <a:pt x="533922" y="912851"/>
                  <a:pt x="478509" y="873271"/>
                </a:cubicBezTo>
                <a:close/>
                <a:moveTo>
                  <a:pt x="391442" y="867996"/>
                </a:moveTo>
                <a:cubicBezTo>
                  <a:pt x="399358" y="862718"/>
                  <a:pt x="404635" y="875911"/>
                  <a:pt x="399358" y="881189"/>
                </a:cubicBezTo>
                <a:cubicBezTo>
                  <a:pt x="391442" y="886466"/>
                  <a:pt x="386165" y="873273"/>
                  <a:pt x="391442" y="867996"/>
                </a:cubicBezTo>
                <a:close/>
                <a:moveTo>
                  <a:pt x="1222104" y="841583"/>
                </a:moveTo>
                <a:cubicBezTo>
                  <a:pt x="1222604" y="842268"/>
                  <a:pt x="1223594" y="843917"/>
                  <a:pt x="1225243" y="846886"/>
                </a:cubicBezTo>
                <a:cubicBezTo>
                  <a:pt x="1239095" y="879210"/>
                  <a:pt x="1218604" y="836785"/>
                  <a:pt x="1222104" y="841583"/>
                </a:cubicBezTo>
                <a:close/>
                <a:moveTo>
                  <a:pt x="571533" y="836991"/>
                </a:moveTo>
                <a:cubicBezTo>
                  <a:pt x="574172" y="836332"/>
                  <a:pt x="577470" y="837651"/>
                  <a:pt x="578789" y="841608"/>
                </a:cubicBezTo>
                <a:cubicBezTo>
                  <a:pt x="581428" y="846886"/>
                  <a:pt x="568235" y="852163"/>
                  <a:pt x="568235" y="844247"/>
                </a:cubicBezTo>
                <a:cubicBezTo>
                  <a:pt x="566915" y="840289"/>
                  <a:pt x="568895" y="837651"/>
                  <a:pt x="571533" y="836991"/>
                </a:cubicBezTo>
                <a:close/>
                <a:moveTo>
                  <a:pt x="1939984" y="836001"/>
                </a:moveTo>
                <a:cubicBezTo>
                  <a:pt x="1940974" y="835012"/>
                  <a:pt x="1942953" y="835012"/>
                  <a:pt x="1945591" y="836331"/>
                </a:cubicBezTo>
                <a:cubicBezTo>
                  <a:pt x="1948230" y="841608"/>
                  <a:pt x="1945591" y="844247"/>
                  <a:pt x="1940314" y="841608"/>
                </a:cubicBezTo>
                <a:cubicBezTo>
                  <a:pt x="1938995" y="838970"/>
                  <a:pt x="1938995" y="836991"/>
                  <a:pt x="1939984" y="836001"/>
                </a:cubicBezTo>
                <a:close/>
                <a:moveTo>
                  <a:pt x="840542" y="832456"/>
                </a:moveTo>
                <a:cubicBezTo>
                  <a:pt x="847592" y="832209"/>
                  <a:pt x="856498" y="841609"/>
                  <a:pt x="850561" y="849525"/>
                </a:cubicBezTo>
                <a:cubicBezTo>
                  <a:pt x="842645" y="860080"/>
                  <a:pt x="824174" y="849525"/>
                  <a:pt x="834729" y="836332"/>
                </a:cubicBezTo>
                <a:cubicBezTo>
                  <a:pt x="836048" y="833693"/>
                  <a:pt x="838192" y="832539"/>
                  <a:pt x="840542" y="832456"/>
                </a:cubicBezTo>
                <a:close/>
                <a:moveTo>
                  <a:pt x="1338786" y="815510"/>
                </a:moveTo>
                <a:cubicBezTo>
                  <a:pt x="1339693" y="814232"/>
                  <a:pt x="1341342" y="818521"/>
                  <a:pt x="1343981" y="833693"/>
                </a:cubicBezTo>
                <a:cubicBezTo>
                  <a:pt x="1343486" y="838640"/>
                  <a:pt x="1342991" y="842127"/>
                  <a:pt x="1342510" y="844433"/>
                </a:cubicBezTo>
                <a:lnTo>
                  <a:pt x="1341526" y="847016"/>
                </a:lnTo>
                <a:lnTo>
                  <a:pt x="1340859" y="847260"/>
                </a:lnTo>
                <a:lnTo>
                  <a:pt x="1338879" y="840882"/>
                </a:lnTo>
                <a:cubicBezTo>
                  <a:pt x="1337734" y="831869"/>
                  <a:pt x="1337425" y="817428"/>
                  <a:pt x="1338786" y="815510"/>
                </a:cubicBezTo>
                <a:close/>
                <a:moveTo>
                  <a:pt x="2169876" y="807306"/>
                </a:moveTo>
                <a:lnTo>
                  <a:pt x="2114617" y="858244"/>
                </a:lnTo>
                <a:lnTo>
                  <a:pt x="2096942" y="863955"/>
                </a:lnTo>
                <a:cubicBezTo>
                  <a:pt x="2090634" y="867336"/>
                  <a:pt x="2084615" y="871624"/>
                  <a:pt x="2078513" y="875911"/>
                </a:cubicBezTo>
                <a:lnTo>
                  <a:pt x="2076897" y="876932"/>
                </a:lnTo>
                <a:lnTo>
                  <a:pt x="2037944" y="894382"/>
                </a:lnTo>
                <a:cubicBezTo>
                  <a:pt x="2045860" y="893722"/>
                  <a:pt x="2052951" y="891248"/>
                  <a:pt x="2059589" y="887868"/>
                </a:cubicBezTo>
                <a:lnTo>
                  <a:pt x="2076897" y="876932"/>
                </a:lnTo>
                <a:lnTo>
                  <a:pt x="2110837" y="861729"/>
                </a:lnTo>
                <a:lnTo>
                  <a:pt x="2114617" y="858244"/>
                </a:lnTo>
                <a:lnTo>
                  <a:pt x="2117103" y="857441"/>
                </a:lnTo>
                <a:cubicBezTo>
                  <a:pt x="2109187" y="891743"/>
                  <a:pt x="2027389" y="955071"/>
                  <a:pt x="1990448" y="944516"/>
                </a:cubicBezTo>
                <a:cubicBezTo>
                  <a:pt x="1969339" y="923407"/>
                  <a:pt x="2006280" y="902298"/>
                  <a:pt x="2024751" y="897021"/>
                </a:cubicBezTo>
                <a:cubicBezTo>
                  <a:pt x="2048499" y="894382"/>
                  <a:pt x="2127658" y="817860"/>
                  <a:pt x="2169876" y="807306"/>
                </a:cubicBezTo>
                <a:close/>
                <a:moveTo>
                  <a:pt x="462683" y="778280"/>
                </a:moveTo>
                <a:cubicBezTo>
                  <a:pt x="475876" y="775642"/>
                  <a:pt x="478515" y="778280"/>
                  <a:pt x="475876" y="791474"/>
                </a:cubicBezTo>
                <a:cubicBezTo>
                  <a:pt x="465322" y="796751"/>
                  <a:pt x="460045" y="791474"/>
                  <a:pt x="462683" y="778280"/>
                </a:cubicBezTo>
                <a:close/>
                <a:moveTo>
                  <a:pt x="713360" y="767726"/>
                </a:moveTo>
                <a:cubicBezTo>
                  <a:pt x="726553" y="775642"/>
                  <a:pt x="723914" y="796751"/>
                  <a:pt x="723914" y="809944"/>
                </a:cubicBezTo>
                <a:cubicBezTo>
                  <a:pt x="700166" y="812583"/>
                  <a:pt x="702805" y="780919"/>
                  <a:pt x="713360" y="767726"/>
                </a:cubicBezTo>
                <a:close/>
                <a:moveTo>
                  <a:pt x="607482" y="765418"/>
                </a:moveTo>
                <a:cubicBezTo>
                  <a:pt x="610450" y="765748"/>
                  <a:pt x="613089" y="769046"/>
                  <a:pt x="615727" y="775642"/>
                </a:cubicBezTo>
                <a:cubicBezTo>
                  <a:pt x="607811" y="786198"/>
                  <a:pt x="602534" y="786198"/>
                  <a:pt x="597257" y="773003"/>
                </a:cubicBezTo>
                <a:cubicBezTo>
                  <a:pt x="601214" y="767726"/>
                  <a:pt x="604513" y="765088"/>
                  <a:pt x="607482" y="765418"/>
                </a:cubicBezTo>
                <a:close/>
                <a:moveTo>
                  <a:pt x="2225288" y="765088"/>
                </a:moveTo>
                <a:cubicBezTo>
                  <a:pt x="2230565" y="770365"/>
                  <a:pt x="2220010" y="778281"/>
                  <a:pt x="2217372" y="773004"/>
                </a:cubicBezTo>
                <a:cubicBezTo>
                  <a:pt x="2214733" y="767726"/>
                  <a:pt x="2222649" y="762449"/>
                  <a:pt x="2225288" y="765088"/>
                </a:cubicBezTo>
                <a:close/>
                <a:moveTo>
                  <a:pt x="1148722" y="762449"/>
                </a:moveTo>
                <a:cubicBezTo>
                  <a:pt x="1151360" y="783558"/>
                  <a:pt x="1127612" y="788835"/>
                  <a:pt x="1132890" y="812583"/>
                </a:cubicBezTo>
                <a:cubicBezTo>
                  <a:pt x="1106503" y="812583"/>
                  <a:pt x="1101226" y="788835"/>
                  <a:pt x="1088033" y="770365"/>
                </a:cubicBezTo>
                <a:cubicBezTo>
                  <a:pt x="1103865" y="778281"/>
                  <a:pt x="1117058" y="788835"/>
                  <a:pt x="1127612" y="802028"/>
                </a:cubicBezTo>
                <a:cubicBezTo>
                  <a:pt x="1135528" y="788835"/>
                  <a:pt x="1140806" y="775642"/>
                  <a:pt x="1148722" y="762449"/>
                </a:cubicBezTo>
                <a:close/>
                <a:moveTo>
                  <a:pt x="1037899" y="754533"/>
                </a:moveTo>
                <a:cubicBezTo>
                  <a:pt x="1061647" y="765087"/>
                  <a:pt x="1037899" y="820499"/>
                  <a:pt x="1016789" y="799390"/>
                </a:cubicBezTo>
                <a:cubicBezTo>
                  <a:pt x="1008873" y="780919"/>
                  <a:pt x="1019429" y="754533"/>
                  <a:pt x="1037899" y="754533"/>
                </a:cubicBezTo>
                <a:close/>
                <a:moveTo>
                  <a:pt x="1381417" y="753955"/>
                </a:moveTo>
                <a:cubicBezTo>
                  <a:pt x="1383890" y="751729"/>
                  <a:pt x="1390817" y="759150"/>
                  <a:pt x="1388838" y="765087"/>
                </a:cubicBezTo>
                <a:cubicBezTo>
                  <a:pt x="1386199" y="773003"/>
                  <a:pt x="1378283" y="765087"/>
                  <a:pt x="1380922" y="759810"/>
                </a:cubicBezTo>
                <a:cubicBezTo>
                  <a:pt x="1380262" y="756512"/>
                  <a:pt x="1380592" y="754697"/>
                  <a:pt x="1381417" y="753955"/>
                </a:cubicBezTo>
                <a:close/>
                <a:moveTo>
                  <a:pt x="792505" y="746617"/>
                </a:moveTo>
                <a:cubicBezTo>
                  <a:pt x="803059" y="762449"/>
                  <a:pt x="805698" y="778281"/>
                  <a:pt x="803059" y="796751"/>
                </a:cubicBezTo>
                <a:cubicBezTo>
                  <a:pt x="800421" y="780919"/>
                  <a:pt x="797782" y="762449"/>
                  <a:pt x="792505" y="746617"/>
                </a:cubicBezTo>
                <a:close/>
                <a:moveTo>
                  <a:pt x="1628955" y="741340"/>
                </a:moveTo>
                <a:cubicBezTo>
                  <a:pt x="1626317" y="751894"/>
                  <a:pt x="1623678" y="765089"/>
                  <a:pt x="1610484" y="765089"/>
                </a:cubicBezTo>
                <a:cubicBezTo>
                  <a:pt x="1610484" y="754533"/>
                  <a:pt x="1621039" y="749256"/>
                  <a:pt x="1628955" y="741340"/>
                </a:cubicBezTo>
                <a:close/>
                <a:moveTo>
                  <a:pt x="1317265" y="717921"/>
                </a:moveTo>
                <a:cubicBezTo>
                  <a:pt x="1318914" y="716932"/>
                  <a:pt x="1321553" y="717591"/>
                  <a:pt x="1325510" y="720230"/>
                </a:cubicBezTo>
                <a:cubicBezTo>
                  <a:pt x="1325510" y="728146"/>
                  <a:pt x="1322872" y="730785"/>
                  <a:pt x="1314956" y="725508"/>
                </a:cubicBezTo>
                <a:cubicBezTo>
                  <a:pt x="1314956" y="721550"/>
                  <a:pt x="1315616" y="718911"/>
                  <a:pt x="1317265" y="717921"/>
                </a:cubicBezTo>
                <a:close/>
                <a:moveTo>
                  <a:pt x="1681727" y="707037"/>
                </a:moveTo>
                <a:cubicBezTo>
                  <a:pt x="1668534" y="733423"/>
                  <a:pt x="1652702" y="757171"/>
                  <a:pt x="1634232" y="778281"/>
                </a:cubicBezTo>
                <a:cubicBezTo>
                  <a:pt x="1642148" y="749255"/>
                  <a:pt x="1657979" y="725507"/>
                  <a:pt x="1681727" y="707037"/>
                </a:cubicBezTo>
                <a:close/>
                <a:moveTo>
                  <a:pt x="1486468" y="680651"/>
                </a:moveTo>
                <a:cubicBezTo>
                  <a:pt x="1449527" y="728146"/>
                  <a:pt x="1467998" y="746617"/>
                  <a:pt x="1409948" y="770365"/>
                </a:cubicBezTo>
                <a:cubicBezTo>
                  <a:pt x="1394115" y="791475"/>
                  <a:pt x="1373006" y="807307"/>
                  <a:pt x="1349258" y="817861"/>
                </a:cubicBezTo>
                <a:cubicBezTo>
                  <a:pt x="1357174" y="804668"/>
                  <a:pt x="1452166" y="680651"/>
                  <a:pt x="1486468" y="680651"/>
                </a:cubicBezTo>
                <a:close/>
                <a:moveTo>
                  <a:pt x="1644787" y="667458"/>
                </a:moveTo>
                <a:cubicBezTo>
                  <a:pt x="1631594" y="720231"/>
                  <a:pt x="1544518" y="722869"/>
                  <a:pt x="1592013" y="693844"/>
                </a:cubicBezTo>
                <a:cubicBezTo>
                  <a:pt x="1610485" y="685928"/>
                  <a:pt x="1628955" y="678012"/>
                  <a:pt x="1644787" y="667458"/>
                </a:cubicBezTo>
                <a:close/>
                <a:moveTo>
                  <a:pt x="1188302" y="662181"/>
                </a:moveTo>
                <a:cubicBezTo>
                  <a:pt x="1185663" y="675374"/>
                  <a:pt x="1180386" y="691206"/>
                  <a:pt x="1177747" y="704399"/>
                </a:cubicBezTo>
                <a:cubicBezTo>
                  <a:pt x="1151360" y="712315"/>
                  <a:pt x="1153998" y="699122"/>
                  <a:pt x="1188302" y="662181"/>
                </a:cubicBezTo>
                <a:close/>
                <a:moveTo>
                  <a:pt x="2111826" y="651626"/>
                </a:moveTo>
                <a:cubicBezTo>
                  <a:pt x="2111826" y="688568"/>
                  <a:pt x="2088079" y="646349"/>
                  <a:pt x="2111826" y="651626"/>
                </a:cubicBezTo>
                <a:close/>
                <a:moveTo>
                  <a:pt x="2074887" y="651626"/>
                </a:moveTo>
                <a:cubicBezTo>
                  <a:pt x="2077525" y="675374"/>
                  <a:pt x="2030029" y="648987"/>
                  <a:pt x="2074887" y="651626"/>
                </a:cubicBezTo>
                <a:close/>
                <a:moveTo>
                  <a:pt x="890140" y="648987"/>
                </a:moveTo>
                <a:cubicBezTo>
                  <a:pt x="929719" y="659541"/>
                  <a:pt x="1011512" y="831054"/>
                  <a:pt x="1022067" y="870634"/>
                </a:cubicBezTo>
                <a:cubicBezTo>
                  <a:pt x="969294" y="812584"/>
                  <a:pt x="921804" y="717592"/>
                  <a:pt x="890140" y="648987"/>
                </a:cubicBezTo>
                <a:close/>
                <a:moveTo>
                  <a:pt x="1526049" y="635794"/>
                </a:moveTo>
                <a:cubicBezTo>
                  <a:pt x="1515494" y="646348"/>
                  <a:pt x="1502301" y="659543"/>
                  <a:pt x="1491746" y="670097"/>
                </a:cubicBezTo>
                <a:cubicBezTo>
                  <a:pt x="1489107" y="678013"/>
                  <a:pt x="1470636" y="638432"/>
                  <a:pt x="1526049" y="635794"/>
                </a:cubicBezTo>
                <a:close/>
                <a:moveTo>
                  <a:pt x="781951" y="633156"/>
                </a:moveTo>
                <a:cubicBezTo>
                  <a:pt x="795144" y="656904"/>
                  <a:pt x="800421" y="667458"/>
                  <a:pt x="789867" y="691206"/>
                </a:cubicBezTo>
                <a:cubicBezTo>
                  <a:pt x="787228" y="672735"/>
                  <a:pt x="784589" y="654265"/>
                  <a:pt x="781951" y="633156"/>
                </a:cubicBezTo>
                <a:close/>
                <a:moveTo>
                  <a:pt x="1285931" y="617323"/>
                </a:moveTo>
                <a:cubicBezTo>
                  <a:pt x="1301763" y="670096"/>
                  <a:pt x="1077478" y="889103"/>
                  <a:pt x="1151360" y="926044"/>
                </a:cubicBezTo>
                <a:cubicBezTo>
                  <a:pt x="1212049" y="936599"/>
                  <a:pt x="1267461" y="878549"/>
                  <a:pt x="1304402" y="846885"/>
                </a:cubicBezTo>
                <a:cubicBezTo>
                  <a:pt x="1322872" y="852162"/>
                  <a:pt x="1304402" y="873271"/>
                  <a:pt x="1299124" y="878549"/>
                </a:cubicBezTo>
                <a:cubicBezTo>
                  <a:pt x="1317595" y="873271"/>
                  <a:pt x="1312317" y="878549"/>
                  <a:pt x="1312317" y="852162"/>
                </a:cubicBezTo>
                <a:cubicBezTo>
                  <a:pt x="1316275" y="853811"/>
                  <a:pt x="1322336" y="853275"/>
                  <a:pt x="1329778" y="851312"/>
                </a:cubicBezTo>
                <a:lnTo>
                  <a:pt x="1340859" y="847260"/>
                </a:lnTo>
                <a:lnTo>
                  <a:pt x="1341117" y="848089"/>
                </a:lnTo>
                <a:lnTo>
                  <a:pt x="1341526" y="847016"/>
                </a:lnTo>
                <a:lnTo>
                  <a:pt x="1355525" y="841896"/>
                </a:lnTo>
                <a:cubicBezTo>
                  <a:pt x="1412421" y="817530"/>
                  <a:pt x="1493065" y="769045"/>
                  <a:pt x="1441611" y="860078"/>
                </a:cubicBezTo>
                <a:cubicBezTo>
                  <a:pt x="1299124" y="773003"/>
                  <a:pt x="1301763" y="997288"/>
                  <a:pt x="1351897" y="1044783"/>
                </a:cubicBezTo>
                <a:cubicBezTo>
                  <a:pt x="1407309" y="1021035"/>
                  <a:pt x="1433695" y="915490"/>
                  <a:pt x="1431056" y="867994"/>
                </a:cubicBezTo>
                <a:cubicBezTo>
                  <a:pt x="1460081" y="867994"/>
                  <a:pt x="1467997" y="889103"/>
                  <a:pt x="1462720" y="933960"/>
                </a:cubicBezTo>
                <a:cubicBezTo>
                  <a:pt x="1507577" y="870633"/>
                  <a:pt x="1518132" y="696482"/>
                  <a:pt x="1512854" y="696482"/>
                </a:cubicBezTo>
                <a:cubicBezTo>
                  <a:pt x="1636871" y="725507"/>
                  <a:pt x="1518132" y="802028"/>
                  <a:pt x="1515493" y="865355"/>
                </a:cubicBezTo>
                <a:cubicBezTo>
                  <a:pt x="1536602" y="854801"/>
                  <a:pt x="1547157" y="836330"/>
                  <a:pt x="1547157" y="809944"/>
                </a:cubicBezTo>
                <a:cubicBezTo>
                  <a:pt x="1562989" y="809944"/>
                  <a:pt x="1605207" y="870633"/>
                  <a:pt x="1560350" y="897019"/>
                </a:cubicBezTo>
                <a:cubicBezTo>
                  <a:pt x="1541880" y="897019"/>
                  <a:pt x="1536602" y="881187"/>
                  <a:pt x="1544518" y="854801"/>
                </a:cubicBezTo>
                <a:cubicBezTo>
                  <a:pt x="1504938" y="928683"/>
                  <a:pt x="1533964" y="931322"/>
                  <a:pt x="1507577" y="997288"/>
                </a:cubicBezTo>
                <a:cubicBezTo>
                  <a:pt x="1586736" y="984094"/>
                  <a:pt x="1705475" y="788835"/>
                  <a:pt x="1774080" y="780919"/>
                </a:cubicBezTo>
                <a:cubicBezTo>
                  <a:pt x="1774080" y="812583"/>
                  <a:pt x="1702837" y="936599"/>
                  <a:pt x="1774080" y="894381"/>
                </a:cubicBezTo>
                <a:cubicBezTo>
                  <a:pt x="1755610" y="949792"/>
                  <a:pt x="1533964" y="1076447"/>
                  <a:pt x="1626316" y="1044783"/>
                </a:cubicBezTo>
                <a:cubicBezTo>
                  <a:pt x="1618400" y="1063254"/>
                  <a:pt x="1581459" y="1084363"/>
                  <a:pt x="1565627" y="1097556"/>
                </a:cubicBezTo>
                <a:cubicBezTo>
                  <a:pt x="1605207" y="1084363"/>
                  <a:pt x="1578820" y="1137136"/>
                  <a:pt x="1581459" y="1142413"/>
                </a:cubicBezTo>
                <a:cubicBezTo>
                  <a:pt x="1597291" y="1123943"/>
                  <a:pt x="1618400" y="1110749"/>
                  <a:pt x="1639509" y="1100195"/>
                </a:cubicBezTo>
                <a:cubicBezTo>
                  <a:pt x="1618400" y="1110749"/>
                  <a:pt x="1634232" y="1100195"/>
                  <a:pt x="1689644" y="1068531"/>
                </a:cubicBezTo>
                <a:cubicBezTo>
                  <a:pt x="1676450" y="1076447"/>
                  <a:pt x="1665896" y="1087002"/>
                  <a:pt x="1652702" y="1094917"/>
                </a:cubicBezTo>
                <a:cubicBezTo>
                  <a:pt x="1581459" y="1121304"/>
                  <a:pt x="1671173" y="1189909"/>
                  <a:pt x="1660618" y="1290178"/>
                </a:cubicBezTo>
                <a:cubicBezTo>
                  <a:pt x="1668534" y="1276985"/>
                  <a:pt x="1687005" y="1279623"/>
                  <a:pt x="1755610" y="1282262"/>
                </a:cubicBezTo>
                <a:cubicBezTo>
                  <a:pt x="1721307" y="1319203"/>
                  <a:pt x="1710753" y="1321842"/>
                  <a:pt x="1697559" y="1371976"/>
                </a:cubicBezTo>
                <a:cubicBezTo>
                  <a:pt x="1729223" y="1335035"/>
                  <a:pt x="1766164" y="1300733"/>
                  <a:pt x="1811021" y="1276985"/>
                </a:cubicBezTo>
                <a:cubicBezTo>
                  <a:pt x="1805744" y="1345590"/>
                  <a:pt x="1710753" y="1393085"/>
                  <a:pt x="1689644" y="1427387"/>
                </a:cubicBezTo>
                <a:cubicBezTo>
                  <a:pt x="1716030" y="1430026"/>
                  <a:pt x="1745055" y="1466967"/>
                  <a:pt x="1755610" y="1466967"/>
                </a:cubicBezTo>
                <a:cubicBezTo>
                  <a:pt x="1752971" y="1509185"/>
                  <a:pt x="1758248" y="1509185"/>
                  <a:pt x="1768803" y="1554042"/>
                </a:cubicBezTo>
                <a:cubicBezTo>
                  <a:pt x="1739778" y="1527656"/>
                  <a:pt x="1729223" y="1535572"/>
                  <a:pt x="1737139" y="1575152"/>
                </a:cubicBezTo>
                <a:cubicBezTo>
                  <a:pt x="1719988" y="1575152"/>
                  <a:pt x="1772761" y="1596921"/>
                  <a:pt x="1815969" y="1611763"/>
                </a:cubicBezTo>
                <a:lnTo>
                  <a:pt x="1833700" y="1617428"/>
                </a:lnTo>
                <a:lnTo>
                  <a:pt x="1827843" y="1634191"/>
                </a:lnTo>
                <a:cubicBezTo>
                  <a:pt x="1821576" y="1641777"/>
                  <a:pt x="1812340" y="1647714"/>
                  <a:pt x="1800466" y="1651672"/>
                </a:cubicBezTo>
                <a:cubicBezTo>
                  <a:pt x="1829492" y="1662227"/>
                  <a:pt x="1858517" y="1627924"/>
                  <a:pt x="1858517" y="1627924"/>
                </a:cubicBezTo>
                <a:cubicBezTo>
                  <a:pt x="1908651" y="1691252"/>
                  <a:pt x="1869071" y="1678059"/>
                  <a:pt x="1903374" y="1738747"/>
                </a:cubicBezTo>
                <a:cubicBezTo>
                  <a:pt x="1906012" y="1770411"/>
                  <a:pt x="1927122" y="1788882"/>
                  <a:pt x="1958785" y="1775689"/>
                </a:cubicBezTo>
                <a:cubicBezTo>
                  <a:pt x="1911290" y="1817907"/>
                  <a:pt x="1834769" y="1759856"/>
                  <a:pt x="1784635" y="1746663"/>
                </a:cubicBezTo>
                <a:cubicBezTo>
                  <a:pt x="1811021" y="1759856"/>
                  <a:pt x="1694921" y="1722916"/>
                  <a:pt x="1694921" y="1783604"/>
                </a:cubicBezTo>
                <a:cubicBezTo>
                  <a:pt x="1694921" y="1751941"/>
                  <a:pt x="1681728" y="1744025"/>
                  <a:pt x="1657980" y="1759856"/>
                </a:cubicBezTo>
                <a:cubicBezTo>
                  <a:pt x="1657980" y="1780966"/>
                  <a:pt x="1713391" y="1865402"/>
                  <a:pt x="1716030" y="1873318"/>
                </a:cubicBezTo>
                <a:cubicBezTo>
                  <a:pt x="1697559" y="1846932"/>
                  <a:pt x="1673812" y="1833739"/>
                  <a:pt x="1642148" y="1831100"/>
                </a:cubicBezTo>
                <a:cubicBezTo>
                  <a:pt x="1589375" y="1902343"/>
                  <a:pt x="1697559" y="1941923"/>
                  <a:pt x="1705475" y="1992057"/>
                </a:cubicBezTo>
                <a:cubicBezTo>
                  <a:pt x="1684366" y="1997334"/>
                  <a:pt x="1708114" y="1981503"/>
                  <a:pt x="1718669" y="2034275"/>
                </a:cubicBezTo>
                <a:cubicBezTo>
                  <a:pt x="1657980" y="2076494"/>
                  <a:pt x="1650064" y="1886511"/>
                  <a:pt x="1592014" y="1878595"/>
                </a:cubicBezTo>
                <a:cubicBezTo>
                  <a:pt x="1552434" y="1968309"/>
                  <a:pt x="1491745" y="1907621"/>
                  <a:pt x="1454804" y="1949839"/>
                </a:cubicBezTo>
                <a:cubicBezTo>
                  <a:pt x="1409947" y="2005250"/>
                  <a:pt x="1449527" y="2028998"/>
                  <a:pt x="1433695" y="2079132"/>
                </a:cubicBezTo>
                <a:cubicBezTo>
                  <a:pt x="1415225" y="2079132"/>
                  <a:pt x="1407309" y="2076494"/>
                  <a:pt x="1388838" y="2076494"/>
                </a:cubicBezTo>
                <a:cubicBezTo>
                  <a:pt x="1362452" y="2105519"/>
                  <a:pt x="1367729" y="2123989"/>
                  <a:pt x="1407309" y="2126628"/>
                </a:cubicBezTo>
                <a:cubicBezTo>
                  <a:pt x="1300444" y="2128607"/>
                  <a:pt x="1246269" y="2216300"/>
                  <a:pt x="1220434" y="2336137"/>
                </a:cubicBezTo>
                <a:lnTo>
                  <a:pt x="1214432" y="2380765"/>
                </a:lnTo>
                <a:lnTo>
                  <a:pt x="1214688" y="2295501"/>
                </a:lnTo>
                <a:cubicBezTo>
                  <a:pt x="1193578" y="2332442"/>
                  <a:pt x="1188301" y="2319249"/>
                  <a:pt x="1212049" y="2345635"/>
                </a:cubicBezTo>
                <a:cubicBezTo>
                  <a:pt x="1180385" y="2358829"/>
                  <a:pt x="1151360" y="2564643"/>
                  <a:pt x="1114419" y="2430072"/>
                </a:cubicBezTo>
                <a:cubicBezTo>
                  <a:pt x="1177747" y="2414240"/>
                  <a:pt x="1177747" y="2332442"/>
                  <a:pt x="1183024" y="2274392"/>
                </a:cubicBezTo>
                <a:cubicBezTo>
                  <a:pt x="1136518" y="2243718"/>
                  <a:pt x="1112647" y="2356273"/>
                  <a:pt x="1100278" y="2508948"/>
                </a:cubicBezTo>
                <a:lnTo>
                  <a:pt x="1093207" y="2637168"/>
                </a:lnTo>
                <a:lnTo>
                  <a:pt x="1087531" y="2637168"/>
                </a:lnTo>
                <a:lnTo>
                  <a:pt x="1080117" y="2575197"/>
                </a:lnTo>
                <a:cubicBezTo>
                  <a:pt x="1069562" y="2522424"/>
                  <a:pt x="987764" y="2559365"/>
                  <a:pt x="1008873" y="2488122"/>
                </a:cubicBezTo>
                <a:cubicBezTo>
                  <a:pt x="1011512" y="2472290"/>
                  <a:pt x="1035260" y="2501315"/>
                  <a:pt x="1045814" y="2493399"/>
                </a:cubicBezTo>
                <a:cubicBezTo>
                  <a:pt x="1040537" y="2472290"/>
                  <a:pt x="1032621" y="2451181"/>
                  <a:pt x="1024705" y="2430072"/>
                </a:cubicBezTo>
                <a:cubicBezTo>
                  <a:pt x="1015470" y="2441616"/>
                  <a:pt x="1028457" y="2483463"/>
                  <a:pt x="1012404" y="2467229"/>
                </a:cubicBezTo>
                <a:lnTo>
                  <a:pt x="1009525" y="2463709"/>
                </a:lnTo>
                <a:lnTo>
                  <a:pt x="1010409" y="2463499"/>
                </a:lnTo>
                <a:cubicBezTo>
                  <a:pt x="1013656" y="2457572"/>
                  <a:pt x="1016130" y="2429743"/>
                  <a:pt x="1006235" y="2437988"/>
                </a:cubicBezTo>
                <a:cubicBezTo>
                  <a:pt x="1006235" y="2446234"/>
                  <a:pt x="1006482" y="2452212"/>
                  <a:pt x="1006884" y="2456387"/>
                </a:cubicBezTo>
                <a:lnTo>
                  <a:pt x="1008027" y="2461878"/>
                </a:lnTo>
                <a:lnTo>
                  <a:pt x="1003596" y="2456458"/>
                </a:lnTo>
                <a:cubicBezTo>
                  <a:pt x="1003596" y="2478227"/>
                  <a:pt x="1007307" y="2551203"/>
                  <a:pt x="1010136" y="2633918"/>
                </a:cubicBezTo>
                <a:lnTo>
                  <a:pt x="1010227" y="2637168"/>
                </a:lnTo>
                <a:lnTo>
                  <a:pt x="986520" y="2637168"/>
                </a:lnTo>
                <a:lnTo>
                  <a:pt x="987177" y="2591658"/>
                </a:lnTo>
                <a:cubicBezTo>
                  <a:pt x="988259" y="2497193"/>
                  <a:pt x="987764" y="2413581"/>
                  <a:pt x="979848" y="2387854"/>
                </a:cubicBezTo>
                <a:cubicBezTo>
                  <a:pt x="977870" y="2391812"/>
                  <a:pt x="972922" y="2438813"/>
                  <a:pt x="970572" y="2462066"/>
                </a:cubicBezTo>
                <a:lnTo>
                  <a:pt x="970057" y="2467253"/>
                </a:lnTo>
                <a:lnTo>
                  <a:pt x="970052" y="2467255"/>
                </a:lnTo>
                <a:cubicBezTo>
                  <a:pt x="969583" y="2468539"/>
                  <a:pt x="969294" y="2470971"/>
                  <a:pt x="969294" y="2474929"/>
                </a:cubicBezTo>
                <a:lnTo>
                  <a:pt x="970057" y="2467253"/>
                </a:lnTo>
                <a:lnTo>
                  <a:pt x="971891" y="2466477"/>
                </a:lnTo>
                <a:cubicBezTo>
                  <a:pt x="976220" y="2470311"/>
                  <a:pt x="983147" y="2501975"/>
                  <a:pt x="969294" y="2480206"/>
                </a:cubicBezTo>
                <a:cubicBezTo>
                  <a:pt x="967975" y="2477568"/>
                  <a:pt x="958081" y="2540236"/>
                  <a:pt x="949505" y="2602573"/>
                </a:cubicBezTo>
                <a:lnTo>
                  <a:pt x="944938" y="2637168"/>
                </a:lnTo>
                <a:lnTo>
                  <a:pt x="895202" y="2637168"/>
                </a:lnTo>
                <a:lnTo>
                  <a:pt x="888392" y="2625997"/>
                </a:lnTo>
                <a:cubicBezTo>
                  <a:pt x="881312" y="2616813"/>
                  <a:pt x="874334" y="2613422"/>
                  <a:pt x="867830" y="2620977"/>
                </a:cubicBezTo>
                <a:lnTo>
                  <a:pt x="860327" y="2637168"/>
                </a:lnTo>
                <a:lnTo>
                  <a:pt x="857668" y="2637168"/>
                </a:lnTo>
                <a:lnTo>
                  <a:pt x="852853" y="2613370"/>
                </a:lnTo>
                <a:cubicBezTo>
                  <a:pt x="848704" y="2532237"/>
                  <a:pt x="900364" y="2353882"/>
                  <a:pt x="861114" y="2430072"/>
                </a:cubicBezTo>
                <a:cubicBezTo>
                  <a:pt x="853199" y="2411601"/>
                  <a:pt x="869030" y="2372022"/>
                  <a:pt x="869030" y="2350913"/>
                </a:cubicBezTo>
                <a:cubicBezTo>
                  <a:pt x="850560" y="2390492"/>
                  <a:pt x="832089" y="2332442"/>
                  <a:pt x="826812" y="2329804"/>
                </a:cubicBezTo>
                <a:cubicBezTo>
                  <a:pt x="816257" y="2350913"/>
                  <a:pt x="824173" y="2490761"/>
                  <a:pt x="792510" y="2488122"/>
                </a:cubicBezTo>
                <a:cubicBezTo>
                  <a:pt x="755569" y="2485483"/>
                  <a:pt x="789871" y="2253283"/>
                  <a:pt x="789871" y="2234812"/>
                </a:cubicBezTo>
                <a:cubicBezTo>
                  <a:pt x="779316" y="2240090"/>
                  <a:pt x="774039" y="2237451"/>
                  <a:pt x="774039" y="2221619"/>
                </a:cubicBezTo>
                <a:cubicBezTo>
                  <a:pt x="774039" y="2230854"/>
                  <a:pt x="770905" y="2240749"/>
                  <a:pt x="766123" y="2251221"/>
                </a:cubicBezTo>
                <a:lnTo>
                  <a:pt x="750366" y="2280474"/>
                </a:lnTo>
                <a:lnTo>
                  <a:pt x="755685" y="2284947"/>
                </a:lnTo>
                <a:cubicBezTo>
                  <a:pt x="758452" y="2287730"/>
                  <a:pt x="759991" y="2289956"/>
                  <a:pt x="758735" y="2290374"/>
                </a:cubicBezTo>
                <a:lnTo>
                  <a:pt x="747463" y="2285914"/>
                </a:lnTo>
                <a:lnTo>
                  <a:pt x="735128" y="2309557"/>
                </a:lnTo>
                <a:lnTo>
                  <a:pt x="739741" y="2306385"/>
                </a:lnTo>
                <a:cubicBezTo>
                  <a:pt x="745018" y="2307375"/>
                  <a:pt x="750295" y="2315291"/>
                  <a:pt x="739741" y="2327165"/>
                </a:cubicBezTo>
                <a:lnTo>
                  <a:pt x="734148" y="2311435"/>
                </a:lnTo>
                <a:lnTo>
                  <a:pt x="729512" y="2320321"/>
                </a:lnTo>
                <a:cubicBezTo>
                  <a:pt x="724070" y="2332772"/>
                  <a:pt x="719947" y="2345636"/>
                  <a:pt x="718628" y="2358829"/>
                </a:cubicBezTo>
                <a:cubicBezTo>
                  <a:pt x="705434" y="2390492"/>
                  <a:pt x="668492" y="2350913"/>
                  <a:pt x="673770" y="2342997"/>
                </a:cubicBezTo>
                <a:cubicBezTo>
                  <a:pt x="663215" y="2356190"/>
                  <a:pt x="652661" y="2366744"/>
                  <a:pt x="642106" y="2377299"/>
                </a:cubicBezTo>
                <a:cubicBezTo>
                  <a:pt x="655299" y="2342997"/>
                  <a:pt x="723904" y="2234812"/>
                  <a:pt x="768762" y="2216342"/>
                </a:cubicBezTo>
                <a:cubicBezTo>
                  <a:pt x="752930" y="2192594"/>
                  <a:pt x="663215" y="2253283"/>
                  <a:pt x="673770" y="2303417"/>
                </a:cubicBezTo>
                <a:cubicBezTo>
                  <a:pt x="644745" y="2263837"/>
                  <a:pt x="620997" y="2279669"/>
                  <a:pt x="602526" y="2350913"/>
                </a:cubicBezTo>
                <a:cubicBezTo>
                  <a:pt x="602526" y="2308694"/>
                  <a:pt x="555031" y="2203149"/>
                  <a:pt x="613081" y="2187317"/>
                </a:cubicBezTo>
                <a:cubicBezTo>
                  <a:pt x="613081" y="2187317"/>
                  <a:pt x="473232" y="2218980"/>
                  <a:pt x="473232" y="2218980"/>
                </a:cubicBezTo>
                <a:cubicBezTo>
                  <a:pt x="446845" y="2187317"/>
                  <a:pt x="441569" y="2189955"/>
                  <a:pt x="401989" y="2166208"/>
                </a:cubicBezTo>
                <a:cubicBezTo>
                  <a:pt x="438929" y="2163569"/>
                  <a:pt x="444207" y="2153014"/>
                  <a:pt x="409905" y="2129267"/>
                </a:cubicBezTo>
                <a:cubicBezTo>
                  <a:pt x="391435" y="2147737"/>
                  <a:pt x="365048" y="2126628"/>
                  <a:pt x="336023" y="2155653"/>
                </a:cubicBezTo>
                <a:cubicBezTo>
                  <a:pt x="349217" y="2134544"/>
                  <a:pt x="346578" y="2123989"/>
                  <a:pt x="328107" y="2123989"/>
                </a:cubicBezTo>
                <a:cubicBezTo>
                  <a:pt x="343939" y="2145098"/>
                  <a:pt x="339981" y="2140481"/>
                  <a:pt x="333714" y="2132565"/>
                </a:cubicBezTo>
                <a:lnTo>
                  <a:pt x="325413" y="2121854"/>
                </a:lnTo>
                <a:lnTo>
                  <a:pt x="325469" y="2121351"/>
                </a:lnTo>
                <a:cubicBezTo>
                  <a:pt x="322170" y="2117393"/>
                  <a:pt x="322665" y="2118217"/>
                  <a:pt x="324768" y="2121021"/>
                </a:cubicBezTo>
                <a:lnTo>
                  <a:pt x="325413" y="2121854"/>
                </a:lnTo>
                <a:lnTo>
                  <a:pt x="324082" y="2133894"/>
                </a:lnTo>
                <a:cubicBezTo>
                  <a:pt x="309183" y="2164269"/>
                  <a:pt x="218273" y="2199191"/>
                  <a:pt x="169789" y="2171485"/>
                </a:cubicBezTo>
                <a:lnTo>
                  <a:pt x="186642" y="2144189"/>
                </a:lnTo>
                <a:lnTo>
                  <a:pt x="178371" y="2146748"/>
                </a:lnTo>
                <a:cubicBezTo>
                  <a:pt x="169135" y="2147078"/>
                  <a:pt x="160560" y="2142460"/>
                  <a:pt x="161879" y="2131906"/>
                </a:cubicBezTo>
                <a:cubicBezTo>
                  <a:pt x="164518" y="2122670"/>
                  <a:pt x="174413" y="2117393"/>
                  <a:pt x="183318" y="2117063"/>
                </a:cubicBezTo>
                <a:cubicBezTo>
                  <a:pt x="192224" y="2116733"/>
                  <a:pt x="200140" y="2121351"/>
                  <a:pt x="198821" y="2131906"/>
                </a:cubicBezTo>
                <a:lnTo>
                  <a:pt x="197211" y="2134293"/>
                </a:lnTo>
                <a:lnTo>
                  <a:pt x="206565" y="2126421"/>
                </a:lnTo>
                <a:cubicBezTo>
                  <a:pt x="244165" y="2106013"/>
                  <a:pt x="283250" y="2143119"/>
                  <a:pt x="314914" y="2089687"/>
                </a:cubicBezTo>
                <a:cubicBezTo>
                  <a:pt x="306998" y="2065939"/>
                  <a:pt x="288528" y="2063300"/>
                  <a:pt x="262141" y="2081771"/>
                </a:cubicBezTo>
                <a:cubicBezTo>
                  <a:pt x="280612" y="2068578"/>
                  <a:pt x="275334" y="2065939"/>
                  <a:pt x="288528" y="2028998"/>
                </a:cubicBezTo>
                <a:cubicBezTo>
                  <a:pt x="272696" y="2042191"/>
                  <a:pt x="258843" y="2042191"/>
                  <a:pt x="255544" y="2038563"/>
                </a:cubicBezTo>
                <a:lnTo>
                  <a:pt x="257927" y="2034454"/>
                </a:lnTo>
                <a:lnTo>
                  <a:pt x="285889" y="2026360"/>
                </a:lnTo>
                <a:cubicBezTo>
                  <a:pt x="272695" y="2027019"/>
                  <a:pt x="264285" y="2029163"/>
                  <a:pt x="259585" y="2031596"/>
                </a:cubicBezTo>
                <a:lnTo>
                  <a:pt x="257927" y="2034454"/>
                </a:lnTo>
                <a:lnTo>
                  <a:pt x="248288" y="2037244"/>
                </a:lnTo>
                <a:cubicBezTo>
                  <a:pt x="236415" y="2037573"/>
                  <a:pt x="225200" y="2034275"/>
                  <a:pt x="214646" y="2026360"/>
                </a:cubicBezTo>
                <a:cubicBezTo>
                  <a:pt x="251587" y="2034275"/>
                  <a:pt x="272696" y="2026360"/>
                  <a:pt x="280612" y="1997334"/>
                </a:cubicBezTo>
                <a:cubicBezTo>
                  <a:pt x="222562" y="2007889"/>
                  <a:pt x="93268" y="2023721"/>
                  <a:pt x="80075" y="2068578"/>
                </a:cubicBezTo>
                <a:cubicBezTo>
                  <a:pt x="85352" y="2042191"/>
                  <a:pt x="77436" y="2031637"/>
                  <a:pt x="56327" y="2039553"/>
                </a:cubicBezTo>
                <a:cubicBezTo>
                  <a:pt x="72159" y="2007889"/>
                  <a:pt x="77436" y="2036914"/>
                  <a:pt x="74798" y="2005250"/>
                </a:cubicBezTo>
                <a:cubicBezTo>
                  <a:pt x="118335" y="2056704"/>
                  <a:pt x="215305" y="2001292"/>
                  <a:pt x="269974" y="1961465"/>
                </a:cubicBezTo>
                <a:lnTo>
                  <a:pt x="279131" y="1954392"/>
                </a:lnTo>
                <a:lnTo>
                  <a:pt x="277976" y="1954787"/>
                </a:lnTo>
                <a:cubicBezTo>
                  <a:pt x="271380" y="1951819"/>
                  <a:pt x="258187" y="1940604"/>
                  <a:pt x="238397" y="1920814"/>
                </a:cubicBezTo>
                <a:cubicBezTo>
                  <a:pt x="254229" y="1915537"/>
                  <a:pt x="267422" y="1923453"/>
                  <a:pt x="277976" y="1939284"/>
                </a:cubicBezTo>
                <a:lnTo>
                  <a:pt x="282465" y="1951817"/>
                </a:lnTo>
                <a:lnTo>
                  <a:pt x="293341" y="1943417"/>
                </a:lnTo>
                <a:cubicBezTo>
                  <a:pt x="299659" y="1938212"/>
                  <a:pt x="304359" y="1934007"/>
                  <a:pt x="306998" y="1931368"/>
                </a:cubicBezTo>
                <a:cubicBezTo>
                  <a:pt x="283250" y="1899705"/>
                  <a:pt x="248948" y="1883873"/>
                  <a:pt x="206730" y="1889150"/>
                </a:cubicBezTo>
                <a:cubicBezTo>
                  <a:pt x="235755" y="1894427"/>
                  <a:pt x="264780" y="1889150"/>
                  <a:pt x="288528" y="1868041"/>
                </a:cubicBezTo>
                <a:cubicBezTo>
                  <a:pt x="283250" y="1828461"/>
                  <a:pt x="225200" y="1862764"/>
                  <a:pt x="198814" y="1860125"/>
                </a:cubicBezTo>
                <a:cubicBezTo>
                  <a:pt x="186940" y="1838356"/>
                  <a:pt x="246309" y="1835882"/>
                  <a:pt x="267831" y="1837119"/>
                </a:cubicBezTo>
                <a:lnTo>
                  <a:pt x="270068" y="1837389"/>
                </a:lnTo>
                <a:lnTo>
                  <a:pt x="272696" y="1839016"/>
                </a:lnTo>
                <a:cubicBezTo>
                  <a:pt x="275334" y="1838686"/>
                  <a:pt x="275912" y="1838315"/>
                  <a:pt x="274932" y="1837975"/>
                </a:cubicBezTo>
                <a:lnTo>
                  <a:pt x="270068" y="1837389"/>
                </a:lnTo>
                <a:lnTo>
                  <a:pt x="232745" y="1814278"/>
                </a:lnTo>
                <a:cubicBezTo>
                  <a:pt x="187599" y="1798446"/>
                  <a:pt x="130209" y="1803394"/>
                  <a:pt x="90629" y="1775689"/>
                </a:cubicBezTo>
                <a:cubicBezTo>
                  <a:pt x="89640" y="1778657"/>
                  <a:pt x="125385" y="1780512"/>
                  <a:pt x="172123" y="1780976"/>
                </a:cubicBezTo>
                <a:lnTo>
                  <a:pt x="213526" y="1780967"/>
                </a:lnTo>
                <a:lnTo>
                  <a:pt x="198818" y="1767773"/>
                </a:lnTo>
                <a:cubicBezTo>
                  <a:pt x="209373" y="1767773"/>
                  <a:pt x="219927" y="1769092"/>
                  <a:pt x="229162" y="1773050"/>
                </a:cubicBezTo>
                <a:lnTo>
                  <a:pt x="237246" y="1780658"/>
                </a:lnTo>
                <a:lnTo>
                  <a:pt x="272629" y="1779965"/>
                </a:lnTo>
                <a:cubicBezTo>
                  <a:pt x="322583" y="1778450"/>
                  <a:pt x="366368" y="1775358"/>
                  <a:pt x="378242" y="1770411"/>
                </a:cubicBezTo>
                <a:cubicBezTo>
                  <a:pt x="304360" y="1659588"/>
                  <a:pt x="341301" y="1548765"/>
                  <a:pt x="180343" y="1649034"/>
                </a:cubicBezTo>
                <a:cubicBezTo>
                  <a:pt x="198814" y="1596261"/>
                  <a:pt x="296444" y="1546126"/>
                  <a:pt x="293805" y="1519740"/>
                </a:cubicBezTo>
                <a:cubicBezTo>
                  <a:pt x="291166" y="1451135"/>
                  <a:pt x="214646" y="1490715"/>
                  <a:pt x="206730" y="1443219"/>
                </a:cubicBezTo>
                <a:cubicBezTo>
                  <a:pt x="182982" y="1290178"/>
                  <a:pt x="407267" y="1229488"/>
                  <a:pt x="127570" y="1203102"/>
                </a:cubicBezTo>
                <a:cubicBezTo>
                  <a:pt x="153957" y="1179354"/>
                  <a:pt x="185621" y="1171438"/>
                  <a:pt x="222562" y="1184631"/>
                </a:cubicBezTo>
                <a:lnTo>
                  <a:pt x="148564" y="1107536"/>
                </a:lnTo>
                <a:lnTo>
                  <a:pt x="170984" y="1127200"/>
                </a:lnTo>
                <a:cubicBezTo>
                  <a:pt x="230477" y="1174077"/>
                  <a:pt x="268078" y="1170119"/>
                  <a:pt x="365048" y="1189909"/>
                </a:cubicBezTo>
                <a:cubicBezTo>
                  <a:pt x="349217" y="1166161"/>
                  <a:pt x="204091" y="1004544"/>
                  <a:pt x="62924" y="848864"/>
                </a:cubicBezTo>
                <a:lnTo>
                  <a:pt x="719" y="780413"/>
                </a:lnTo>
                <a:lnTo>
                  <a:pt x="719" y="754513"/>
                </a:lnTo>
                <a:lnTo>
                  <a:pt x="32538" y="788959"/>
                </a:lnTo>
                <a:cubicBezTo>
                  <a:pt x="96978" y="859089"/>
                  <a:pt x="153627" y="921427"/>
                  <a:pt x="172427" y="939237"/>
                </a:cubicBezTo>
                <a:cubicBezTo>
                  <a:pt x="180343" y="949792"/>
                  <a:pt x="230478" y="939237"/>
                  <a:pt x="248948" y="957708"/>
                </a:cubicBezTo>
                <a:cubicBezTo>
                  <a:pt x="264780" y="976179"/>
                  <a:pt x="241032" y="994649"/>
                  <a:pt x="262141" y="1015758"/>
                </a:cubicBezTo>
                <a:cubicBezTo>
                  <a:pt x="328107" y="1084363"/>
                  <a:pt x="359771" y="1208379"/>
                  <a:pt x="391435" y="1121304"/>
                </a:cubicBezTo>
                <a:cubicBezTo>
                  <a:pt x="494341" y="1266430"/>
                  <a:pt x="404628" y="1071170"/>
                  <a:pt x="370326" y="1036867"/>
                </a:cubicBezTo>
                <a:cubicBezTo>
                  <a:pt x="378242" y="1060615"/>
                  <a:pt x="391435" y="1087002"/>
                  <a:pt x="386158" y="1110749"/>
                </a:cubicBezTo>
                <a:cubicBezTo>
                  <a:pt x="364719" y="1085023"/>
                  <a:pt x="113347" y="778847"/>
                  <a:pt x="18421" y="666351"/>
                </a:cubicBezTo>
                <a:lnTo>
                  <a:pt x="719" y="645518"/>
                </a:lnTo>
                <a:lnTo>
                  <a:pt x="719" y="634973"/>
                </a:lnTo>
                <a:lnTo>
                  <a:pt x="3044" y="636665"/>
                </a:lnTo>
                <a:cubicBezTo>
                  <a:pt x="80281" y="700482"/>
                  <a:pt x="342620" y="1000916"/>
                  <a:pt x="388796" y="1044783"/>
                </a:cubicBezTo>
                <a:cubicBezTo>
                  <a:pt x="380880" y="1028951"/>
                  <a:pt x="330746" y="949792"/>
                  <a:pt x="341301" y="939237"/>
                </a:cubicBezTo>
                <a:cubicBezTo>
                  <a:pt x="370326" y="902297"/>
                  <a:pt x="446845" y="1026313"/>
                  <a:pt x="486425" y="960347"/>
                </a:cubicBezTo>
                <a:cubicBezTo>
                  <a:pt x="496980" y="944515"/>
                  <a:pt x="446845" y="754533"/>
                  <a:pt x="383519" y="854801"/>
                </a:cubicBezTo>
                <a:cubicBezTo>
                  <a:pt x="383519" y="825776"/>
                  <a:pt x="378242" y="757171"/>
                  <a:pt x="378242" y="736062"/>
                </a:cubicBezTo>
                <a:cubicBezTo>
                  <a:pt x="449484" y="738701"/>
                  <a:pt x="578779" y="939237"/>
                  <a:pt x="623635" y="986733"/>
                </a:cubicBezTo>
                <a:cubicBezTo>
                  <a:pt x="657938" y="920767"/>
                  <a:pt x="613081" y="857440"/>
                  <a:pt x="631551" y="783558"/>
                </a:cubicBezTo>
                <a:cubicBezTo>
                  <a:pt x="639468" y="833692"/>
                  <a:pt x="650022" y="886465"/>
                  <a:pt x="657938" y="936599"/>
                </a:cubicBezTo>
                <a:cubicBezTo>
                  <a:pt x="792510" y="860078"/>
                  <a:pt x="784594" y="976179"/>
                  <a:pt x="950823" y="962985"/>
                </a:cubicBezTo>
                <a:cubicBezTo>
                  <a:pt x="961378" y="910212"/>
                  <a:pt x="927081" y="918128"/>
                  <a:pt x="958739" y="857440"/>
                </a:cubicBezTo>
                <a:cubicBezTo>
                  <a:pt x="990403" y="886465"/>
                  <a:pt x="956101" y="881187"/>
                  <a:pt x="995680" y="920767"/>
                </a:cubicBezTo>
                <a:cubicBezTo>
                  <a:pt x="1022067" y="915490"/>
                  <a:pt x="1024705" y="894381"/>
                  <a:pt x="1019428" y="873271"/>
                </a:cubicBezTo>
                <a:cubicBezTo>
                  <a:pt x="1053730" y="904935"/>
                  <a:pt x="1040537" y="815221"/>
                  <a:pt x="1090671" y="849524"/>
                </a:cubicBezTo>
                <a:cubicBezTo>
                  <a:pt x="1019428" y="960347"/>
                  <a:pt x="1085394" y="891742"/>
                  <a:pt x="1122335" y="846885"/>
                </a:cubicBezTo>
                <a:cubicBezTo>
                  <a:pt x="1159276" y="802028"/>
                  <a:pt x="1225242" y="685928"/>
                  <a:pt x="1285931" y="617323"/>
                </a:cubicBezTo>
                <a:close/>
                <a:moveTo>
                  <a:pt x="1415554" y="606109"/>
                </a:moveTo>
                <a:cubicBezTo>
                  <a:pt x="1417863" y="606109"/>
                  <a:pt x="1420502" y="608088"/>
                  <a:pt x="1423141" y="612046"/>
                </a:cubicBezTo>
                <a:cubicBezTo>
                  <a:pt x="1420502" y="619962"/>
                  <a:pt x="1417864" y="619962"/>
                  <a:pt x="1409947" y="612046"/>
                </a:cubicBezTo>
                <a:cubicBezTo>
                  <a:pt x="1411266" y="608088"/>
                  <a:pt x="1413245" y="606109"/>
                  <a:pt x="1415554" y="606109"/>
                </a:cubicBezTo>
                <a:close/>
                <a:moveTo>
                  <a:pt x="1182365" y="602812"/>
                </a:moveTo>
                <a:cubicBezTo>
                  <a:pt x="1185663" y="600173"/>
                  <a:pt x="1190941" y="601492"/>
                  <a:pt x="1198857" y="606769"/>
                </a:cubicBezTo>
                <a:cubicBezTo>
                  <a:pt x="1198857" y="625241"/>
                  <a:pt x="1190941" y="630518"/>
                  <a:pt x="1177747" y="622602"/>
                </a:cubicBezTo>
                <a:cubicBezTo>
                  <a:pt x="1177747" y="612047"/>
                  <a:pt x="1179067" y="605450"/>
                  <a:pt x="1182365" y="602812"/>
                </a:cubicBezTo>
                <a:close/>
                <a:moveTo>
                  <a:pt x="613080" y="598853"/>
                </a:moveTo>
                <a:cubicBezTo>
                  <a:pt x="639467" y="648987"/>
                  <a:pt x="639467" y="733424"/>
                  <a:pt x="634190" y="788835"/>
                </a:cubicBezTo>
                <a:cubicBezTo>
                  <a:pt x="628912" y="767726"/>
                  <a:pt x="626273" y="743978"/>
                  <a:pt x="620996" y="722869"/>
                </a:cubicBezTo>
                <a:cubicBezTo>
                  <a:pt x="602525" y="680651"/>
                  <a:pt x="599886" y="638432"/>
                  <a:pt x="613080" y="598853"/>
                </a:cubicBezTo>
                <a:close/>
                <a:moveTo>
                  <a:pt x="1436663" y="556305"/>
                </a:moveTo>
                <a:cubicBezTo>
                  <a:pt x="1438972" y="555975"/>
                  <a:pt x="1441611" y="557954"/>
                  <a:pt x="1444250" y="561912"/>
                </a:cubicBezTo>
                <a:lnTo>
                  <a:pt x="1442773" y="564083"/>
                </a:lnTo>
                <a:lnTo>
                  <a:pt x="1457443" y="564551"/>
                </a:lnTo>
                <a:cubicBezTo>
                  <a:pt x="1465359" y="580383"/>
                  <a:pt x="1454805" y="590938"/>
                  <a:pt x="1428418" y="596216"/>
                </a:cubicBezTo>
                <a:cubicBezTo>
                  <a:pt x="1424460" y="587310"/>
                  <a:pt x="1423099" y="579889"/>
                  <a:pt x="1424615" y="574369"/>
                </a:cubicBezTo>
                <a:lnTo>
                  <a:pt x="1434238" y="566903"/>
                </a:lnTo>
                <a:lnTo>
                  <a:pt x="1431056" y="564551"/>
                </a:lnTo>
                <a:cubicBezTo>
                  <a:pt x="1432375" y="559274"/>
                  <a:pt x="1434354" y="556635"/>
                  <a:pt x="1436663" y="556305"/>
                </a:cubicBezTo>
                <a:close/>
                <a:moveTo>
                  <a:pt x="290833" y="535526"/>
                </a:moveTo>
                <a:cubicBezTo>
                  <a:pt x="293802" y="535526"/>
                  <a:pt x="296440" y="538165"/>
                  <a:pt x="299079" y="543442"/>
                </a:cubicBezTo>
                <a:cubicBezTo>
                  <a:pt x="293802" y="553996"/>
                  <a:pt x="285886" y="553996"/>
                  <a:pt x="280608" y="543442"/>
                </a:cubicBezTo>
                <a:cubicBezTo>
                  <a:pt x="284566" y="538165"/>
                  <a:pt x="287865" y="535526"/>
                  <a:pt x="290833" y="535526"/>
                </a:cubicBezTo>
                <a:close/>
                <a:moveTo>
                  <a:pt x="1119698" y="514417"/>
                </a:moveTo>
                <a:cubicBezTo>
                  <a:pt x="1169832" y="522333"/>
                  <a:pt x="1180387" y="633156"/>
                  <a:pt x="1151361" y="664819"/>
                </a:cubicBezTo>
                <a:cubicBezTo>
                  <a:pt x="1156639" y="659542"/>
                  <a:pt x="1085395" y="707039"/>
                  <a:pt x="1069563" y="714955"/>
                </a:cubicBezTo>
                <a:cubicBezTo>
                  <a:pt x="1074840" y="699123"/>
                  <a:pt x="1080117" y="680652"/>
                  <a:pt x="1085395" y="662181"/>
                </a:cubicBezTo>
                <a:cubicBezTo>
                  <a:pt x="995680" y="648988"/>
                  <a:pt x="1029983" y="498585"/>
                  <a:pt x="1119698" y="514417"/>
                </a:cubicBezTo>
                <a:close/>
                <a:moveTo>
                  <a:pt x="1781996" y="509139"/>
                </a:moveTo>
                <a:cubicBezTo>
                  <a:pt x="1779357" y="532887"/>
                  <a:pt x="1710753" y="601492"/>
                  <a:pt x="1729223" y="567189"/>
                </a:cubicBezTo>
                <a:cubicBezTo>
                  <a:pt x="1684366" y="614686"/>
                  <a:pt x="1776719" y="514416"/>
                  <a:pt x="1781996" y="509139"/>
                </a:cubicBezTo>
                <a:close/>
                <a:moveTo>
                  <a:pt x="1476573" y="503862"/>
                </a:moveTo>
                <a:cubicBezTo>
                  <a:pt x="1478552" y="503202"/>
                  <a:pt x="1477233" y="509139"/>
                  <a:pt x="1473275" y="522333"/>
                </a:cubicBezTo>
                <a:cubicBezTo>
                  <a:pt x="1457442" y="556635"/>
                  <a:pt x="1454804" y="556635"/>
                  <a:pt x="1460081" y="524971"/>
                </a:cubicBezTo>
                <a:cubicBezTo>
                  <a:pt x="1469317" y="511778"/>
                  <a:pt x="1474594" y="504522"/>
                  <a:pt x="1476573" y="503862"/>
                </a:cubicBezTo>
                <a:close/>
                <a:moveTo>
                  <a:pt x="2307545" y="497770"/>
                </a:moveTo>
                <a:cubicBezTo>
                  <a:pt x="2310673" y="498997"/>
                  <a:pt x="2311704" y="502543"/>
                  <a:pt x="2309725" y="509139"/>
                </a:cubicBezTo>
                <a:cubicBezTo>
                  <a:pt x="2288615" y="527609"/>
                  <a:pt x="2267506" y="543441"/>
                  <a:pt x="2246397" y="561913"/>
                </a:cubicBezTo>
                <a:cubicBezTo>
                  <a:pt x="2160971" y="594236"/>
                  <a:pt x="2285647" y="489184"/>
                  <a:pt x="2307545" y="497770"/>
                </a:cubicBezTo>
                <a:close/>
                <a:moveTo>
                  <a:pt x="1483500" y="488690"/>
                </a:moveTo>
                <a:cubicBezTo>
                  <a:pt x="1485149" y="487370"/>
                  <a:pt x="1487787" y="488030"/>
                  <a:pt x="1491745" y="490668"/>
                </a:cubicBezTo>
                <a:cubicBezTo>
                  <a:pt x="1491745" y="501223"/>
                  <a:pt x="1489107" y="503862"/>
                  <a:pt x="1481191" y="498584"/>
                </a:cubicBezTo>
                <a:cubicBezTo>
                  <a:pt x="1481191" y="493307"/>
                  <a:pt x="1481851" y="490009"/>
                  <a:pt x="1483500" y="488690"/>
                </a:cubicBezTo>
                <a:close/>
                <a:moveTo>
                  <a:pt x="1856786" y="488360"/>
                </a:moveTo>
                <a:cubicBezTo>
                  <a:pt x="1865939" y="487865"/>
                  <a:pt x="1874349" y="499244"/>
                  <a:pt x="1866434" y="509140"/>
                </a:cubicBezTo>
                <a:cubicBezTo>
                  <a:pt x="1858518" y="522333"/>
                  <a:pt x="1837407" y="506500"/>
                  <a:pt x="1847962" y="493307"/>
                </a:cubicBezTo>
                <a:cubicBezTo>
                  <a:pt x="1850601" y="490009"/>
                  <a:pt x="1853735" y="488525"/>
                  <a:pt x="1856786" y="488360"/>
                </a:cubicBezTo>
                <a:close/>
                <a:moveTo>
                  <a:pt x="1663257" y="474837"/>
                </a:moveTo>
                <a:cubicBezTo>
                  <a:pt x="1671173" y="522332"/>
                  <a:pt x="1560349" y="612046"/>
                  <a:pt x="1526047" y="635794"/>
                </a:cubicBezTo>
                <a:cubicBezTo>
                  <a:pt x="1539240" y="614685"/>
                  <a:pt x="1555072" y="593576"/>
                  <a:pt x="1570904" y="572467"/>
                </a:cubicBezTo>
                <a:cubicBezTo>
                  <a:pt x="1599930" y="538164"/>
                  <a:pt x="1628955" y="503862"/>
                  <a:pt x="1663257" y="474837"/>
                </a:cubicBezTo>
                <a:close/>
                <a:moveTo>
                  <a:pt x="720874" y="470564"/>
                </a:moveTo>
                <a:cubicBezTo>
                  <a:pt x="725440" y="469806"/>
                  <a:pt x="730840" y="470219"/>
                  <a:pt x="737107" y="472198"/>
                </a:cubicBezTo>
                <a:cubicBezTo>
                  <a:pt x="755577" y="488030"/>
                  <a:pt x="755577" y="506500"/>
                  <a:pt x="737107" y="522332"/>
                </a:cubicBezTo>
                <a:cubicBezTo>
                  <a:pt x="697857" y="538494"/>
                  <a:pt x="688911" y="475867"/>
                  <a:pt x="720874" y="470564"/>
                </a:cubicBezTo>
                <a:close/>
                <a:moveTo>
                  <a:pt x="811063" y="458964"/>
                </a:moveTo>
                <a:cubicBezTo>
                  <a:pt x="818732" y="460819"/>
                  <a:pt x="824174" y="474177"/>
                  <a:pt x="816258" y="480115"/>
                </a:cubicBezTo>
                <a:cubicBezTo>
                  <a:pt x="805704" y="490669"/>
                  <a:pt x="792510" y="469559"/>
                  <a:pt x="803065" y="461643"/>
                </a:cubicBezTo>
                <a:cubicBezTo>
                  <a:pt x="805703" y="459005"/>
                  <a:pt x="808507" y="458345"/>
                  <a:pt x="811063" y="458964"/>
                </a:cubicBezTo>
                <a:close/>
                <a:moveTo>
                  <a:pt x="1528687" y="429980"/>
                </a:moveTo>
                <a:cubicBezTo>
                  <a:pt x="1531325" y="437896"/>
                  <a:pt x="1528687" y="443173"/>
                  <a:pt x="1523409" y="448451"/>
                </a:cubicBezTo>
                <a:cubicBezTo>
                  <a:pt x="1507576" y="453729"/>
                  <a:pt x="1515492" y="424703"/>
                  <a:pt x="1528687" y="429980"/>
                </a:cubicBezTo>
                <a:close/>
                <a:moveTo>
                  <a:pt x="1433696" y="422064"/>
                </a:moveTo>
                <a:cubicBezTo>
                  <a:pt x="1449528" y="469559"/>
                  <a:pt x="1328149" y="590938"/>
                  <a:pt x="1296486" y="630518"/>
                </a:cubicBezTo>
                <a:cubicBezTo>
                  <a:pt x="1304402" y="612047"/>
                  <a:pt x="1314956" y="593577"/>
                  <a:pt x="1322872" y="575105"/>
                </a:cubicBezTo>
                <a:cubicBezTo>
                  <a:pt x="1362453" y="519694"/>
                  <a:pt x="1370369" y="461643"/>
                  <a:pt x="1433696" y="422064"/>
                </a:cubicBezTo>
                <a:close/>
                <a:moveTo>
                  <a:pt x="948185" y="422064"/>
                </a:moveTo>
                <a:cubicBezTo>
                  <a:pt x="961379" y="429980"/>
                  <a:pt x="966656" y="440534"/>
                  <a:pt x="964017" y="456367"/>
                </a:cubicBezTo>
                <a:cubicBezTo>
                  <a:pt x="934991" y="464283"/>
                  <a:pt x="929719" y="451090"/>
                  <a:pt x="948185" y="422064"/>
                </a:cubicBezTo>
                <a:close/>
                <a:moveTo>
                  <a:pt x="549760" y="406232"/>
                </a:moveTo>
                <a:cubicBezTo>
                  <a:pt x="560315" y="411509"/>
                  <a:pt x="560315" y="419425"/>
                  <a:pt x="549760" y="424702"/>
                </a:cubicBezTo>
                <a:cubicBezTo>
                  <a:pt x="539205" y="419425"/>
                  <a:pt x="539205" y="411509"/>
                  <a:pt x="549760" y="406232"/>
                </a:cubicBezTo>
                <a:close/>
                <a:moveTo>
                  <a:pt x="1296486" y="390400"/>
                </a:moveTo>
                <a:cubicBezTo>
                  <a:pt x="1307041" y="398316"/>
                  <a:pt x="1296486" y="416787"/>
                  <a:pt x="1285932" y="411510"/>
                </a:cubicBezTo>
                <a:cubicBezTo>
                  <a:pt x="1275376" y="406232"/>
                  <a:pt x="1283292" y="385122"/>
                  <a:pt x="1296486" y="390400"/>
                </a:cubicBezTo>
                <a:close/>
                <a:moveTo>
                  <a:pt x="1234477" y="374239"/>
                </a:moveTo>
                <a:cubicBezTo>
                  <a:pt x="1234477" y="373909"/>
                  <a:pt x="1235796" y="379846"/>
                  <a:pt x="1238435" y="393039"/>
                </a:cubicBezTo>
                <a:cubicBezTo>
                  <a:pt x="1235796" y="381165"/>
                  <a:pt x="1234477" y="374569"/>
                  <a:pt x="1234477" y="374239"/>
                </a:cubicBezTo>
                <a:close/>
                <a:moveTo>
                  <a:pt x="1584098" y="348182"/>
                </a:moveTo>
                <a:cubicBezTo>
                  <a:pt x="1573543" y="377207"/>
                  <a:pt x="1557712" y="403593"/>
                  <a:pt x="1533964" y="424703"/>
                </a:cubicBezTo>
                <a:cubicBezTo>
                  <a:pt x="1528687" y="411510"/>
                  <a:pt x="1560350" y="345543"/>
                  <a:pt x="1584098" y="348182"/>
                </a:cubicBezTo>
                <a:close/>
                <a:moveTo>
                  <a:pt x="750287" y="345543"/>
                </a:moveTo>
                <a:cubicBezTo>
                  <a:pt x="797783" y="387761"/>
                  <a:pt x="776673" y="538164"/>
                  <a:pt x="779312" y="588298"/>
                </a:cubicBezTo>
                <a:cubicBezTo>
                  <a:pt x="752926" y="527609"/>
                  <a:pt x="742371" y="403593"/>
                  <a:pt x="750287" y="345543"/>
                </a:cubicBezTo>
                <a:close/>
                <a:moveTo>
                  <a:pt x="1583768" y="327732"/>
                </a:moveTo>
                <a:cubicBezTo>
                  <a:pt x="1585417" y="326413"/>
                  <a:pt x="1588055" y="327072"/>
                  <a:pt x="1592013" y="329711"/>
                </a:cubicBezTo>
                <a:cubicBezTo>
                  <a:pt x="1592013" y="340266"/>
                  <a:pt x="1589375" y="340266"/>
                  <a:pt x="1581459" y="337627"/>
                </a:cubicBezTo>
                <a:cubicBezTo>
                  <a:pt x="1581459" y="332350"/>
                  <a:pt x="1582119" y="329052"/>
                  <a:pt x="1583768" y="327732"/>
                </a:cubicBezTo>
                <a:close/>
                <a:moveTo>
                  <a:pt x="739732" y="279577"/>
                </a:moveTo>
                <a:cubicBezTo>
                  <a:pt x="745010" y="298047"/>
                  <a:pt x="747648" y="316518"/>
                  <a:pt x="752926" y="334988"/>
                </a:cubicBezTo>
                <a:cubicBezTo>
                  <a:pt x="755564" y="337627"/>
                  <a:pt x="726538" y="303325"/>
                  <a:pt x="739732" y="279577"/>
                </a:cubicBezTo>
                <a:close/>
                <a:moveTo>
                  <a:pt x="1305721" y="276609"/>
                </a:moveTo>
                <a:cubicBezTo>
                  <a:pt x="1305721" y="276279"/>
                  <a:pt x="1307041" y="282216"/>
                  <a:pt x="1309679" y="295409"/>
                </a:cubicBezTo>
                <a:cubicBezTo>
                  <a:pt x="1307041" y="283535"/>
                  <a:pt x="1305721" y="276939"/>
                  <a:pt x="1305721" y="276609"/>
                </a:cubicBezTo>
                <a:close/>
                <a:moveTo>
                  <a:pt x="388801" y="271661"/>
                </a:moveTo>
                <a:cubicBezTo>
                  <a:pt x="425743" y="274299"/>
                  <a:pt x="431020" y="329711"/>
                  <a:pt x="404633" y="348182"/>
                </a:cubicBezTo>
                <a:cubicBezTo>
                  <a:pt x="388801" y="327072"/>
                  <a:pt x="388801" y="298047"/>
                  <a:pt x="388801" y="271661"/>
                </a:cubicBezTo>
                <a:close/>
                <a:moveTo>
                  <a:pt x="1626646" y="259581"/>
                </a:moveTo>
                <a:cubicBezTo>
                  <a:pt x="1630604" y="260612"/>
                  <a:pt x="1634892" y="263746"/>
                  <a:pt x="1639509" y="269023"/>
                </a:cubicBezTo>
                <a:cubicBezTo>
                  <a:pt x="1626316" y="279577"/>
                  <a:pt x="1613123" y="292771"/>
                  <a:pt x="1599930" y="305964"/>
                </a:cubicBezTo>
                <a:cubicBezTo>
                  <a:pt x="1605867" y="272321"/>
                  <a:pt x="1614772" y="256489"/>
                  <a:pt x="1626646" y="259581"/>
                </a:cubicBezTo>
                <a:close/>
                <a:moveTo>
                  <a:pt x="1486468" y="226804"/>
                </a:moveTo>
                <a:cubicBezTo>
                  <a:pt x="1533964" y="216249"/>
                  <a:pt x="1555073" y="279577"/>
                  <a:pt x="1510216" y="300687"/>
                </a:cubicBezTo>
                <a:cubicBezTo>
                  <a:pt x="1465359" y="292771"/>
                  <a:pt x="1457443" y="269022"/>
                  <a:pt x="1486468" y="226804"/>
                </a:cubicBezTo>
                <a:close/>
                <a:moveTo>
                  <a:pt x="1821575" y="224166"/>
                </a:moveTo>
                <a:cubicBezTo>
                  <a:pt x="1826853" y="266384"/>
                  <a:pt x="1739777" y="385124"/>
                  <a:pt x="1718668" y="416788"/>
                </a:cubicBezTo>
                <a:cubicBezTo>
                  <a:pt x="1705475" y="427342"/>
                  <a:pt x="1692282" y="435258"/>
                  <a:pt x="1679089" y="445813"/>
                </a:cubicBezTo>
                <a:cubicBezTo>
                  <a:pt x="1639509" y="379846"/>
                  <a:pt x="1750332" y="253191"/>
                  <a:pt x="1821575" y="224166"/>
                </a:cubicBezTo>
                <a:close/>
                <a:moveTo>
                  <a:pt x="1328150" y="210973"/>
                </a:moveTo>
                <a:cubicBezTo>
                  <a:pt x="1336066" y="229443"/>
                  <a:pt x="1330788" y="237360"/>
                  <a:pt x="1312317" y="234721"/>
                </a:cubicBezTo>
                <a:cubicBezTo>
                  <a:pt x="1307040" y="216250"/>
                  <a:pt x="1309678" y="208334"/>
                  <a:pt x="1328150" y="210973"/>
                </a:cubicBezTo>
                <a:close/>
                <a:moveTo>
                  <a:pt x="1800863" y="76556"/>
                </a:moveTo>
                <a:cubicBezTo>
                  <a:pt x="1802734" y="78009"/>
                  <a:pt x="1798157" y="91244"/>
                  <a:pt x="1787273" y="115981"/>
                </a:cubicBezTo>
                <a:cubicBezTo>
                  <a:pt x="1776718" y="168754"/>
                  <a:pt x="1758248" y="187225"/>
                  <a:pt x="1737139" y="168754"/>
                </a:cubicBezTo>
                <a:cubicBezTo>
                  <a:pt x="1776718" y="104437"/>
                  <a:pt x="1797745" y="74134"/>
                  <a:pt x="1800863" y="76556"/>
                </a:cubicBezTo>
                <a:close/>
                <a:moveTo>
                  <a:pt x="2242358" y="8045"/>
                </a:moveTo>
                <a:cubicBezTo>
                  <a:pt x="2249037" y="8787"/>
                  <a:pt x="2254974" y="17692"/>
                  <a:pt x="2249037" y="23629"/>
                </a:cubicBezTo>
                <a:cubicBezTo>
                  <a:pt x="2241121" y="34184"/>
                  <a:pt x="2227927" y="20990"/>
                  <a:pt x="2235844" y="10436"/>
                </a:cubicBezTo>
                <a:cubicBezTo>
                  <a:pt x="2237823" y="8457"/>
                  <a:pt x="2240131" y="7798"/>
                  <a:pt x="2242358" y="8045"/>
                </a:cubicBezTo>
                <a:close/>
                <a:moveTo>
                  <a:pt x="1860372" y="87"/>
                </a:moveTo>
                <a:cubicBezTo>
                  <a:pt x="1861155" y="1036"/>
                  <a:pt x="1856538" y="9776"/>
                  <a:pt x="1842685" y="31545"/>
                </a:cubicBezTo>
                <a:cubicBezTo>
                  <a:pt x="1837407" y="47377"/>
                  <a:pt x="1824214" y="55293"/>
                  <a:pt x="1811021" y="60570"/>
                </a:cubicBezTo>
                <a:cubicBezTo>
                  <a:pt x="1807063" y="64528"/>
                  <a:pt x="1858022" y="-2757"/>
                  <a:pt x="1860372" y="87"/>
                </a:cubicBezTo>
                <a:close/>
              </a:path>
            </a:pathLst>
          </a:custGeom>
          <a:solidFill>
            <a:schemeClr val="bg1"/>
          </a:solidFill>
          <a:ln w="9525" cap="flat">
            <a:noFill/>
            <a:prstDash val="solid"/>
            <a:miter/>
          </a:ln>
        </p:spPr>
        <p:txBody>
          <a:bodyPr wrap="square" rtlCol="0" anchor="ctr">
            <a:noAutofit/>
          </a:bodyPr>
          <a:lstStyle/>
          <a:p>
            <a:endParaRPr lang="en-US"/>
          </a:p>
        </p:txBody>
      </p:sp>
      <p:grpSp>
        <p:nvGrpSpPr>
          <p:cNvPr id="379" name="Group 378">
            <a:extLst>
              <a:ext uri="{FF2B5EF4-FFF2-40B4-BE49-F238E27FC236}">
                <a16:creationId xmlns="" xmlns:a16="http://schemas.microsoft.com/office/drawing/2014/main" id="{981B30B4-AD3E-4088-8A90-A9BF6CD7FB3E}"/>
              </a:ext>
            </a:extLst>
          </p:cNvPr>
          <p:cNvGrpSpPr/>
          <p:nvPr userDrawn="1"/>
        </p:nvGrpSpPr>
        <p:grpSpPr>
          <a:xfrm>
            <a:off x="448683" y="5314328"/>
            <a:ext cx="1035835" cy="1298362"/>
            <a:chOff x="6846896" y="2302630"/>
            <a:chExt cx="2407391" cy="3017534"/>
          </a:xfrm>
          <a:solidFill>
            <a:schemeClr val="tx1">
              <a:lumMod val="85000"/>
              <a:lumOff val="15000"/>
            </a:schemeClr>
          </a:solidFill>
        </p:grpSpPr>
        <p:sp>
          <p:nvSpPr>
            <p:cNvPr id="380" name="Oval 379">
              <a:extLst>
                <a:ext uri="{FF2B5EF4-FFF2-40B4-BE49-F238E27FC236}">
                  <a16:creationId xmlns="" xmlns:a16="http://schemas.microsoft.com/office/drawing/2014/main" id="{7C43FE14-DADE-4E33-8173-07C811DB49F3}"/>
                </a:ext>
              </a:extLst>
            </p:cNvPr>
            <p:cNvSpPr/>
            <p:nvPr/>
          </p:nvSpPr>
          <p:spPr>
            <a:xfrm>
              <a:off x="6858578" y="2310064"/>
              <a:ext cx="2376797" cy="2352598"/>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1" name="Freeform: Shape 380">
              <a:extLst>
                <a:ext uri="{FF2B5EF4-FFF2-40B4-BE49-F238E27FC236}">
                  <a16:creationId xmlns="" xmlns:a16="http://schemas.microsoft.com/office/drawing/2014/main" id="{B53E186B-3759-492F-A532-95BDDACB610D}"/>
                </a:ext>
              </a:extLst>
            </p:cNvPr>
            <p:cNvSpPr/>
            <p:nvPr/>
          </p:nvSpPr>
          <p:spPr>
            <a:xfrm>
              <a:off x="7009298" y="5253489"/>
              <a:ext cx="76200" cy="66675"/>
            </a:xfrm>
            <a:custGeom>
              <a:avLst/>
              <a:gdLst>
                <a:gd name="connsiteX0" fmla="*/ 63967 w 76200"/>
                <a:gd name="connsiteY0" fmla="*/ 62413 h 66675"/>
                <a:gd name="connsiteX1" fmla="*/ 8722 w 76200"/>
                <a:gd name="connsiteY1" fmla="*/ 30980 h 66675"/>
                <a:gd name="connsiteX2" fmla="*/ 7769 w 76200"/>
                <a:gd name="connsiteY2" fmla="*/ 22408 h 66675"/>
                <a:gd name="connsiteX3" fmla="*/ 43964 w 76200"/>
                <a:gd name="connsiteY3" fmla="*/ 10978 h 66675"/>
                <a:gd name="connsiteX4" fmla="*/ 71587 w 76200"/>
                <a:gd name="connsiteY4" fmla="*/ 52888 h 66675"/>
                <a:gd name="connsiteX5" fmla="*/ 63967 w 76200"/>
                <a:gd name="connsiteY5" fmla="*/ 62413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66675">
                  <a:moveTo>
                    <a:pt x="63967" y="62413"/>
                  </a:moveTo>
                  <a:cubicBezTo>
                    <a:pt x="40154" y="61461"/>
                    <a:pt x="23009" y="48126"/>
                    <a:pt x="8722" y="30980"/>
                  </a:cubicBezTo>
                  <a:cubicBezTo>
                    <a:pt x="6817" y="29076"/>
                    <a:pt x="6817" y="25266"/>
                    <a:pt x="7769" y="22408"/>
                  </a:cubicBezTo>
                  <a:cubicBezTo>
                    <a:pt x="10627" y="9073"/>
                    <a:pt x="33487" y="2405"/>
                    <a:pt x="43964" y="10978"/>
                  </a:cubicBezTo>
                  <a:cubicBezTo>
                    <a:pt x="57299" y="22408"/>
                    <a:pt x="67777" y="35743"/>
                    <a:pt x="71587" y="52888"/>
                  </a:cubicBezTo>
                  <a:cubicBezTo>
                    <a:pt x="71587" y="58603"/>
                    <a:pt x="71587" y="63366"/>
                    <a:pt x="63967" y="62413"/>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 xmlns:a16="http://schemas.microsoft.com/office/drawing/2014/main" id="{CF01CDF6-5A18-413F-B000-72F108EFA69A}"/>
                </a:ext>
              </a:extLst>
            </p:cNvPr>
            <p:cNvSpPr/>
            <p:nvPr/>
          </p:nvSpPr>
          <p:spPr>
            <a:xfrm>
              <a:off x="7163010" y="3086576"/>
              <a:ext cx="533400" cy="219075"/>
            </a:xfrm>
            <a:custGeom>
              <a:avLst/>
              <a:gdLst>
                <a:gd name="connsiteX0" fmla="*/ 82508 w 533400"/>
                <a:gd name="connsiteY0" fmla="*/ 8096 h 219075"/>
                <a:gd name="connsiteX1" fmla="*/ 132990 w 533400"/>
                <a:gd name="connsiteY1" fmla="*/ 54769 h 219075"/>
                <a:gd name="connsiteX2" fmla="*/ 449220 w 533400"/>
                <a:gd name="connsiteY2" fmla="*/ 139541 h 219075"/>
                <a:gd name="connsiteX3" fmla="*/ 516848 w 533400"/>
                <a:gd name="connsiteY3" fmla="*/ 149066 h 219075"/>
                <a:gd name="connsiteX4" fmla="*/ 516848 w 533400"/>
                <a:gd name="connsiteY4" fmla="*/ 216694 h 219075"/>
                <a:gd name="connsiteX5" fmla="*/ 441600 w 533400"/>
                <a:gd name="connsiteY5" fmla="*/ 147161 h 219075"/>
                <a:gd name="connsiteX6" fmla="*/ 129180 w 533400"/>
                <a:gd name="connsiteY6" fmla="*/ 64294 h 219075"/>
                <a:gd name="connsiteX7" fmla="*/ 58695 w 533400"/>
                <a:gd name="connsiteY7" fmla="*/ 85249 h 219075"/>
                <a:gd name="connsiteX8" fmla="*/ 23453 w 533400"/>
                <a:gd name="connsiteY8" fmla="*/ 50006 h 219075"/>
                <a:gd name="connsiteX9" fmla="*/ 56790 w 533400"/>
                <a:gd name="connsiteY9" fmla="*/ 33814 h 219075"/>
                <a:gd name="connsiteX10" fmla="*/ 78698 w 533400"/>
                <a:gd name="connsiteY10" fmla="*/ 7144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3400" h="219075">
                  <a:moveTo>
                    <a:pt x="82508" y="8096"/>
                  </a:moveTo>
                  <a:cubicBezTo>
                    <a:pt x="82508" y="8096"/>
                    <a:pt x="93938" y="52864"/>
                    <a:pt x="132990" y="54769"/>
                  </a:cubicBezTo>
                  <a:cubicBezTo>
                    <a:pt x="172043" y="56674"/>
                    <a:pt x="347303" y="93821"/>
                    <a:pt x="449220" y="139541"/>
                  </a:cubicBezTo>
                  <a:cubicBezTo>
                    <a:pt x="449220" y="139541"/>
                    <a:pt x="488273" y="156686"/>
                    <a:pt x="516848" y="149066"/>
                  </a:cubicBezTo>
                  <a:cubicBezTo>
                    <a:pt x="545423" y="141446"/>
                    <a:pt x="516848" y="216694"/>
                    <a:pt x="516848" y="216694"/>
                  </a:cubicBezTo>
                  <a:cubicBezTo>
                    <a:pt x="516848" y="216694"/>
                    <a:pt x="527325" y="178594"/>
                    <a:pt x="441600" y="147161"/>
                  </a:cubicBezTo>
                  <a:cubicBezTo>
                    <a:pt x="367305" y="118586"/>
                    <a:pt x="278723" y="75724"/>
                    <a:pt x="129180" y="64294"/>
                  </a:cubicBezTo>
                  <a:cubicBezTo>
                    <a:pt x="109178" y="62389"/>
                    <a:pt x="82508" y="70009"/>
                    <a:pt x="58695" y="85249"/>
                  </a:cubicBezTo>
                  <a:cubicBezTo>
                    <a:pt x="-30840" y="141446"/>
                    <a:pt x="23453" y="50006"/>
                    <a:pt x="23453" y="50006"/>
                  </a:cubicBezTo>
                  <a:lnTo>
                    <a:pt x="56790" y="33814"/>
                  </a:lnTo>
                  <a:lnTo>
                    <a:pt x="78698" y="7144"/>
                  </a:lnTo>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 xmlns:a16="http://schemas.microsoft.com/office/drawing/2014/main" id="{80D15B99-7E1B-4B26-BCDB-9AC870C2A704}"/>
                </a:ext>
              </a:extLst>
            </p:cNvPr>
            <p:cNvSpPr/>
            <p:nvPr/>
          </p:nvSpPr>
          <p:spPr>
            <a:xfrm>
              <a:off x="8437254" y="3084671"/>
              <a:ext cx="533400" cy="219075"/>
            </a:xfrm>
            <a:custGeom>
              <a:avLst/>
              <a:gdLst>
                <a:gd name="connsiteX0" fmla="*/ 454184 w 533400"/>
                <a:gd name="connsiteY0" fmla="*/ 7144 h 219075"/>
                <a:gd name="connsiteX1" fmla="*/ 403701 w 533400"/>
                <a:gd name="connsiteY1" fmla="*/ 53816 h 219075"/>
                <a:gd name="connsiteX2" fmla="*/ 87471 w 533400"/>
                <a:gd name="connsiteY2" fmla="*/ 138589 h 219075"/>
                <a:gd name="connsiteX3" fmla="*/ 19844 w 533400"/>
                <a:gd name="connsiteY3" fmla="*/ 148114 h 219075"/>
                <a:gd name="connsiteX4" fmla="*/ 19844 w 533400"/>
                <a:gd name="connsiteY4" fmla="*/ 215741 h 219075"/>
                <a:gd name="connsiteX5" fmla="*/ 95091 w 533400"/>
                <a:gd name="connsiteY5" fmla="*/ 146209 h 219075"/>
                <a:gd name="connsiteX6" fmla="*/ 406559 w 533400"/>
                <a:gd name="connsiteY6" fmla="*/ 64294 h 219075"/>
                <a:gd name="connsiteX7" fmla="*/ 477044 w 533400"/>
                <a:gd name="connsiteY7" fmla="*/ 85249 h 219075"/>
                <a:gd name="connsiteX8" fmla="*/ 512286 w 533400"/>
                <a:gd name="connsiteY8" fmla="*/ 50006 h 219075"/>
                <a:gd name="connsiteX9" fmla="*/ 478949 w 533400"/>
                <a:gd name="connsiteY9" fmla="*/ 33814 h 219075"/>
                <a:gd name="connsiteX10" fmla="*/ 457041 w 533400"/>
                <a:gd name="connsiteY10" fmla="*/ 7144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3400" h="219075">
                  <a:moveTo>
                    <a:pt x="454184" y="7144"/>
                  </a:moveTo>
                  <a:cubicBezTo>
                    <a:pt x="454184" y="7144"/>
                    <a:pt x="442754" y="51911"/>
                    <a:pt x="403701" y="53816"/>
                  </a:cubicBezTo>
                  <a:cubicBezTo>
                    <a:pt x="364649" y="55721"/>
                    <a:pt x="189389" y="92869"/>
                    <a:pt x="87471" y="138589"/>
                  </a:cubicBezTo>
                  <a:cubicBezTo>
                    <a:pt x="87471" y="138589"/>
                    <a:pt x="48419" y="155734"/>
                    <a:pt x="19844" y="148114"/>
                  </a:cubicBezTo>
                  <a:cubicBezTo>
                    <a:pt x="-8731" y="140494"/>
                    <a:pt x="19844" y="215741"/>
                    <a:pt x="19844" y="215741"/>
                  </a:cubicBezTo>
                  <a:cubicBezTo>
                    <a:pt x="19844" y="215741"/>
                    <a:pt x="9366" y="177641"/>
                    <a:pt x="95091" y="146209"/>
                  </a:cubicBezTo>
                  <a:cubicBezTo>
                    <a:pt x="169386" y="118586"/>
                    <a:pt x="257969" y="75724"/>
                    <a:pt x="406559" y="64294"/>
                  </a:cubicBezTo>
                  <a:cubicBezTo>
                    <a:pt x="426561" y="62389"/>
                    <a:pt x="453231" y="70009"/>
                    <a:pt x="477044" y="85249"/>
                  </a:cubicBezTo>
                  <a:cubicBezTo>
                    <a:pt x="566579" y="141446"/>
                    <a:pt x="512286" y="50006"/>
                    <a:pt x="512286" y="50006"/>
                  </a:cubicBezTo>
                  <a:lnTo>
                    <a:pt x="478949" y="33814"/>
                  </a:lnTo>
                  <a:lnTo>
                    <a:pt x="457041" y="7144"/>
                  </a:lnTo>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 xmlns:a16="http://schemas.microsoft.com/office/drawing/2014/main" id="{AD102F8A-0599-44C4-97EF-4E6D26F37CCA}"/>
                </a:ext>
              </a:extLst>
            </p:cNvPr>
            <p:cNvSpPr/>
            <p:nvPr/>
          </p:nvSpPr>
          <p:spPr>
            <a:xfrm>
              <a:off x="6986914" y="3417981"/>
              <a:ext cx="295275" cy="638175"/>
            </a:xfrm>
            <a:custGeom>
              <a:avLst/>
              <a:gdLst>
                <a:gd name="connsiteX0" fmla="*/ 48101 w 295275"/>
                <a:gd name="connsiteY0" fmla="*/ 46261 h 638175"/>
                <a:gd name="connsiteX1" fmla="*/ 38576 w 295275"/>
                <a:gd name="connsiteY1" fmla="*/ 123413 h 638175"/>
                <a:gd name="connsiteX2" fmla="*/ 177641 w 295275"/>
                <a:gd name="connsiteY2" fmla="*/ 559658 h 638175"/>
                <a:gd name="connsiteX3" fmla="*/ 296704 w 295275"/>
                <a:gd name="connsiteY3" fmla="*/ 633953 h 638175"/>
                <a:gd name="connsiteX4" fmla="*/ 183356 w 295275"/>
                <a:gd name="connsiteY4" fmla="*/ 592043 h 638175"/>
                <a:gd name="connsiteX5" fmla="*/ 120491 w 295275"/>
                <a:gd name="connsiteY5" fmla="*/ 493936 h 638175"/>
                <a:gd name="connsiteX6" fmla="*/ 25241 w 295275"/>
                <a:gd name="connsiteY6" fmla="*/ 98648 h 638175"/>
                <a:gd name="connsiteX7" fmla="*/ 7144 w 295275"/>
                <a:gd name="connsiteY7" fmla="*/ 29116 h 638175"/>
                <a:gd name="connsiteX8" fmla="*/ 29051 w 295275"/>
                <a:gd name="connsiteY8" fmla="*/ 7208 h 638175"/>
                <a:gd name="connsiteX9" fmla="*/ 48101 w 295275"/>
                <a:gd name="connsiteY9" fmla="*/ 46261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275" h="638175">
                  <a:moveTo>
                    <a:pt x="48101" y="46261"/>
                  </a:moveTo>
                  <a:cubicBezTo>
                    <a:pt x="48101" y="46261"/>
                    <a:pt x="40481" y="56738"/>
                    <a:pt x="38576" y="123413"/>
                  </a:cubicBezTo>
                  <a:cubicBezTo>
                    <a:pt x="37624" y="191041"/>
                    <a:pt x="73819" y="462503"/>
                    <a:pt x="177641" y="559658"/>
                  </a:cubicBezTo>
                  <a:cubicBezTo>
                    <a:pt x="281464" y="656813"/>
                    <a:pt x="296704" y="633953"/>
                    <a:pt x="296704" y="633953"/>
                  </a:cubicBezTo>
                  <a:lnTo>
                    <a:pt x="183356" y="592043"/>
                  </a:lnTo>
                  <a:cubicBezTo>
                    <a:pt x="183356" y="592043"/>
                    <a:pt x="155734" y="556801"/>
                    <a:pt x="120491" y="493936"/>
                  </a:cubicBezTo>
                  <a:cubicBezTo>
                    <a:pt x="63341" y="390113"/>
                    <a:pt x="28099" y="206281"/>
                    <a:pt x="25241" y="98648"/>
                  </a:cubicBezTo>
                  <a:cubicBezTo>
                    <a:pt x="23336" y="-8984"/>
                    <a:pt x="7144" y="29116"/>
                    <a:pt x="7144" y="29116"/>
                  </a:cubicBezTo>
                  <a:cubicBezTo>
                    <a:pt x="7144" y="29116"/>
                    <a:pt x="25241" y="10066"/>
                    <a:pt x="29051" y="7208"/>
                  </a:cubicBezTo>
                  <a:cubicBezTo>
                    <a:pt x="33814" y="5303"/>
                    <a:pt x="48101" y="46261"/>
                    <a:pt x="48101" y="46261"/>
                  </a:cubicBezTo>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 xmlns:a16="http://schemas.microsoft.com/office/drawing/2014/main" id="{92EAEFBC-D1CA-4748-9281-BB88178FFC99}"/>
                </a:ext>
              </a:extLst>
            </p:cNvPr>
            <p:cNvSpPr/>
            <p:nvPr/>
          </p:nvSpPr>
          <p:spPr>
            <a:xfrm>
              <a:off x="8836669" y="3403739"/>
              <a:ext cx="295275" cy="638175"/>
            </a:xfrm>
            <a:custGeom>
              <a:avLst/>
              <a:gdLst>
                <a:gd name="connsiteX0" fmla="*/ 243364 w 295275"/>
                <a:gd name="connsiteY0" fmla="*/ 40501 h 638175"/>
                <a:gd name="connsiteX1" fmla="*/ 256699 w 295275"/>
                <a:gd name="connsiteY1" fmla="*/ 111938 h 638175"/>
                <a:gd name="connsiteX2" fmla="*/ 125254 w 295275"/>
                <a:gd name="connsiteY2" fmla="*/ 561518 h 638175"/>
                <a:gd name="connsiteX3" fmla="*/ 7144 w 295275"/>
                <a:gd name="connsiteY3" fmla="*/ 635813 h 638175"/>
                <a:gd name="connsiteX4" fmla="*/ 120491 w 295275"/>
                <a:gd name="connsiteY4" fmla="*/ 592951 h 638175"/>
                <a:gd name="connsiteX5" fmla="*/ 183356 w 295275"/>
                <a:gd name="connsiteY5" fmla="*/ 494843 h 638175"/>
                <a:gd name="connsiteX6" fmla="*/ 270986 w 295275"/>
                <a:gd name="connsiteY6" fmla="*/ 86221 h 638175"/>
                <a:gd name="connsiteX7" fmla="*/ 295751 w 295275"/>
                <a:gd name="connsiteY7" fmla="*/ 29071 h 638175"/>
                <a:gd name="connsiteX8" fmla="*/ 273844 w 295275"/>
                <a:gd name="connsiteY8" fmla="*/ 7163 h 638175"/>
                <a:gd name="connsiteX9" fmla="*/ 243364 w 295275"/>
                <a:gd name="connsiteY9" fmla="*/ 40501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275" h="638175">
                  <a:moveTo>
                    <a:pt x="243364" y="40501"/>
                  </a:moveTo>
                  <a:cubicBezTo>
                    <a:pt x="243364" y="40501"/>
                    <a:pt x="255746" y="45263"/>
                    <a:pt x="256699" y="111938"/>
                  </a:cubicBezTo>
                  <a:cubicBezTo>
                    <a:pt x="257651" y="179566"/>
                    <a:pt x="229076" y="464363"/>
                    <a:pt x="125254" y="561518"/>
                  </a:cubicBezTo>
                  <a:cubicBezTo>
                    <a:pt x="21431" y="658673"/>
                    <a:pt x="7144" y="635813"/>
                    <a:pt x="7144" y="635813"/>
                  </a:cubicBezTo>
                  <a:lnTo>
                    <a:pt x="120491" y="592951"/>
                  </a:lnTo>
                  <a:cubicBezTo>
                    <a:pt x="120491" y="592951"/>
                    <a:pt x="148114" y="557708"/>
                    <a:pt x="183356" y="494843"/>
                  </a:cubicBezTo>
                  <a:cubicBezTo>
                    <a:pt x="240506" y="391021"/>
                    <a:pt x="268129" y="193853"/>
                    <a:pt x="270986" y="86221"/>
                  </a:cubicBezTo>
                  <a:cubicBezTo>
                    <a:pt x="272891" y="-21412"/>
                    <a:pt x="295751" y="29071"/>
                    <a:pt x="295751" y="29071"/>
                  </a:cubicBezTo>
                  <a:cubicBezTo>
                    <a:pt x="295751" y="29071"/>
                    <a:pt x="277654" y="10021"/>
                    <a:pt x="273844" y="7163"/>
                  </a:cubicBezTo>
                  <a:cubicBezTo>
                    <a:pt x="269081" y="6211"/>
                    <a:pt x="243364" y="40501"/>
                    <a:pt x="243364" y="40501"/>
                  </a:cubicBezTo>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 xmlns:a16="http://schemas.microsoft.com/office/drawing/2014/main" id="{444718A5-89F4-4D76-B152-F20E0CA42248}"/>
                </a:ext>
              </a:extLst>
            </p:cNvPr>
            <p:cNvSpPr/>
            <p:nvPr/>
          </p:nvSpPr>
          <p:spPr>
            <a:xfrm>
              <a:off x="7480347" y="3667601"/>
              <a:ext cx="390525" cy="552450"/>
            </a:xfrm>
            <a:custGeom>
              <a:avLst/>
              <a:gdLst>
                <a:gd name="connsiteX0" fmla="*/ 316668 w 390525"/>
                <a:gd name="connsiteY0" fmla="*/ 13811 h 552450"/>
                <a:gd name="connsiteX1" fmla="*/ 304285 w 390525"/>
                <a:gd name="connsiteY1" fmla="*/ 88106 h 552450"/>
                <a:gd name="connsiteX2" fmla="*/ 84258 w 390525"/>
                <a:gd name="connsiteY2" fmla="*/ 420529 h 552450"/>
                <a:gd name="connsiteX3" fmla="*/ 20440 w 390525"/>
                <a:gd name="connsiteY3" fmla="*/ 437674 h 552450"/>
                <a:gd name="connsiteX4" fmla="*/ 90925 w 390525"/>
                <a:gd name="connsiteY4" fmla="*/ 523399 h 552450"/>
                <a:gd name="connsiteX5" fmla="*/ 97593 w 390525"/>
                <a:gd name="connsiteY5" fmla="*/ 550069 h 552450"/>
                <a:gd name="connsiteX6" fmla="*/ 96640 w 390525"/>
                <a:gd name="connsiteY6" fmla="*/ 422434 h 552450"/>
                <a:gd name="connsiteX7" fmla="*/ 314763 w 390525"/>
                <a:gd name="connsiteY7" fmla="*/ 91916 h 552450"/>
                <a:gd name="connsiteX8" fmla="*/ 375723 w 390525"/>
                <a:gd name="connsiteY8" fmla="*/ 48101 h 552450"/>
                <a:gd name="connsiteX9" fmla="*/ 375723 w 390525"/>
                <a:gd name="connsiteY9" fmla="*/ 7144 h 552450"/>
                <a:gd name="connsiteX10" fmla="*/ 316668 w 390525"/>
                <a:gd name="connsiteY10" fmla="*/ 1381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0525" h="552450">
                  <a:moveTo>
                    <a:pt x="316668" y="13811"/>
                  </a:moveTo>
                  <a:cubicBezTo>
                    <a:pt x="316668" y="13811"/>
                    <a:pt x="332860" y="38576"/>
                    <a:pt x="304285" y="88106"/>
                  </a:cubicBezTo>
                  <a:cubicBezTo>
                    <a:pt x="275710" y="137636"/>
                    <a:pt x="84258" y="420529"/>
                    <a:pt x="84258" y="420529"/>
                  </a:cubicBezTo>
                  <a:cubicBezTo>
                    <a:pt x="84258" y="420529"/>
                    <a:pt x="72828" y="438626"/>
                    <a:pt x="20440" y="437674"/>
                  </a:cubicBezTo>
                  <a:cubicBezTo>
                    <a:pt x="-31947" y="436721"/>
                    <a:pt x="87115" y="517684"/>
                    <a:pt x="90925" y="523399"/>
                  </a:cubicBezTo>
                  <a:cubicBezTo>
                    <a:pt x="95688" y="529114"/>
                    <a:pt x="97593" y="550069"/>
                    <a:pt x="97593" y="550069"/>
                  </a:cubicBezTo>
                  <a:cubicBezTo>
                    <a:pt x="97593" y="550069"/>
                    <a:pt x="76638" y="471011"/>
                    <a:pt x="96640" y="422434"/>
                  </a:cubicBezTo>
                  <a:cubicBezTo>
                    <a:pt x="116643" y="372904"/>
                    <a:pt x="314763" y="91916"/>
                    <a:pt x="314763" y="91916"/>
                  </a:cubicBezTo>
                  <a:cubicBezTo>
                    <a:pt x="314763" y="91916"/>
                    <a:pt x="338575" y="59531"/>
                    <a:pt x="375723" y="48101"/>
                  </a:cubicBezTo>
                  <a:cubicBezTo>
                    <a:pt x="411918" y="36671"/>
                    <a:pt x="375723" y="7144"/>
                    <a:pt x="375723" y="7144"/>
                  </a:cubicBezTo>
                  <a:lnTo>
                    <a:pt x="316668" y="13811"/>
                  </a:ln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 xmlns:a16="http://schemas.microsoft.com/office/drawing/2014/main" id="{5A8D6745-6ECD-434F-876A-54F43923B852}"/>
                </a:ext>
              </a:extLst>
            </p:cNvPr>
            <p:cNvSpPr/>
            <p:nvPr/>
          </p:nvSpPr>
          <p:spPr>
            <a:xfrm>
              <a:off x="8236700" y="3652361"/>
              <a:ext cx="390525" cy="552450"/>
            </a:xfrm>
            <a:custGeom>
              <a:avLst/>
              <a:gdLst>
                <a:gd name="connsiteX0" fmla="*/ 82285 w 390525"/>
                <a:gd name="connsiteY0" fmla="*/ 13811 h 552450"/>
                <a:gd name="connsiteX1" fmla="*/ 94668 w 390525"/>
                <a:gd name="connsiteY1" fmla="*/ 88106 h 552450"/>
                <a:gd name="connsiteX2" fmla="*/ 314695 w 390525"/>
                <a:gd name="connsiteY2" fmla="*/ 420529 h 552450"/>
                <a:gd name="connsiteX3" fmla="*/ 378513 w 390525"/>
                <a:gd name="connsiteY3" fmla="*/ 437674 h 552450"/>
                <a:gd name="connsiteX4" fmla="*/ 308028 w 390525"/>
                <a:gd name="connsiteY4" fmla="*/ 523399 h 552450"/>
                <a:gd name="connsiteX5" fmla="*/ 301360 w 390525"/>
                <a:gd name="connsiteY5" fmla="*/ 550069 h 552450"/>
                <a:gd name="connsiteX6" fmla="*/ 302313 w 390525"/>
                <a:gd name="connsiteY6" fmla="*/ 422434 h 552450"/>
                <a:gd name="connsiteX7" fmla="*/ 84190 w 390525"/>
                <a:gd name="connsiteY7" fmla="*/ 91916 h 552450"/>
                <a:gd name="connsiteX8" fmla="*/ 23230 w 390525"/>
                <a:gd name="connsiteY8" fmla="*/ 48101 h 552450"/>
                <a:gd name="connsiteX9" fmla="*/ 23230 w 390525"/>
                <a:gd name="connsiteY9" fmla="*/ 7144 h 552450"/>
                <a:gd name="connsiteX10" fmla="*/ 82285 w 390525"/>
                <a:gd name="connsiteY10" fmla="*/ 1381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0525" h="552450">
                  <a:moveTo>
                    <a:pt x="82285" y="13811"/>
                  </a:moveTo>
                  <a:cubicBezTo>
                    <a:pt x="82285" y="13811"/>
                    <a:pt x="66093" y="38576"/>
                    <a:pt x="94668" y="88106"/>
                  </a:cubicBezTo>
                  <a:cubicBezTo>
                    <a:pt x="123243" y="137636"/>
                    <a:pt x="314695" y="420529"/>
                    <a:pt x="314695" y="420529"/>
                  </a:cubicBezTo>
                  <a:cubicBezTo>
                    <a:pt x="314695" y="420529"/>
                    <a:pt x="326125" y="438626"/>
                    <a:pt x="378513" y="437674"/>
                  </a:cubicBezTo>
                  <a:cubicBezTo>
                    <a:pt x="430900" y="436721"/>
                    <a:pt x="311838" y="517684"/>
                    <a:pt x="308028" y="523399"/>
                  </a:cubicBezTo>
                  <a:cubicBezTo>
                    <a:pt x="303265" y="529114"/>
                    <a:pt x="301360" y="550069"/>
                    <a:pt x="301360" y="550069"/>
                  </a:cubicBezTo>
                  <a:cubicBezTo>
                    <a:pt x="301360" y="550069"/>
                    <a:pt x="322315" y="471011"/>
                    <a:pt x="302313" y="422434"/>
                  </a:cubicBezTo>
                  <a:cubicBezTo>
                    <a:pt x="282310" y="372904"/>
                    <a:pt x="84190" y="91916"/>
                    <a:pt x="84190" y="91916"/>
                  </a:cubicBezTo>
                  <a:cubicBezTo>
                    <a:pt x="84190" y="91916"/>
                    <a:pt x="60378" y="59531"/>
                    <a:pt x="23230" y="48101"/>
                  </a:cubicBezTo>
                  <a:cubicBezTo>
                    <a:pt x="-12965" y="36671"/>
                    <a:pt x="23230" y="7144"/>
                    <a:pt x="23230" y="7144"/>
                  </a:cubicBezTo>
                  <a:lnTo>
                    <a:pt x="82285" y="13811"/>
                  </a:ln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 xmlns:a16="http://schemas.microsoft.com/office/drawing/2014/main" id="{E87765FF-B10D-488D-BAA8-02582595E1B4}"/>
                </a:ext>
              </a:extLst>
            </p:cNvPr>
            <p:cNvSpPr/>
            <p:nvPr/>
          </p:nvSpPr>
          <p:spPr>
            <a:xfrm>
              <a:off x="7773679" y="4406741"/>
              <a:ext cx="600075" cy="95250"/>
            </a:xfrm>
            <a:custGeom>
              <a:avLst/>
              <a:gdLst>
                <a:gd name="connsiteX0" fmla="*/ 7144 w 600075"/>
                <a:gd name="connsiteY0" fmla="*/ 30956 h 95250"/>
                <a:gd name="connsiteX1" fmla="*/ 280511 w 600075"/>
                <a:gd name="connsiteY1" fmla="*/ 89059 h 95250"/>
                <a:gd name="connsiteX2" fmla="*/ 593884 w 600075"/>
                <a:gd name="connsiteY2" fmla="*/ 7144 h 95250"/>
                <a:gd name="connsiteX3" fmla="*/ 588169 w 600075"/>
                <a:gd name="connsiteY3" fmla="*/ 34766 h 95250"/>
                <a:gd name="connsiteX4" fmla="*/ 280511 w 600075"/>
                <a:gd name="connsiteY4" fmla="*/ 94774 h 95250"/>
                <a:gd name="connsiteX5" fmla="*/ 7144 w 600075"/>
                <a:gd name="connsiteY5" fmla="*/ 45244 h 95250"/>
                <a:gd name="connsiteX6" fmla="*/ 7144 w 600075"/>
                <a:gd name="connsiteY6" fmla="*/ 3095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075" h="95250">
                  <a:moveTo>
                    <a:pt x="7144" y="30956"/>
                  </a:moveTo>
                  <a:cubicBezTo>
                    <a:pt x="7144" y="30956"/>
                    <a:pt x="31909" y="82391"/>
                    <a:pt x="280511" y="89059"/>
                  </a:cubicBezTo>
                  <a:cubicBezTo>
                    <a:pt x="529114" y="95726"/>
                    <a:pt x="593884" y="7144"/>
                    <a:pt x="593884" y="7144"/>
                  </a:cubicBezTo>
                  <a:lnTo>
                    <a:pt x="588169" y="34766"/>
                  </a:lnTo>
                  <a:cubicBezTo>
                    <a:pt x="588169" y="34766"/>
                    <a:pt x="519589" y="99536"/>
                    <a:pt x="280511" y="94774"/>
                  </a:cubicBezTo>
                  <a:cubicBezTo>
                    <a:pt x="52864" y="90011"/>
                    <a:pt x="7144" y="45244"/>
                    <a:pt x="7144" y="45244"/>
                  </a:cubicBezTo>
                  <a:lnTo>
                    <a:pt x="7144" y="30956"/>
                  </a:ln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 xmlns:a16="http://schemas.microsoft.com/office/drawing/2014/main" id="{34F4337A-E770-4B68-8B0C-4BE9E18CB948}"/>
                </a:ext>
              </a:extLst>
            </p:cNvPr>
            <p:cNvSpPr/>
            <p:nvPr/>
          </p:nvSpPr>
          <p:spPr>
            <a:xfrm>
              <a:off x="7213609" y="2436971"/>
              <a:ext cx="523875" cy="381000"/>
            </a:xfrm>
            <a:custGeom>
              <a:avLst/>
              <a:gdLst>
                <a:gd name="connsiteX0" fmla="*/ 27146 w 523875"/>
                <a:gd name="connsiteY0" fmla="*/ 362426 h 381000"/>
                <a:gd name="connsiteX1" fmla="*/ 212884 w 523875"/>
                <a:gd name="connsiteY1" fmla="*/ 131921 h 381000"/>
                <a:gd name="connsiteX2" fmla="*/ 516731 w 523875"/>
                <a:gd name="connsiteY2" fmla="*/ 17621 h 381000"/>
                <a:gd name="connsiteX3" fmla="*/ 516731 w 523875"/>
                <a:gd name="connsiteY3" fmla="*/ 7144 h 381000"/>
                <a:gd name="connsiteX4" fmla="*/ 206216 w 523875"/>
                <a:gd name="connsiteY4" fmla="*/ 130969 h 381000"/>
                <a:gd name="connsiteX5" fmla="*/ 7144 w 523875"/>
                <a:gd name="connsiteY5" fmla="*/ 359569 h 381000"/>
                <a:gd name="connsiteX6" fmla="*/ 7144 w 523875"/>
                <a:gd name="connsiteY6" fmla="*/ 383381 h 381000"/>
                <a:gd name="connsiteX7" fmla="*/ 27146 w 523875"/>
                <a:gd name="connsiteY7" fmla="*/ 362426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3875" h="381000">
                  <a:moveTo>
                    <a:pt x="27146" y="362426"/>
                  </a:moveTo>
                  <a:cubicBezTo>
                    <a:pt x="27146" y="362426"/>
                    <a:pt x="72866" y="230029"/>
                    <a:pt x="212884" y="131921"/>
                  </a:cubicBezTo>
                  <a:cubicBezTo>
                    <a:pt x="352901" y="33814"/>
                    <a:pt x="516731" y="17621"/>
                    <a:pt x="516731" y="17621"/>
                  </a:cubicBezTo>
                  <a:lnTo>
                    <a:pt x="516731" y="7144"/>
                  </a:lnTo>
                  <a:cubicBezTo>
                    <a:pt x="516731" y="7144"/>
                    <a:pt x="345281" y="27146"/>
                    <a:pt x="206216" y="130969"/>
                  </a:cubicBezTo>
                  <a:cubicBezTo>
                    <a:pt x="67151" y="235744"/>
                    <a:pt x="7144" y="359569"/>
                    <a:pt x="7144" y="359569"/>
                  </a:cubicBezTo>
                  <a:lnTo>
                    <a:pt x="7144" y="383381"/>
                  </a:lnTo>
                  <a:lnTo>
                    <a:pt x="27146" y="362426"/>
                  </a:ln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 xmlns:a16="http://schemas.microsoft.com/office/drawing/2014/main" id="{3EA84EDB-71AA-4B09-9267-E6E5A52601DA}"/>
                </a:ext>
              </a:extLst>
            </p:cNvPr>
            <p:cNvSpPr/>
            <p:nvPr/>
          </p:nvSpPr>
          <p:spPr>
            <a:xfrm>
              <a:off x="8363276" y="2424588"/>
              <a:ext cx="523875" cy="381000"/>
            </a:xfrm>
            <a:custGeom>
              <a:avLst/>
              <a:gdLst>
                <a:gd name="connsiteX0" fmla="*/ 496729 w 523875"/>
                <a:gd name="connsiteY0" fmla="*/ 362426 h 381000"/>
                <a:gd name="connsiteX1" fmla="*/ 310991 w 523875"/>
                <a:gd name="connsiteY1" fmla="*/ 131921 h 381000"/>
                <a:gd name="connsiteX2" fmla="*/ 7144 w 523875"/>
                <a:gd name="connsiteY2" fmla="*/ 17621 h 381000"/>
                <a:gd name="connsiteX3" fmla="*/ 7144 w 523875"/>
                <a:gd name="connsiteY3" fmla="*/ 7144 h 381000"/>
                <a:gd name="connsiteX4" fmla="*/ 317659 w 523875"/>
                <a:gd name="connsiteY4" fmla="*/ 130969 h 381000"/>
                <a:gd name="connsiteX5" fmla="*/ 516731 w 523875"/>
                <a:gd name="connsiteY5" fmla="*/ 359569 h 381000"/>
                <a:gd name="connsiteX6" fmla="*/ 516731 w 523875"/>
                <a:gd name="connsiteY6" fmla="*/ 383381 h 381000"/>
                <a:gd name="connsiteX7" fmla="*/ 496729 w 523875"/>
                <a:gd name="connsiteY7" fmla="*/ 362426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3875" h="381000">
                  <a:moveTo>
                    <a:pt x="496729" y="362426"/>
                  </a:moveTo>
                  <a:cubicBezTo>
                    <a:pt x="496729" y="362426"/>
                    <a:pt x="451009" y="230029"/>
                    <a:pt x="310991" y="131921"/>
                  </a:cubicBezTo>
                  <a:cubicBezTo>
                    <a:pt x="170974" y="33814"/>
                    <a:pt x="7144" y="17621"/>
                    <a:pt x="7144" y="17621"/>
                  </a:cubicBezTo>
                  <a:lnTo>
                    <a:pt x="7144" y="7144"/>
                  </a:lnTo>
                  <a:cubicBezTo>
                    <a:pt x="7144" y="7144"/>
                    <a:pt x="178594" y="27146"/>
                    <a:pt x="317659" y="130969"/>
                  </a:cubicBezTo>
                  <a:cubicBezTo>
                    <a:pt x="456724" y="235744"/>
                    <a:pt x="516731" y="359569"/>
                    <a:pt x="516731" y="359569"/>
                  </a:cubicBezTo>
                  <a:lnTo>
                    <a:pt x="516731" y="383381"/>
                  </a:lnTo>
                  <a:lnTo>
                    <a:pt x="496729" y="362426"/>
                  </a:ln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 xmlns:a16="http://schemas.microsoft.com/office/drawing/2014/main" id="{012E4EDC-005E-4749-A46A-BFB0BE363A5D}"/>
                </a:ext>
              </a:extLst>
            </p:cNvPr>
            <p:cNvSpPr/>
            <p:nvPr/>
          </p:nvSpPr>
          <p:spPr>
            <a:xfrm>
              <a:off x="7997180" y="2522696"/>
              <a:ext cx="104775" cy="495300"/>
            </a:xfrm>
            <a:custGeom>
              <a:avLst/>
              <a:gdLst>
                <a:gd name="connsiteX0" fmla="*/ 41770 w 104775"/>
                <a:gd name="connsiteY0" fmla="*/ 30004 h 495300"/>
                <a:gd name="connsiteX1" fmla="*/ 44628 w 104775"/>
                <a:gd name="connsiteY1" fmla="*/ 30956 h 495300"/>
                <a:gd name="connsiteX2" fmla="*/ 69393 w 104775"/>
                <a:gd name="connsiteY2" fmla="*/ 72866 h 495300"/>
                <a:gd name="connsiteX3" fmla="*/ 57963 w 104775"/>
                <a:gd name="connsiteY3" fmla="*/ 428149 h 495300"/>
                <a:gd name="connsiteX4" fmla="*/ 17958 w 104775"/>
                <a:gd name="connsiteY4" fmla="*/ 478631 h 495300"/>
                <a:gd name="connsiteX5" fmla="*/ 65583 w 104775"/>
                <a:gd name="connsiteY5" fmla="*/ 488156 h 495300"/>
                <a:gd name="connsiteX6" fmla="*/ 92253 w 104775"/>
                <a:gd name="connsiteY6" fmla="*/ 474821 h 495300"/>
                <a:gd name="connsiteX7" fmla="*/ 65583 w 104775"/>
                <a:gd name="connsiteY7" fmla="*/ 427196 h 495300"/>
                <a:gd name="connsiteX8" fmla="*/ 77965 w 104775"/>
                <a:gd name="connsiteY8" fmla="*/ 68104 h 495300"/>
                <a:gd name="connsiteX9" fmla="*/ 104635 w 104775"/>
                <a:gd name="connsiteY9" fmla="*/ 13811 h 495300"/>
                <a:gd name="connsiteX10" fmla="*/ 58915 w 104775"/>
                <a:gd name="connsiteY10" fmla="*/ 7144 h 495300"/>
                <a:gd name="connsiteX11" fmla="*/ 41770 w 104775"/>
                <a:gd name="connsiteY11" fmla="*/ 30004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775" h="495300">
                  <a:moveTo>
                    <a:pt x="41770" y="30004"/>
                  </a:moveTo>
                  <a:cubicBezTo>
                    <a:pt x="41770" y="30004"/>
                    <a:pt x="42723" y="30004"/>
                    <a:pt x="44628" y="30956"/>
                  </a:cubicBezTo>
                  <a:cubicBezTo>
                    <a:pt x="51295" y="32861"/>
                    <a:pt x="67488" y="41434"/>
                    <a:pt x="69393" y="72866"/>
                  </a:cubicBezTo>
                  <a:cubicBezTo>
                    <a:pt x="72250" y="113824"/>
                    <a:pt x="57963" y="428149"/>
                    <a:pt x="57963" y="428149"/>
                  </a:cubicBezTo>
                  <a:cubicBezTo>
                    <a:pt x="57963" y="428149"/>
                    <a:pt x="57963" y="460534"/>
                    <a:pt x="17958" y="478631"/>
                  </a:cubicBezTo>
                  <a:cubicBezTo>
                    <a:pt x="-23000" y="495776"/>
                    <a:pt x="65583" y="488156"/>
                    <a:pt x="65583" y="488156"/>
                  </a:cubicBezTo>
                  <a:lnTo>
                    <a:pt x="92253" y="474821"/>
                  </a:lnTo>
                  <a:cubicBezTo>
                    <a:pt x="92253" y="474821"/>
                    <a:pt x="63678" y="445294"/>
                    <a:pt x="65583" y="427196"/>
                  </a:cubicBezTo>
                  <a:cubicBezTo>
                    <a:pt x="67488" y="410051"/>
                    <a:pt x="73203" y="101441"/>
                    <a:pt x="77965" y="68104"/>
                  </a:cubicBezTo>
                  <a:cubicBezTo>
                    <a:pt x="83680" y="21431"/>
                    <a:pt x="104635" y="13811"/>
                    <a:pt x="104635" y="13811"/>
                  </a:cubicBezTo>
                  <a:lnTo>
                    <a:pt x="58915" y="7144"/>
                  </a:lnTo>
                  <a:lnTo>
                    <a:pt x="41770" y="30004"/>
                  </a:ln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 xmlns:a16="http://schemas.microsoft.com/office/drawing/2014/main" id="{9AA10048-C1AD-498A-8B8E-E7EAC0248F1C}"/>
                </a:ext>
              </a:extLst>
            </p:cNvPr>
            <p:cNvSpPr/>
            <p:nvPr/>
          </p:nvSpPr>
          <p:spPr>
            <a:xfrm>
              <a:off x="7554604" y="4539138"/>
              <a:ext cx="76200" cy="95250"/>
            </a:xfrm>
            <a:custGeom>
              <a:avLst/>
              <a:gdLst>
                <a:gd name="connsiteX0" fmla="*/ 7144 w 76200"/>
                <a:gd name="connsiteY0" fmla="*/ 13811 h 95250"/>
                <a:gd name="connsiteX1" fmla="*/ 18574 w 76200"/>
                <a:gd name="connsiteY1" fmla="*/ 23336 h 95250"/>
                <a:gd name="connsiteX2" fmla="*/ 71914 w 76200"/>
                <a:gd name="connsiteY2" fmla="*/ 88106 h 95250"/>
                <a:gd name="connsiteX3" fmla="*/ 24289 w 76200"/>
                <a:gd name="connsiteY3" fmla="*/ 21431 h 95250"/>
                <a:gd name="connsiteX4" fmla="*/ 19526 w 76200"/>
                <a:gd name="connsiteY4" fmla="*/ 7144 h 95250"/>
                <a:gd name="connsiteX5" fmla="*/ 7144 w 76200"/>
                <a:gd name="connsiteY5" fmla="*/ 1381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5250">
                  <a:moveTo>
                    <a:pt x="7144" y="13811"/>
                  </a:moveTo>
                  <a:cubicBezTo>
                    <a:pt x="7144" y="13811"/>
                    <a:pt x="13811" y="16669"/>
                    <a:pt x="18574" y="23336"/>
                  </a:cubicBezTo>
                  <a:cubicBezTo>
                    <a:pt x="23336" y="29051"/>
                    <a:pt x="48101" y="73819"/>
                    <a:pt x="71914" y="88106"/>
                  </a:cubicBezTo>
                  <a:cubicBezTo>
                    <a:pt x="71914" y="88106"/>
                    <a:pt x="40481" y="60484"/>
                    <a:pt x="24289" y="21431"/>
                  </a:cubicBezTo>
                  <a:lnTo>
                    <a:pt x="19526" y="7144"/>
                  </a:lnTo>
                  <a:lnTo>
                    <a:pt x="7144" y="13811"/>
                  </a:ln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 xmlns:a16="http://schemas.microsoft.com/office/drawing/2014/main" id="{0D288128-0B08-453F-B092-5F6D8D737B64}"/>
                </a:ext>
              </a:extLst>
            </p:cNvPr>
            <p:cNvSpPr/>
            <p:nvPr/>
          </p:nvSpPr>
          <p:spPr>
            <a:xfrm>
              <a:off x="8489959" y="4535328"/>
              <a:ext cx="76200" cy="95250"/>
            </a:xfrm>
            <a:custGeom>
              <a:avLst/>
              <a:gdLst>
                <a:gd name="connsiteX0" fmla="*/ 71914 w 76200"/>
                <a:gd name="connsiteY0" fmla="*/ 13811 h 95250"/>
                <a:gd name="connsiteX1" fmla="*/ 60484 w 76200"/>
                <a:gd name="connsiteY1" fmla="*/ 23336 h 95250"/>
                <a:gd name="connsiteX2" fmla="*/ 7144 w 76200"/>
                <a:gd name="connsiteY2" fmla="*/ 88106 h 95250"/>
                <a:gd name="connsiteX3" fmla="*/ 54769 w 76200"/>
                <a:gd name="connsiteY3" fmla="*/ 21431 h 95250"/>
                <a:gd name="connsiteX4" fmla="*/ 59531 w 76200"/>
                <a:gd name="connsiteY4" fmla="*/ 7144 h 95250"/>
                <a:gd name="connsiteX5" fmla="*/ 71914 w 76200"/>
                <a:gd name="connsiteY5" fmla="*/ 1381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5250">
                  <a:moveTo>
                    <a:pt x="71914" y="13811"/>
                  </a:moveTo>
                  <a:cubicBezTo>
                    <a:pt x="71914" y="13811"/>
                    <a:pt x="65246" y="16669"/>
                    <a:pt x="60484" y="23336"/>
                  </a:cubicBezTo>
                  <a:cubicBezTo>
                    <a:pt x="55721" y="29051"/>
                    <a:pt x="30956" y="73819"/>
                    <a:pt x="7144" y="88106"/>
                  </a:cubicBezTo>
                  <a:cubicBezTo>
                    <a:pt x="7144" y="88106"/>
                    <a:pt x="38576" y="60484"/>
                    <a:pt x="54769" y="21431"/>
                  </a:cubicBezTo>
                  <a:lnTo>
                    <a:pt x="59531" y="7144"/>
                  </a:lnTo>
                  <a:lnTo>
                    <a:pt x="71914" y="13811"/>
                  </a:ln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 xmlns:a16="http://schemas.microsoft.com/office/drawing/2014/main" id="{A7F919C5-98A9-4086-8481-9B3BE52A816C}"/>
                </a:ext>
              </a:extLst>
            </p:cNvPr>
            <p:cNvSpPr/>
            <p:nvPr/>
          </p:nvSpPr>
          <p:spPr>
            <a:xfrm>
              <a:off x="7075496" y="4203858"/>
              <a:ext cx="114300" cy="57150"/>
            </a:xfrm>
            <a:custGeom>
              <a:avLst/>
              <a:gdLst>
                <a:gd name="connsiteX0" fmla="*/ 109061 w 114300"/>
                <a:gd name="connsiteY0" fmla="*/ 48101 h 57150"/>
                <a:gd name="connsiteX1" fmla="*/ 7144 w 114300"/>
                <a:gd name="connsiteY1" fmla="*/ 7144 h 57150"/>
                <a:gd name="connsiteX2" fmla="*/ 112871 w 114300"/>
                <a:gd name="connsiteY2" fmla="*/ 55721 h 57150"/>
                <a:gd name="connsiteX3" fmla="*/ 109061 w 114300"/>
                <a:gd name="connsiteY3" fmla="*/ 48101 h 57150"/>
              </a:gdLst>
              <a:ahLst/>
              <a:cxnLst>
                <a:cxn ang="0">
                  <a:pos x="connsiteX0" y="connsiteY0"/>
                </a:cxn>
                <a:cxn ang="0">
                  <a:pos x="connsiteX1" y="connsiteY1"/>
                </a:cxn>
                <a:cxn ang="0">
                  <a:pos x="connsiteX2" y="connsiteY2"/>
                </a:cxn>
                <a:cxn ang="0">
                  <a:pos x="connsiteX3" y="connsiteY3"/>
                </a:cxn>
              </a:cxnLst>
              <a:rect l="l" t="t" r="r" b="b"/>
              <a:pathLst>
                <a:path w="114300" h="57150">
                  <a:moveTo>
                    <a:pt x="109061" y="48101"/>
                  </a:moveTo>
                  <a:cubicBezTo>
                    <a:pt x="109061" y="48101"/>
                    <a:pt x="47149" y="47149"/>
                    <a:pt x="7144" y="7144"/>
                  </a:cubicBezTo>
                  <a:cubicBezTo>
                    <a:pt x="7144" y="7144"/>
                    <a:pt x="38576" y="50006"/>
                    <a:pt x="112871" y="55721"/>
                  </a:cubicBezTo>
                  <a:lnTo>
                    <a:pt x="109061" y="48101"/>
                  </a:ln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 xmlns:a16="http://schemas.microsoft.com/office/drawing/2014/main" id="{7B0AED30-C0CF-48B9-8876-0ABF1C7A6498}"/>
                </a:ext>
              </a:extLst>
            </p:cNvPr>
            <p:cNvSpPr/>
            <p:nvPr/>
          </p:nvSpPr>
          <p:spPr>
            <a:xfrm>
              <a:off x="8932871" y="4194333"/>
              <a:ext cx="104775" cy="57150"/>
            </a:xfrm>
            <a:custGeom>
              <a:avLst/>
              <a:gdLst>
                <a:gd name="connsiteX0" fmla="*/ 10954 w 104775"/>
                <a:gd name="connsiteY0" fmla="*/ 48101 h 57150"/>
                <a:gd name="connsiteX1" fmla="*/ 97631 w 104775"/>
                <a:gd name="connsiteY1" fmla="*/ 7144 h 57150"/>
                <a:gd name="connsiteX2" fmla="*/ 7144 w 104775"/>
                <a:gd name="connsiteY2" fmla="*/ 55721 h 57150"/>
                <a:gd name="connsiteX3" fmla="*/ 10954 w 104775"/>
                <a:gd name="connsiteY3" fmla="*/ 48101 h 57150"/>
              </a:gdLst>
              <a:ahLst/>
              <a:cxnLst>
                <a:cxn ang="0">
                  <a:pos x="connsiteX0" y="connsiteY0"/>
                </a:cxn>
                <a:cxn ang="0">
                  <a:pos x="connsiteX1" y="connsiteY1"/>
                </a:cxn>
                <a:cxn ang="0">
                  <a:pos x="connsiteX2" y="connsiteY2"/>
                </a:cxn>
                <a:cxn ang="0">
                  <a:pos x="connsiteX3" y="connsiteY3"/>
                </a:cxn>
              </a:cxnLst>
              <a:rect l="l" t="t" r="r" b="b"/>
              <a:pathLst>
                <a:path w="104775" h="57150">
                  <a:moveTo>
                    <a:pt x="10954" y="48101"/>
                  </a:moveTo>
                  <a:cubicBezTo>
                    <a:pt x="10954" y="48101"/>
                    <a:pt x="63341" y="47149"/>
                    <a:pt x="97631" y="7144"/>
                  </a:cubicBezTo>
                  <a:cubicBezTo>
                    <a:pt x="97631" y="7144"/>
                    <a:pt x="70961" y="50006"/>
                    <a:pt x="7144" y="55721"/>
                  </a:cubicBezTo>
                  <a:lnTo>
                    <a:pt x="10954" y="48101"/>
                  </a:ln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 xmlns:a16="http://schemas.microsoft.com/office/drawing/2014/main" id="{92F7D5D0-6935-4912-A014-DF0DB6E8595B}"/>
                </a:ext>
              </a:extLst>
            </p:cNvPr>
            <p:cNvSpPr/>
            <p:nvPr/>
          </p:nvSpPr>
          <p:spPr>
            <a:xfrm>
              <a:off x="6846896" y="3349133"/>
              <a:ext cx="66675" cy="95250"/>
            </a:xfrm>
            <a:custGeom>
              <a:avLst/>
              <a:gdLst>
                <a:gd name="connsiteX0" fmla="*/ 59531 w 66675"/>
                <a:gd name="connsiteY0" fmla="*/ 16049 h 95250"/>
                <a:gd name="connsiteX1" fmla="*/ 7144 w 66675"/>
                <a:gd name="connsiteY1" fmla="*/ 93201 h 95250"/>
                <a:gd name="connsiteX2" fmla="*/ 9049 w 66675"/>
                <a:gd name="connsiteY2" fmla="*/ 64626 h 95250"/>
                <a:gd name="connsiteX3" fmla="*/ 59531 w 66675"/>
                <a:gd name="connsiteY3" fmla="*/ 9381 h 95250"/>
                <a:gd name="connsiteX4" fmla="*/ 59531 w 66675"/>
                <a:gd name="connsiteY4" fmla="*/ 1604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95250">
                  <a:moveTo>
                    <a:pt x="59531" y="16049"/>
                  </a:moveTo>
                  <a:cubicBezTo>
                    <a:pt x="59531" y="16049"/>
                    <a:pt x="15716" y="57959"/>
                    <a:pt x="7144" y="93201"/>
                  </a:cubicBezTo>
                  <a:lnTo>
                    <a:pt x="9049" y="64626"/>
                  </a:lnTo>
                  <a:cubicBezTo>
                    <a:pt x="9049" y="64626"/>
                    <a:pt x="42386" y="17001"/>
                    <a:pt x="59531" y="9381"/>
                  </a:cubicBezTo>
                  <a:cubicBezTo>
                    <a:pt x="75724" y="1761"/>
                    <a:pt x="59531" y="16049"/>
                    <a:pt x="59531" y="16049"/>
                  </a:cubicBezTo>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 xmlns:a16="http://schemas.microsoft.com/office/drawing/2014/main" id="{7A9A0496-705E-49A1-961D-523680025B37}"/>
                </a:ext>
              </a:extLst>
            </p:cNvPr>
            <p:cNvSpPr/>
            <p:nvPr/>
          </p:nvSpPr>
          <p:spPr>
            <a:xfrm>
              <a:off x="7052818" y="2791301"/>
              <a:ext cx="28575" cy="85725"/>
            </a:xfrm>
            <a:custGeom>
              <a:avLst/>
              <a:gdLst>
                <a:gd name="connsiteX0" fmla="*/ 9820 w 28575"/>
                <a:gd name="connsiteY0" fmla="*/ 82391 h 85725"/>
                <a:gd name="connsiteX1" fmla="*/ 12677 w 28575"/>
                <a:gd name="connsiteY1" fmla="*/ 30004 h 85725"/>
                <a:gd name="connsiteX2" fmla="*/ 28870 w 28575"/>
                <a:gd name="connsiteY2" fmla="*/ 7144 h 85725"/>
                <a:gd name="connsiteX3" fmla="*/ 9820 w 28575"/>
                <a:gd name="connsiteY3" fmla="*/ 82391 h 85725"/>
              </a:gdLst>
              <a:ahLst/>
              <a:cxnLst>
                <a:cxn ang="0">
                  <a:pos x="connsiteX0" y="connsiteY0"/>
                </a:cxn>
                <a:cxn ang="0">
                  <a:pos x="connsiteX1" y="connsiteY1"/>
                </a:cxn>
                <a:cxn ang="0">
                  <a:pos x="connsiteX2" y="connsiteY2"/>
                </a:cxn>
                <a:cxn ang="0">
                  <a:pos x="connsiteX3" y="connsiteY3"/>
                </a:cxn>
              </a:cxnLst>
              <a:rect l="l" t="t" r="r" b="b"/>
              <a:pathLst>
                <a:path w="28575" h="85725">
                  <a:moveTo>
                    <a:pt x="9820" y="82391"/>
                  </a:moveTo>
                  <a:cubicBezTo>
                    <a:pt x="9820" y="82391"/>
                    <a:pt x="2200" y="51911"/>
                    <a:pt x="12677" y="30004"/>
                  </a:cubicBezTo>
                  <a:lnTo>
                    <a:pt x="28870" y="7144"/>
                  </a:lnTo>
                  <a:cubicBezTo>
                    <a:pt x="27917" y="7144"/>
                    <a:pt x="3152" y="51911"/>
                    <a:pt x="9820" y="82391"/>
                  </a:cubicBezTo>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 xmlns:a16="http://schemas.microsoft.com/office/drawing/2014/main" id="{122BC1B8-8D9A-4695-9641-D7C2FBB39215}"/>
                </a:ext>
              </a:extLst>
            </p:cNvPr>
            <p:cNvSpPr/>
            <p:nvPr/>
          </p:nvSpPr>
          <p:spPr>
            <a:xfrm>
              <a:off x="9187612" y="3347228"/>
              <a:ext cx="66675" cy="95250"/>
            </a:xfrm>
            <a:custGeom>
              <a:avLst/>
              <a:gdLst>
                <a:gd name="connsiteX0" fmla="*/ 14340 w 66675"/>
                <a:gd name="connsiteY0" fmla="*/ 16049 h 95250"/>
                <a:gd name="connsiteX1" fmla="*/ 66728 w 66675"/>
                <a:gd name="connsiteY1" fmla="*/ 93201 h 95250"/>
                <a:gd name="connsiteX2" fmla="*/ 64823 w 66675"/>
                <a:gd name="connsiteY2" fmla="*/ 64626 h 95250"/>
                <a:gd name="connsiteX3" fmla="*/ 14340 w 66675"/>
                <a:gd name="connsiteY3" fmla="*/ 9381 h 95250"/>
                <a:gd name="connsiteX4" fmla="*/ 14340 w 66675"/>
                <a:gd name="connsiteY4" fmla="*/ 1604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95250">
                  <a:moveTo>
                    <a:pt x="14340" y="16049"/>
                  </a:moveTo>
                  <a:cubicBezTo>
                    <a:pt x="14340" y="16049"/>
                    <a:pt x="58155" y="57959"/>
                    <a:pt x="66728" y="93201"/>
                  </a:cubicBezTo>
                  <a:lnTo>
                    <a:pt x="64823" y="64626"/>
                  </a:lnTo>
                  <a:cubicBezTo>
                    <a:pt x="64823" y="64626"/>
                    <a:pt x="31485" y="17001"/>
                    <a:pt x="14340" y="9381"/>
                  </a:cubicBezTo>
                  <a:cubicBezTo>
                    <a:pt x="-1852" y="1761"/>
                    <a:pt x="14340" y="16049"/>
                    <a:pt x="14340" y="16049"/>
                  </a:cubicBezTo>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 xmlns:a16="http://schemas.microsoft.com/office/drawing/2014/main" id="{2E6EC69E-773F-4890-8924-E4FEDDFC45FC}"/>
                </a:ext>
              </a:extLst>
            </p:cNvPr>
            <p:cNvSpPr/>
            <p:nvPr/>
          </p:nvSpPr>
          <p:spPr>
            <a:xfrm>
              <a:off x="9019549" y="2790348"/>
              <a:ext cx="28575" cy="85725"/>
            </a:xfrm>
            <a:custGeom>
              <a:avLst/>
              <a:gdLst>
                <a:gd name="connsiteX0" fmla="*/ 26194 w 28575"/>
                <a:gd name="connsiteY0" fmla="*/ 82391 h 85725"/>
                <a:gd name="connsiteX1" fmla="*/ 23336 w 28575"/>
                <a:gd name="connsiteY1" fmla="*/ 30004 h 85725"/>
                <a:gd name="connsiteX2" fmla="*/ 7144 w 28575"/>
                <a:gd name="connsiteY2" fmla="*/ 7144 h 85725"/>
                <a:gd name="connsiteX3" fmla="*/ 26194 w 28575"/>
                <a:gd name="connsiteY3" fmla="*/ 82391 h 85725"/>
              </a:gdLst>
              <a:ahLst/>
              <a:cxnLst>
                <a:cxn ang="0">
                  <a:pos x="connsiteX0" y="connsiteY0"/>
                </a:cxn>
                <a:cxn ang="0">
                  <a:pos x="connsiteX1" y="connsiteY1"/>
                </a:cxn>
                <a:cxn ang="0">
                  <a:pos x="connsiteX2" y="connsiteY2"/>
                </a:cxn>
                <a:cxn ang="0">
                  <a:pos x="connsiteX3" y="connsiteY3"/>
                </a:cxn>
              </a:cxnLst>
              <a:rect l="l" t="t" r="r" b="b"/>
              <a:pathLst>
                <a:path w="28575" h="85725">
                  <a:moveTo>
                    <a:pt x="26194" y="82391"/>
                  </a:moveTo>
                  <a:cubicBezTo>
                    <a:pt x="26194" y="82391"/>
                    <a:pt x="33814" y="51911"/>
                    <a:pt x="23336" y="30004"/>
                  </a:cubicBezTo>
                  <a:lnTo>
                    <a:pt x="7144" y="7144"/>
                  </a:lnTo>
                  <a:cubicBezTo>
                    <a:pt x="8096" y="7144"/>
                    <a:pt x="32861" y="50959"/>
                    <a:pt x="26194" y="82391"/>
                  </a:cubicBezTo>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 xmlns:a16="http://schemas.microsoft.com/office/drawing/2014/main" id="{D91E01CE-8180-4F1A-9C71-24ECA43C02DD}"/>
                </a:ext>
              </a:extLst>
            </p:cNvPr>
            <p:cNvSpPr/>
            <p:nvPr/>
          </p:nvSpPr>
          <p:spPr>
            <a:xfrm>
              <a:off x="7634614" y="2965608"/>
              <a:ext cx="838200" cy="771525"/>
            </a:xfrm>
            <a:custGeom>
              <a:avLst/>
              <a:gdLst>
                <a:gd name="connsiteX0" fmla="*/ 639604 w 838200"/>
                <a:gd name="connsiteY0" fmla="*/ 135731 h 771525"/>
                <a:gd name="connsiteX1" fmla="*/ 421481 w 838200"/>
                <a:gd name="connsiteY1" fmla="*/ 7144 h 771525"/>
                <a:gd name="connsiteX2" fmla="*/ 203359 w 838200"/>
                <a:gd name="connsiteY2" fmla="*/ 135731 h 771525"/>
                <a:gd name="connsiteX3" fmla="*/ 7144 w 838200"/>
                <a:gd name="connsiteY3" fmla="*/ 283369 h 771525"/>
                <a:gd name="connsiteX4" fmla="*/ 80486 w 838200"/>
                <a:gd name="connsiteY4" fmla="*/ 536734 h 771525"/>
                <a:gd name="connsiteX5" fmla="*/ 173831 w 838200"/>
                <a:gd name="connsiteY5" fmla="*/ 753904 h 771525"/>
                <a:gd name="connsiteX6" fmla="*/ 421481 w 838200"/>
                <a:gd name="connsiteY6" fmla="*/ 767239 h 771525"/>
                <a:gd name="connsiteX7" fmla="*/ 669131 w 838200"/>
                <a:gd name="connsiteY7" fmla="*/ 753904 h 771525"/>
                <a:gd name="connsiteX8" fmla="*/ 762476 w 838200"/>
                <a:gd name="connsiteY8" fmla="*/ 536734 h 771525"/>
                <a:gd name="connsiteX9" fmla="*/ 835819 w 838200"/>
                <a:gd name="connsiteY9" fmla="*/ 283369 h 771525"/>
                <a:gd name="connsiteX10" fmla="*/ 639604 w 838200"/>
                <a:gd name="connsiteY10" fmla="*/ 135731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8200" h="771525">
                  <a:moveTo>
                    <a:pt x="639604" y="135731"/>
                  </a:moveTo>
                  <a:cubicBezTo>
                    <a:pt x="559594" y="83344"/>
                    <a:pt x="421481" y="7144"/>
                    <a:pt x="421481" y="7144"/>
                  </a:cubicBezTo>
                  <a:cubicBezTo>
                    <a:pt x="421481" y="7144"/>
                    <a:pt x="283369" y="84296"/>
                    <a:pt x="203359" y="135731"/>
                  </a:cubicBezTo>
                  <a:cubicBezTo>
                    <a:pt x="122396" y="188119"/>
                    <a:pt x="7144" y="283369"/>
                    <a:pt x="7144" y="283369"/>
                  </a:cubicBezTo>
                  <a:cubicBezTo>
                    <a:pt x="7144" y="283369"/>
                    <a:pt x="18574" y="361474"/>
                    <a:pt x="80486" y="536734"/>
                  </a:cubicBezTo>
                  <a:cubicBezTo>
                    <a:pt x="118586" y="646271"/>
                    <a:pt x="173831" y="753904"/>
                    <a:pt x="173831" y="753904"/>
                  </a:cubicBezTo>
                  <a:cubicBezTo>
                    <a:pt x="173831" y="753904"/>
                    <a:pt x="282416" y="767239"/>
                    <a:pt x="421481" y="767239"/>
                  </a:cubicBezTo>
                  <a:cubicBezTo>
                    <a:pt x="544354" y="767239"/>
                    <a:pt x="669131" y="753904"/>
                    <a:pt x="669131" y="753904"/>
                  </a:cubicBezTo>
                  <a:cubicBezTo>
                    <a:pt x="669131" y="753904"/>
                    <a:pt x="724376" y="646271"/>
                    <a:pt x="762476" y="536734"/>
                  </a:cubicBezTo>
                  <a:cubicBezTo>
                    <a:pt x="824389" y="360521"/>
                    <a:pt x="835819" y="283369"/>
                    <a:pt x="835819" y="283369"/>
                  </a:cubicBezTo>
                  <a:cubicBezTo>
                    <a:pt x="835819" y="283369"/>
                    <a:pt x="720566" y="188119"/>
                    <a:pt x="639604" y="135731"/>
                  </a:cubicBezTo>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 xmlns:a16="http://schemas.microsoft.com/office/drawing/2014/main" id="{17877603-5AD2-4EB3-9648-58A4A4BCF5A5}"/>
                </a:ext>
              </a:extLst>
            </p:cNvPr>
            <p:cNvSpPr/>
            <p:nvPr/>
          </p:nvSpPr>
          <p:spPr>
            <a:xfrm>
              <a:off x="6892616" y="2763611"/>
              <a:ext cx="371475" cy="742950"/>
            </a:xfrm>
            <a:custGeom>
              <a:avLst/>
              <a:gdLst>
                <a:gd name="connsiteX0" fmla="*/ 171926 w 371475"/>
                <a:gd name="connsiteY0" fmla="*/ 95793 h 742950"/>
                <a:gd name="connsiteX1" fmla="*/ 7144 w 371475"/>
                <a:gd name="connsiteY1" fmla="*/ 599666 h 742950"/>
                <a:gd name="connsiteX2" fmla="*/ 124301 w 371475"/>
                <a:gd name="connsiteY2" fmla="*/ 737778 h 742950"/>
                <a:gd name="connsiteX3" fmla="*/ 372904 w 371475"/>
                <a:gd name="connsiteY3" fmla="*/ 378686 h 742950"/>
                <a:gd name="connsiteX4" fmla="*/ 359569 w 371475"/>
                <a:gd name="connsiteY4" fmla="*/ 7211 h 742950"/>
                <a:gd name="connsiteX5" fmla="*/ 171926 w 371475"/>
                <a:gd name="connsiteY5" fmla="*/ 95793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1475" h="742950">
                  <a:moveTo>
                    <a:pt x="171926" y="95793"/>
                  </a:moveTo>
                  <a:cubicBezTo>
                    <a:pt x="171926" y="95793"/>
                    <a:pt x="9049" y="348206"/>
                    <a:pt x="7144" y="599666"/>
                  </a:cubicBezTo>
                  <a:cubicBezTo>
                    <a:pt x="7144" y="599666"/>
                    <a:pt x="40481" y="712061"/>
                    <a:pt x="124301" y="737778"/>
                  </a:cubicBezTo>
                  <a:cubicBezTo>
                    <a:pt x="124301" y="737778"/>
                    <a:pt x="251936" y="452981"/>
                    <a:pt x="372904" y="378686"/>
                  </a:cubicBezTo>
                  <a:cubicBezTo>
                    <a:pt x="372904" y="378686"/>
                    <a:pt x="304324" y="175803"/>
                    <a:pt x="359569" y="7211"/>
                  </a:cubicBezTo>
                  <a:cubicBezTo>
                    <a:pt x="359569" y="7211"/>
                    <a:pt x="281464" y="1496"/>
                    <a:pt x="171926" y="95793"/>
                  </a:cubicBezTo>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 xmlns:a16="http://schemas.microsoft.com/office/drawing/2014/main" id="{EF0AEECD-A51D-4F4C-ACAD-CD20A9E9AF6A}"/>
                </a:ext>
              </a:extLst>
            </p:cNvPr>
            <p:cNvSpPr/>
            <p:nvPr/>
          </p:nvSpPr>
          <p:spPr>
            <a:xfrm>
              <a:off x="8837621" y="2763611"/>
              <a:ext cx="371475" cy="742950"/>
            </a:xfrm>
            <a:custGeom>
              <a:avLst/>
              <a:gdLst>
                <a:gd name="connsiteX0" fmla="*/ 208121 w 371475"/>
                <a:gd name="connsiteY0" fmla="*/ 95793 h 742950"/>
                <a:gd name="connsiteX1" fmla="*/ 372904 w 371475"/>
                <a:gd name="connsiteY1" fmla="*/ 599666 h 742950"/>
                <a:gd name="connsiteX2" fmla="*/ 255746 w 371475"/>
                <a:gd name="connsiteY2" fmla="*/ 737778 h 742950"/>
                <a:gd name="connsiteX3" fmla="*/ 7144 w 371475"/>
                <a:gd name="connsiteY3" fmla="*/ 378686 h 742950"/>
                <a:gd name="connsiteX4" fmla="*/ 20479 w 371475"/>
                <a:gd name="connsiteY4" fmla="*/ 7211 h 742950"/>
                <a:gd name="connsiteX5" fmla="*/ 208121 w 371475"/>
                <a:gd name="connsiteY5" fmla="*/ 95793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1475" h="742950">
                  <a:moveTo>
                    <a:pt x="208121" y="95793"/>
                  </a:moveTo>
                  <a:cubicBezTo>
                    <a:pt x="208121" y="95793"/>
                    <a:pt x="370999" y="348206"/>
                    <a:pt x="372904" y="599666"/>
                  </a:cubicBezTo>
                  <a:cubicBezTo>
                    <a:pt x="372904" y="599666"/>
                    <a:pt x="339566" y="712061"/>
                    <a:pt x="255746" y="737778"/>
                  </a:cubicBezTo>
                  <a:cubicBezTo>
                    <a:pt x="255746" y="737778"/>
                    <a:pt x="128111" y="452981"/>
                    <a:pt x="7144" y="378686"/>
                  </a:cubicBezTo>
                  <a:cubicBezTo>
                    <a:pt x="7144" y="378686"/>
                    <a:pt x="75724" y="175803"/>
                    <a:pt x="20479" y="7211"/>
                  </a:cubicBezTo>
                  <a:cubicBezTo>
                    <a:pt x="20479" y="7211"/>
                    <a:pt x="98584" y="1496"/>
                    <a:pt x="208121" y="95793"/>
                  </a:cubicBezTo>
                </a:path>
              </a:pathLst>
            </a:custGeom>
            <a:grpFill/>
            <a:ln w="9525" cap="flat">
              <a:noFill/>
              <a:prstDash val="solid"/>
              <a:miter/>
            </a:ln>
          </p:spPr>
          <p:txBody>
            <a:bodyPr rtlCol="0" anchor="ctr"/>
            <a:lstStyle/>
            <a:p>
              <a:endParaRPr lang="en-US" dirty="0"/>
            </a:p>
          </p:txBody>
        </p:sp>
        <p:sp>
          <p:nvSpPr>
            <p:cNvPr id="403" name="Freeform: Shape 402">
              <a:extLst>
                <a:ext uri="{FF2B5EF4-FFF2-40B4-BE49-F238E27FC236}">
                  <a16:creationId xmlns="" xmlns:a16="http://schemas.microsoft.com/office/drawing/2014/main" id="{A9FF6D04-A2EB-4334-8F37-DDA941623956}"/>
                </a:ext>
              </a:extLst>
            </p:cNvPr>
            <p:cNvSpPr/>
            <p:nvPr/>
          </p:nvSpPr>
          <p:spPr>
            <a:xfrm>
              <a:off x="7670809" y="2302630"/>
              <a:ext cx="781050" cy="266700"/>
            </a:xfrm>
            <a:custGeom>
              <a:avLst/>
              <a:gdLst>
                <a:gd name="connsiteX0" fmla="*/ 101441 w 781050"/>
                <a:gd name="connsiteY0" fmla="*/ 45282 h 266700"/>
                <a:gd name="connsiteX1" fmla="*/ 630079 w 781050"/>
                <a:gd name="connsiteY1" fmla="*/ 35757 h 266700"/>
                <a:gd name="connsiteX2" fmla="*/ 775811 w 781050"/>
                <a:gd name="connsiteY2" fmla="*/ 148152 h 266700"/>
                <a:gd name="connsiteX3" fmla="*/ 398621 w 781050"/>
                <a:gd name="connsiteY3" fmla="*/ 265310 h 266700"/>
                <a:gd name="connsiteX4" fmla="*/ 7144 w 781050"/>
                <a:gd name="connsiteY4" fmla="*/ 161487 h 266700"/>
                <a:gd name="connsiteX5" fmla="*/ 101441 w 781050"/>
                <a:gd name="connsiteY5" fmla="*/ 45282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1050" h="266700">
                  <a:moveTo>
                    <a:pt x="101441" y="45282"/>
                  </a:moveTo>
                  <a:cubicBezTo>
                    <a:pt x="101441" y="45282"/>
                    <a:pt x="358616" y="-33775"/>
                    <a:pt x="630079" y="35757"/>
                  </a:cubicBezTo>
                  <a:cubicBezTo>
                    <a:pt x="630079" y="35757"/>
                    <a:pt x="729139" y="71000"/>
                    <a:pt x="775811" y="148152"/>
                  </a:cubicBezTo>
                  <a:cubicBezTo>
                    <a:pt x="775811" y="148152"/>
                    <a:pt x="531971" y="178632"/>
                    <a:pt x="398621" y="265310"/>
                  </a:cubicBezTo>
                  <a:cubicBezTo>
                    <a:pt x="398621" y="265310"/>
                    <a:pt x="220504" y="158630"/>
                    <a:pt x="7144" y="161487"/>
                  </a:cubicBezTo>
                  <a:cubicBezTo>
                    <a:pt x="7144" y="162440"/>
                    <a:pt x="16669" y="103385"/>
                    <a:pt x="101441" y="45282"/>
                  </a:cubicBezTo>
                </a:path>
              </a:pathLst>
            </a:custGeom>
            <a:grpFill/>
            <a:ln w="9525" cap="flat">
              <a:noFill/>
              <a:prstDash val="solid"/>
              <a:miter/>
            </a:ln>
          </p:spPr>
          <p:txBody>
            <a:bodyPr rtlCol="0" anchor="ctr"/>
            <a:lstStyle/>
            <a:p>
              <a:endParaRPr lang="en-US"/>
            </a:p>
          </p:txBody>
        </p:sp>
        <p:sp>
          <p:nvSpPr>
            <p:cNvPr id="404" name="Freeform: Shape 403">
              <a:extLst>
                <a:ext uri="{FF2B5EF4-FFF2-40B4-BE49-F238E27FC236}">
                  <a16:creationId xmlns="" xmlns:a16="http://schemas.microsoft.com/office/drawing/2014/main" id="{C7B464D2-4A66-4AC9-BCF0-4C3E3DFDFB30}"/>
                </a:ext>
              </a:extLst>
            </p:cNvPr>
            <p:cNvSpPr/>
            <p:nvPr/>
          </p:nvSpPr>
          <p:spPr>
            <a:xfrm>
              <a:off x="7143099" y="3983831"/>
              <a:ext cx="676275" cy="581025"/>
            </a:xfrm>
            <a:custGeom>
              <a:avLst/>
              <a:gdLst>
                <a:gd name="connsiteX0" fmla="*/ 25266 w 676275"/>
                <a:gd name="connsiteY0" fmla="*/ 7144 h 581025"/>
                <a:gd name="connsiteX1" fmla="*/ 38601 w 676275"/>
                <a:gd name="connsiteY1" fmla="*/ 274796 h 581025"/>
                <a:gd name="connsiteX2" fmla="*/ 435793 w 676275"/>
                <a:gd name="connsiteY2" fmla="*/ 582454 h 581025"/>
                <a:gd name="connsiteX3" fmla="*/ 669156 w 676275"/>
                <a:gd name="connsiteY3" fmla="*/ 475774 h 581025"/>
                <a:gd name="connsiteX4" fmla="*/ 424363 w 676275"/>
                <a:gd name="connsiteY4" fmla="*/ 116681 h 581025"/>
                <a:gd name="connsiteX5" fmla="*/ 25266 w 676275"/>
                <a:gd name="connsiteY5" fmla="*/ 714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581025">
                  <a:moveTo>
                    <a:pt x="25266" y="7144"/>
                  </a:moveTo>
                  <a:cubicBezTo>
                    <a:pt x="25266" y="7144"/>
                    <a:pt x="-23312" y="113824"/>
                    <a:pt x="38601" y="274796"/>
                  </a:cubicBezTo>
                  <a:cubicBezTo>
                    <a:pt x="38601" y="274796"/>
                    <a:pt x="148138" y="465296"/>
                    <a:pt x="435793" y="582454"/>
                  </a:cubicBezTo>
                  <a:cubicBezTo>
                    <a:pt x="435793" y="582454"/>
                    <a:pt x="585336" y="569119"/>
                    <a:pt x="669156" y="475774"/>
                  </a:cubicBezTo>
                  <a:cubicBezTo>
                    <a:pt x="669156" y="475774"/>
                    <a:pt x="431983" y="238601"/>
                    <a:pt x="424363" y="116681"/>
                  </a:cubicBezTo>
                  <a:cubicBezTo>
                    <a:pt x="424363" y="116681"/>
                    <a:pt x="247198" y="131921"/>
                    <a:pt x="25266" y="7144"/>
                  </a:cubicBezTo>
                </a:path>
              </a:pathLst>
            </a:custGeom>
            <a:grpFill/>
            <a:ln w="9525" cap="flat">
              <a:noFill/>
              <a:prstDash val="solid"/>
              <a:miter/>
            </a:ln>
          </p:spPr>
          <p:txBody>
            <a:bodyPr rtlCol="0" anchor="ctr"/>
            <a:lstStyle/>
            <a:p>
              <a:endParaRPr lang="en-US"/>
            </a:p>
          </p:txBody>
        </p:sp>
        <p:sp>
          <p:nvSpPr>
            <p:cNvPr id="405" name="Freeform: Shape 404">
              <a:extLst>
                <a:ext uri="{FF2B5EF4-FFF2-40B4-BE49-F238E27FC236}">
                  <a16:creationId xmlns="" xmlns:a16="http://schemas.microsoft.com/office/drawing/2014/main" id="{CC1C3010-6A1F-4BE0-ABE9-C3E2CED8FCAE}"/>
                </a:ext>
              </a:extLst>
            </p:cNvPr>
            <p:cNvSpPr/>
            <p:nvPr/>
          </p:nvSpPr>
          <p:spPr>
            <a:xfrm>
              <a:off x="8308984" y="3973353"/>
              <a:ext cx="676275" cy="581025"/>
            </a:xfrm>
            <a:custGeom>
              <a:avLst/>
              <a:gdLst>
                <a:gd name="connsiteX0" fmla="*/ 651034 w 676275"/>
                <a:gd name="connsiteY0" fmla="*/ 7144 h 581025"/>
                <a:gd name="connsiteX1" fmla="*/ 637699 w 676275"/>
                <a:gd name="connsiteY1" fmla="*/ 274796 h 581025"/>
                <a:gd name="connsiteX2" fmla="*/ 240506 w 676275"/>
                <a:gd name="connsiteY2" fmla="*/ 582454 h 581025"/>
                <a:gd name="connsiteX3" fmla="*/ 7144 w 676275"/>
                <a:gd name="connsiteY3" fmla="*/ 475774 h 581025"/>
                <a:gd name="connsiteX4" fmla="*/ 251936 w 676275"/>
                <a:gd name="connsiteY4" fmla="*/ 116681 h 581025"/>
                <a:gd name="connsiteX5" fmla="*/ 651034 w 676275"/>
                <a:gd name="connsiteY5" fmla="*/ 714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581025">
                  <a:moveTo>
                    <a:pt x="651034" y="7144"/>
                  </a:moveTo>
                  <a:cubicBezTo>
                    <a:pt x="651034" y="7144"/>
                    <a:pt x="699611" y="113824"/>
                    <a:pt x="637699" y="274796"/>
                  </a:cubicBezTo>
                  <a:cubicBezTo>
                    <a:pt x="637699" y="274796"/>
                    <a:pt x="528161" y="465296"/>
                    <a:pt x="240506" y="582454"/>
                  </a:cubicBezTo>
                  <a:cubicBezTo>
                    <a:pt x="240506" y="582454"/>
                    <a:pt x="90964" y="569119"/>
                    <a:pt x="7144" y="475774"/>
                  </a:cubicBezTo>
                  <a:cubicBezTo>
                    <a:pt x="7144" y="475774"/>
                    <a:pt x="244316" y="238601"/>
                    <a:pt x="251936" y="116681"/>
                  </a:cubicBezTo>
                  <a:cubicBezTo>
                    <a:pt x="251936" y="116681"/>
                    <a:pt x="429101" y="131921"/>
                    <a:pt x="651034" y="7144"/>
                  </a:cubicBezTo>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55320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0B0327E7-62FA-40AD-BE66-6A4B409AEB3A}" type="datetimeFigureOut">
              <a:rPr lang="ar-SA" smtClean="0"/>
              <a:t>12/08/1444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E2B46E2D-9F73-45DD-82AD-4E5A823F7D94}" type="slidenum">
              <a:rPr lang="ar-SA" smtClean="0"/>
              <a:t>‹#›</a:t>
            </a:fld>
            <a:endParaRPr lang="ar-SA"/>
          </a:p>
        </p:txBody>
      </p:sp>
    </p:spTree>
    <p:extLst>
      <p:ext uri="{BB962C8B-B14F-4D97-AF65-F5344CB8AC3E}">
        <p14:creationId xmlns:p14="http://schemas.microsoft.com/office/powerpoint/2010/main" val="349146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831850" y="1709738"/>
            <a:ext cx="10515600" cy="2852737"/>
          </a:xfrm>
        </p:spPr>
        <p:txBody>
          <a:bodyPr anchor="b"/>
          <a:lstStyle>
            <a:lvl1pPr>
              <a:defRPr sz="6000"/>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0B0327E7-62FA-40AD-BE66-6A4B409AEB3A}" type="datetimeFigureOut">
              <a:rPr lang="ar-SA" smtClean="0"/>
              <a:t>12/08/1444</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E2B46E2D-9F73-45DD-82AD-4E5A823F7D94}" type="slidenum">
              <a:rPr lang="ar-SA" smtClean="0"/>
              <a:t>‹#›</a:t>
            </a:fld>
            <a:endParaRPr lang="ar-SA"/>
          </a:p>
        </p:txBody>
      </p:sp>
    </p:spTree>
    <p:extLst>
      <p:ext uri="{BB962C8B-B14F-4D97-AF65-F5344CB8AC3E}">
        <p14:creationId xmlns:p14="http://schemas.microsoft.com/office/powerpoint/2010/main" val="1781533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838200" y="1825625"/>
            <a:ext cx="5181600" cy="4351338"/>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6172200" y="1825625"/>
            <a:ext cx="5181600" cy="4351338"/>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تاريخ 4"/>
          <p:cNvSpPr>
            <a:spLocks noGrp="1"/>
          </p:cNvSpPr>
          <p:nvPr>
            <p:ph type="dt" sz="half" idx="10"/>
          </p:nvPr>
        </p:nvSpPr>
        <p:spPr/>
        <p:txBody>
          <a:bodyPr/>
          <a:lstStyle/>
          <a:p>
            <a:fld id="{0B0327E7-62FA-40AD-BE66-6A4B409AEB3A}" type="datetimeFigureOut">
              <a:rPr lang="ar-SA" smtClean="0"/>
              <a:t>12/08/1444</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E2B46E2D-9F73-45DD-82AD-4E5A823F7D94}" type="slidenum">
              <a:rPr lang="ar-SA" smtClean="0"/>
              <a:t>‹#›</a:t>
            </a:fld>
            <a:endParaRPr lang="ar-SA"/>
          </a:p>
        </p:txBody>
      </p:sp>
    </p:spTree>
    <p:extLst>
      <p:ext uri="{BB962C8B-B14F-4D97-AF65-F5344CB8AC3E}">
        <p14:creationId xmlns:p14="http://schemas.microsoft.com/office/powerpoint/2010/main" val="401752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365125"/>
            <a:ext cx="10515600" cy="1325563"/>
          </a:xfrm>
        </p:spPr>
        <p:txBody>
          <a:body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839788" y="2505075"/>
            <a:ext cx="5157787" cy="3684588"/>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6172200" y="2505075"/>
            <a:ext cx="5183188" cy="3684588"/>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عنصر نائب للتاريخ 6"/>
          <p:cNvSpPr>
            <a:spLocks noGrp="1"/>
          </p:cNvSpPr>
          <p:nvPr>
            <p:ph type="dt" sz="half" idx="10"/>
          </p:nvPr>
        </p:nvSpPr>
        <p:spPr/>
        <p:txBody>
          <a:bodyPr/>
          <a:lstStyle/>
          <a:p>
            <a:fld id="{0B0327E7-62FA-40AD-BE66-6A4B409AEB3A}" type="datetimeFigureOut">
              <a:rPr lang="ar-SA" smtClean="0"/>
              <a:t>12/08/1444</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9" name="عنصر نائب لرقم الشريحة 8"/>
          <p:cNvSpPr>
            <a:spLocks noGrp="1"/>
          </p:cNvSpPr>
          <p:nvPr>
            <p:ph type="sldNum" sz="quarter" idx="12"/>
          </p:nvPr>
        </p:nvSpPr>
        <p:spPr/>
        <p:txBody>
          <a:bodyPr/>
          <a:lstStyle/>
          <a:p>
            <a:fld id="{E2B46E2D-9F73-45DD-82AD-4E5A823F7D94}" type="slidenum">
              <a:rPr lang="ar-SA" smtClean="0"/>
              <a:t>‹#›</a:t>
            </a:fld>
            <a:endParaRPr lang="ar-SA"/>
          </a:p>
        </p:txBody>
      </p:sp>
    </p:spTree>
    <p:extLst>
      <p:ext uri="{BB962C8B-B14F-4D97-AF65-F5344CB8AC3E}">
        <p14:creationId xmlns:p14="http://schemas.microsoft.com/office/powerpoint/2010/main" val="65927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تاريخ 2"/>
          <p:cNvSpPr>
            <a:spLocks noGrp="1"/>
          </p:cNvSpPr>
          <p:nvPr>
            <p:ph type="dt" sz="half" idx="10"/>
          </p:nvPr>
        </p:nvSpPr>
        <p:spPr/>
        <p:txBody>
          <a:bodyPr/>
          <a:lstStyle/>
          <a:p>
            <a:fld id="{0B0327E7-62FA-40AD-BE66-6A4B409AEB3A}" type="datetimeFigureOut">
              <a:rPr lang="ar-SA" smtClean="0"/>
              <a:t>12/08/1444</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p:txBody>
          <a:bodyPr/>
          <a:lstStyle/>
          <a:p>
            <a:fld id="{E2B46E2D-9F73-45DD-82AD-4E5A823F7D94}" type="slidenum">
              <a:rPr lang="ar-SA" smtClean="0"/>
              <a:t>‹#›</a:t>
            </a:fld>
            <a:endParaRPr lang="ar-SA"/>
          </a:p>
        </p:txBody>
      </p:sp>
    </p:spTree>
    <p:extLst>
      <p:ext uri="{BB962C8B-B14F-4D97-AF65-F5344CB8AC3E}">
        <p14:creationId xmlns:p14="http://schemas.microsoft.com/office/powerpoint/2010/main" val="3847610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0B0327E7-62FA-40AD-BE66-6A4B409AEB3A}" type="datetimeFigureOut">
              <a:rPr lang="ar-SA" smtClean="0"/>
              <a:t>12/08/1444</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E2B46E2D-9F73-45DD-82AD-4E5A823F7D94}" type="slidenum">
              <a:rPr lang="ar-SA" smtClean="0"/>
              <a:t>‹#›</a:t>
            </a:fld>
            <a:endParaRPr lang="ar-SA"/>
          </a:p>
        </p:txBody>
      </p:sp>
    </p:spTree>
    <p:extLst>
      <p:ext uri="{BB962C8B-B14F-4D97-AF65-F5344CB8AC3E}">
        <p14:creationId xmlns:p14="http://schemas.microsoft.com/office/powerpoint/2010/main" val="259905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457200"/>
            <a:ext cx="3932237" cy="1600200"/>
          </a:xfrm>
        </p:spPr>
        <p:txBody>
          <a:bodyPr anchor="b"/>
          <a:lstStyle>
            <a:lvl1pPr>
              <a:defRPr sz="3200"/>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0B0327E7-62FA-40AD-BE66-6A4B409AEB3A}" type="datetimeFigureOut">
              <a:rPr lang="ar-SA" smtClean="0"/>
              <a:t>12/08/1444</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E2B46E2D-9F73-45DD-82AD-4E5A823F7D94}" type="slidenum">
              <a:rPr lang="ar-SA" smtClean="0"/>
              <a:t>‹#›</a:t>
            </a:fld>
            <a:endParaRPr lang="ar-SA"/>
          </a:p>
        </p:txBody>
      </p:sp>
    </p:spTree>
    <p:extLst>
      <p:ext uri="{BB962C8B-B14F-4D97-AF65-F5344CB8AC3E}">
        <p14:creationId xmlns:p14="http://schemas.microsoft.com/office/powerpoint/2010/main" val="101274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457200"/>
            <a:ext cx="3932237" cy="1600200"/>
          </a:xfrm>
        </p:spPr>
        <p:txBody>
          <a:bodyPr anchor="b"/>
          <a:lstStyle>
            <a:lvl1pPr>
              <a:defRPr sz="3200"/>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0B0327E7-62FA-40AD-BE66-6A4B409AEB3A}" type="datetimeFigureOut">
              <a:rPr lang="ar-SA" smtClean="0"/>
              <a:t>12/08/1444</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E2B46E2D-9F73-45DD-82AD-4E5A823F7D94}" type="slidenum">
              <a:rPr lang="ar-SA" smtClean="0"/>
              <a:t>‹#›</a:t>
            </a:fld>
            <a:endParaRPr lang="ar-SA"/>
          </a:p>
        </p:txBody>
      </p:sp>
    </p:spTree>
    <p:extLst>
      <p:ext uri="{BB962C8B-B14F-4D97-AF65-F5344CB8AC3E}">
        <p14:creationId xmlns:p14="http://schemas.microsoft.com/office/powerpoint/2010/main" val="1635987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alpha val="46000"/>
          </a:schemeClr>
        </a:solidFill>
        <a:effectLst/>
      </p:bgPr>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0B0327E7-62FA-40AD-BE66-6A4B409AEB3A}" type="datetimeFigureOut">
              <a:rPr lang="ar-SA" smtClean="0"/>
              <a:t>12/08/1444</a:t>
            </a:fld>
            <a:endParaRPr lang="ar-SA"/>
          </a:p>
        </p:txBody>
      </p:sp>
      <p:sp>
        <p:nvSpPr>
          <p:cNvPr id="5" name="عنصر نائب للتذييل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E2B46E2D-9F73-45DD-82AD-4E5A823F7D94}" type="slidenum">
              <a:rPr lang="ar-SA" smtClean="0"/>
              <a:t>‹#›</a:t>
            </a:fld>
            <a:endParaRPr lang="ar-SA"/>
          </a:p>
        </p:txBody>
      </p:sp>
    </p:spTree>
    <p:extLst>
      <p:ext uri="{BB962C8B-B14F-4D97-AF65-F5344CB8AC3E}">
        <p14:creationId xmlns:p14="http://schemas.microsoft.com/office/powerpoint/2010/main" val="1504328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2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4.png"/><Relationship Id="rId7" Type="http://schemas.openxmlformats.org/officeDocument/2006/relationships/slide" Target="slide5.xml"/><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 Target="slide7.xml"/><Relationship Id="rId5" Type="http://schemas.openxmlformats.org/officeDocument/2006/relationships/slide" Target="slide4.xml"/><Relationship Id="rId4" Type="http://schemas.openxmlformats.org/officeDocument/2006/relationships/slide" Target="slide3.xml"/><Relationship Id="rId9" Type="http://schemas.openxmlformats.org/officeDocument/2006/relationships/slide" Target="slide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2.xml"/><Relationship Id="rId5" Type="http://schemas.microsoft.com/office/2007/relationships/hdphoto" Target="../media/hdphoto3.wdp"/><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xmlns="" id="{E8C4BA08-0756-4562-B6BB-3567581436BE}"/>
              </a:ext>
            </a:extLst>
          </p:cNvPr>
          <p:cNvSpPr/>
          <p:nvPr/>
        </p:nvSpPr>
        <p:spPr>
          <a:xfrm>
            <a:off x="-10693"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41">
            <a:extLst>
              <a:ext uri="{FF2B5EF4-FFF2-40B4-BE49-F238E27FC236}">
                <a16:creationId xmlns:a16="http://schemas.microsoft.com/office/drawing/2014/main" xmlns="" id="{F65B7414-E68C-4EA2-8853-98CB27D12944}"/>
              </a:ext>
            </a:extLst>
          </p:cNvPr>
          <p:cNvPicPr>
            <a:picLocks noChangeAspect="1"/>
          </p:cNvPicPr>
          <p:nvPr/>
        </p:nvPicPr>
        <p:blipFill rotWithShape="1">
          <a:blip r:embed="rId2">
            <a:extLst>
              <a:ext uri="{28A0092B-C50C-407E-A947-70E740481C1C}">
                <a14:useLocalDpi xmlns:a14="http://schemas.microsoft.com/office/drawing/2010/main" val="0"/>
              </a:ext>
            </a:extLst>
          </a:blip>
          <a:srcRect l="119" t="-23010" r="-119" b="65118"/>
          <a:stretch/>
        </p:blipFill>
        <p:spPr>
          <a:xfrm rot="10800000">
            <a:off x="-26001" y="-8531"/>
            <a:ext cx="12206572" cy="4624637"/>
          </a:xfrm>
          <a:prstGeom prst="rect">
            <a:avLst/>
          </a:prstGeom>
        </p:spPr>
      </p:pic>
      <p:pic>
        <p:nvPicPr>
          <p:cNvPr id="67" name="Picture 38">
            <a:extLst>
              <a:ext uri="{FF2B5EF4-FFF2-40B4-BE49-F238E27FC236}">
                <a16:creationId xmlns:a16="http://schemas.microsoft.com/office/drawing/2014/main" xmlns="" id="{47CC5858-2BE2-472B-9A02-1DC851B79887}"/>
              </a:ext>
            </a:extLst>
          </p:cNvPr>
          <p:cNvPicPr>
            <a:picLocks noChangeAspect="1"/>
          </p:cNvPicPr>
          <p:nvPr/>
        </p:nvPicPr>
        <p:blipFill rotWithShape="1">
          <a:blip r:embed="rId2">
            <a:extLst>
              <a:ext uri="{28A0092B-C50C-407E-A947-70E740481C1C}">
                <a14:useLocalDpi xmlns:a14="http://schemas.microsoft.com/office/drawing/2010/main" val="0"/>
              </a:ext>
            </a:extLst>
          </a:blip>
          <a:srcRect l="119" t="-23010" r="-119" b="65118"/>
          <a:stretch/>
        </p:blipFill>
        <p:spPr>
          <a:xfrm>
            <a:off x="0" y="2220649"/>
            <a:ext cx="12206572" cy="4624637"/>
          </a:xfrm>
          <a:prstGeom prst="rect">
            <a:avLst/>
          </a:prstGeom>
        </p:spPr>
      </p:pic>
      <p:sp>
        <p:nvSpPr>
          <p:cNvPr id="4" name="TextBox 3">
            <a:extLst>
              <a:ext uri="{FF2B5EF4-FFF2-40B4-BE49-F238E27FC236}">
                <a16:creationId xmlns:a16="http://schemas.microsoft.com/office/drawing/2014/main" xmlns="" id="{948A2979-A456-4286-B8FC-8FF4C0C58EFD}"/>
              </a:ext>
            </a:extLst>
          </p:cNvPr>
          <p:cNvSpPr txBox="1"/>
          <p:nvPr/>
        </p:nvSpPr>
        <p:spPr>
          <a:xfrm>
            <a:off x="3538883" y="2045939"/>
            <a:ext cx="7413832" cy="1569660"/>
          </a:xfrm>
          <a:prstGeom prst="rect">
            <a:avLst/>
          </a:prstGeom>
          <a:noFill/>
        </p:spPr>
        <p:txBody>
          <a:bodyPr wrap="square" rtlCol="0" anchor="ctr">
            <a:spAutoFit/>
          </a:bodyPr>
          <a:lstStyle/>
          <a:p>
            <a:pPr algn="ctr"/>
            <a:r>
              <a:rPr lang="en-US" altLang="ko-KR" sz="4800" b="1" dirty="0">
                <a:solidFill>
                  <a:schemeClr val="tx1">
                    <a:lumMod val="85000"/>
                    <a:lumOff val="15000"/>
                  </a:schemeClr>
                </a:solidFill>
                <a:effectLst>
                  <a:outerShdw blurRad="38100" dist="38100" dir="2700000" algn="tl">
                    <a:srgbClr val="000000">
                      <a:alpha val="43137"/>
                    </a:srgbClr>
                  </a:outerShdw>
                </a:effectLst>
              </a:rPr>
              <a:t>Soccer Judgement</a:t>
            </a:r>
          </a:p>
          <a:p>
            <a:pPr algn="ctr"/>
            <a:r>
              <a:rPr lang="en-US" altLang="ko-KR" sz="4800" b="1" dirty="0" smtClean="0">
                <a:solidFill>
                  <a:schemeClr val="tx1">
                    <a:lumMod val="85000"/>
                    <a:lumOff val="15000"/>
                  </a:schemeClr>
                </a:solidFill>
                <a:effectLst>
                  <a:outerShdw blurRad="38100" dist="38100" dir="2700000" algn="tl">
                    <a:srgbClr val="000000">
                      <a:alpha val="43137"/>
                    </a:srgbClr>
                  </a:outerShdw>
                </a:effectLst>
                <a:cs typeface="+mj-cs"/>
              </a:rPr>
              <a:t>Involving Technology </a:t>
            </a:r>
          </a:p>
        </p:txBody>
      </p:sp>
      <p:sp>
        <p:nvSpPr>
          <p:cNvPr id="5" name="TextBox 4">
            <a:extLst>
              <a:ext uri="{FF2B5EF4-FFF2-40B4-BE49-F238E27FC236}">
                <a16:creationId xmlns:a16="http://schemas.microsoft.com/office/drawing/2014/main" xmlns="" id="{35784B83-6120-4373-9C1F-DC8EEE6D58B3}"/>
              </a:ext>
            </a:extLst>
          </p:cNvPr>
          <p:cNvSpPr txBox="1"/>
          <p:nvPr/>
        </p:nvSpPr>
        <p:spPr>
          <a:xfrm>
            <a:off x="5826991" y="1851845"/>
            <a:ext cx="2571779" cy="379656"/>
          </a:xfrm>
          <a:prstGeom prst="rect">
            <a:avLst/>
          </a:prstGeom>
          <a:noFill/>
        </p:spPr>
        <p:txBody>
          <a:bodyPr wrap="square" rtlCol="0" anchor="ctr">
            <a:spAutoFit/>
          </a:bodyPr>
          <a:lstStyle/>
          <a:p>
            <a:pPr algn="ctr"/>
            <a:r>
              <a:rPr lang="en-US" altLang="ko-KR" sz="1867" b="1" dirty="0" smtClean="0">
                <a:solidFill>
                  <a:schemeClr val="bg1">
                    <a:lumMod val="95000"/>
                  </a:schemeClr>
                </a:solidFill>
                <a:effectLst>
                  <a:outerShdw blurRad="50800" dist="38100" dir="8100000" algn="tr" rotWithShape="0">
                    <a:prstClr val="black">
                      <a:alpha val="40000"/>
                    </a:prstClr>
                  </a:outerShdw>
                </a:effectLst>
                <a:cs typeface="Arial" pitchFamily="34" charset="0"/>
              </a:rPr>
              <a:t>The Case Study Of</a:t>
            </a:r>
          </a:p>
        </p:txBody>
      </p:sp>
      <p:sp>
        <p:nvSpPr>
          <p:cNvPr id="34" name="Freeform: Shape 33">
            <a:extLst>
              <a:ext uri="{FF2B5EF4-FFF2-40B4-BE49-F238E27FC236}">
                <a16:creationId xmlns:a16="http://schemas.microsoft.com/office/drawing/2014/main" xmlns="" id="{10D91C7C-18C2-4357-9B14-3FE03F0BA1D2}"/>
              </a:ext>
            </a:extLst>
          </p:cNvPr>
          <p:cNvSpPr/>
          <p:nvPr/>
        </p:nvSpPr>
        <p:spPr>
          <a:xfrm rot="348713">
            <a:off x="567375" y="1210664"/>
            <a:ext cx="3816891" cy="4789799"/>
          </a:xfrm>
          <a:custGeom>
            <a:avLst/>
            <a:gdLst>
              <a:gd name="connsiteX0" fmla="*/ 365434 w 3324225"/>
              <a:gd name="connsiteY0" fmla="*/ 2296261 h 4086225"/>
              <a:gd name="connsiteX1" fmla="*/ 354004 w 3324225"/>
              <a:gd name="connsiteY1" fmla="*/ 2286736 h 4086225"/>
              <a:gd name="connsiteX2" fmla="*/ 345432 w 3324225"/>
              <a:gd name="connsiteY2" fmla="*/ 2272448 h 4086225"/>
              <a:gd name="connsiteX3" fmla="*/ 337812 w 3324225"/>
              <a:gd name="connsiteY3" fmla="*/ 2265781 h 4086225"/>
              <a:gd name="connsiteX4" fmla="*/ 309237 w 3324225"/>
              <a:gd name="connsiteY4" fmla="*/ 2283878 h 4086225"/>
              <a:gd name="connsiteX5" fmla="*/ 310189 w 3324225"/>
              <a:gd name="connsiteY5" fmla="*/ 2324836 h 4086225"/>
              <a:gd name="connsiteX6" fmla="*/ 286377 w 3324225"/>
              <a:gd name="connsiteY6" fmla="*/ 2367698 h 4086225"/>
              <a:gd name="connsiteX7" fmla="*/ 273042 w 3324225"/>
              <a:gd name="connsiteY7" fmla="*/ 2370556 h 4086225"/>
              <a:gd name="connsiteX8" fmla="*/ 264469 w 3324225"/>
              <a:gd name="connsiteY8" fmla="*/ 2363889 h 4086225"/>
              <a:gd name="connsiteX9" fmla="*/ 262564 w 3324225"/>
              <a:gd name="connsiteY9" fmla="*/ 2328646 h 4086225"/>
              <a:gd name="connsiteX10" fmla="*/ 241609 w 3324225"/>
              <a:gd name="connsiteY10" fmla="*/ 2279116 h 4086225"/>
              <a:gd name="connsiteX11" fmla="*/ 241609 w 3324225"/>
              <a:gd name="connsiteY11" fmla="*/ 2267686 h 4086225"/>
              <a:gd name="connsiteX12" fmla="*/ 255897 w 3324225"/>
              <a:gd name="connsiteY12" fmla="*/ 2188628 h 4086225"/>
              <a:gd name="connsiteX13" fmla="*/ 279709 w 3324225"/>
              <a:gd name="connsiteY13" fmla="*/ 2141956 h 4086225"/>
              <a:gd name="connsiteX14" fmla="*/ 283519 w 3324225"/>
              <a:gd name="connsiteY14" fmla="*/ 2138146 h 4086225"/>
              <a:gd name="connsiteX15" fmla="*/ 321619 w 3324225"/>
              <a:gd name="connsiteY15" fmla="*/ 2101951 h 4086225"/>
              <a:gd name="connsiteX16" fmla="*/ 335907 w 3324225"/>
              <a:gd name="connsiteY16" fmla="*/ 2090521 h 4086225"/>
              <a:gd name="connsiteX17" fmla="*/ 390199 w 3324225"/>
              <a:gd name="connsiteY17" fmla="*/ 2036228 h 4086225"/>
              <a:gd name="connsiteX18" fmla="*/ 395914 w 3324225"/>
              <a:gd name="connsiteY18" fmla="*/ 2031466 h 4086225"/>
              <a:gd name="connsiteX19" fmla="*/ 420679 w 3324225"/>
              <a:gd name="connsiteY19" fmla="*/ 1998128 h 4086225"/>
              <a:gd name="connsiteX20" fmla="*/ 432109 w 3324225"/>
              <a:gd name="connsiteY20" fmla="*/ 1982888 h 4086225"/>
              <a:gd name="connsiteX21" fmla="*/ 494022 w 3324225"/>
              <a:gd name="connsiteY21" fmla="*/ 1915261 h 4086225"/>
              <a:gd name="connsiteX22" fmla="*/ 531169 w 3324225"/>
              <a:gd name="connsiteY22" fmla="*/ 1860968 h 4086225"/>
              <a:gd name="connsiteX23" fmla="*/ 585462 w 3324225"/>
              <a:gd name="connsiteY23" fmla="*/ 1769528 h 4086225"/>
              <a:gd name="connsiteX24" fmla="*/ 649279 w 3324225"/>
              <a:gd name="connsiteY24" fmla="*/ 1661896 h 4086225"/>
              <a:gd name="connsiteX25" fmla="*/ 691189 w 3324225"/>
              <a:gd name="connsiteY25" fmla="*/ 1618081 h 4086225"/>
              <a:gd name="connsiteX26" fmla="*/ 695952 w 3324225"/>
              <a:gd name="connsiteY26" fmla="*/ 1614271 h 4086225"/>
              <a:gd name="connsiteX27" fmla="*/ 728337 w 3324225"/>
              <a:gd name="connsiteY27" fmla="*/ 1585696 h 4086225"/>
              <a:gd name="connsiteX28" fmla="*/ 767389 w 3324225"/>
              <a:gd name="connsiteY28" fmla="*/ 1541881 h 4086225"/>
              <a:gd name="connsiteX29" fmla="*/ 781677 w 3324225"/>
              <a:gd name="connsiteY29" fmla="*/ 1524736 h 4086225"/>
              <a:gd name="connsiteX30" fmla="*/ 795964 w 3324225"/>
              <a:gd name="connsiteY30" fmla="*/ 1500923 h 4086225"/>
              <a:gd name="connsiteX31" fmla="*/ 802632 w 3324225"/>
              <a:gd name="connsiteY31" fmla="*/ 1491398 h 4086225"/>
              <a:gd name="connsiteX32" fmla="*/ 885499 w 3324225"/>
              <a:gd name="connsiteY32" fmla="*/ 1430438 h 4086225"/>
              <a:gd name="connsiteX33" fmla="*/ 935982 w 3324225"/>
              <a:gd name="connsiteY33" fmla="*/ 1375193 h 4086225"/>
              <a:gd name="connsiteX34" fmla="*/ 947412 w 3324225"/>
              <a:gd name="connsiteY34" fmla="*/ 1362811 h 4086225"/>
              <a:gd name="connsiteX35" fmla="*/ 961699 w 3324225"/>
              <a:gd name="connsiteY35" fmla="*/ 1346618 h 4086225"/>
              <a:gd name="connsiteX36" fmla="*/ 975034 w 3324225"/>
              <a:gd name="connsiteY36" fmla="*/ 1327568 h 4086225"/>
              <a:gd name="connsiteX37" fmla="*/ 980749 w 3324225"/>
              <a:gd name="connsiteY37" fmla="*/ 1299946 h 4086225"/>
              <a:gd name="connsiteX38" fmla="*/ 984559 w 3324225"/>
              <a:gd name="connsiteY38" fmla="*/ 1288516 h 4086225"/>
              <a:gd name="connsiteX39" fmla="*/ 1009324 w 3324225"/>
              <a:gd name="connsiteY39" fmla="*/ 1253273 h 4086225"/>
              <a:gd name="connsiteX40" fmla="*/ 1028374 w 3324225"/>
              <a:gd name="connsiteY40" fmla="*/ 1233271 h 4086225"/>
              <a:gd name="connsiteX41" fmla="*/ 1058854 w 3324225"/>
              <a:gd name="connsiteY41" fmla="*/ 1203743 h 4086225"/>
              <a:gd name="connsiteX42" fmla="*/ 1094097 w 3324225"/>
              <a:gd name="connsiteY42" fmla="*/ 1137068 h 4086225"/>
              <a:gd name="connsiteX43" fmla="*/ 1108384 w 3324225"/>
              <a:gd name="connsiteY43" fmla="*/ 1119923 h 4086225"/>
              <a:gd name="connsiteX44" fmla="*/ 1109337 w 3324225"/>
              <a:gd name="connsiteY44" fmla="*/ 1107541 h 4086225"/>
              <a:gd name="connsiteX45" fmla="*/ 1119814 w 3324225"/>
              <a:gd name="connsiteY45" fmla="*/ 1085633 h 4086225"/>
              <a:gd name="connsiteX46" fmla="*/ 1146484 w 3324225"/>
              <a:gd name="connsiteY46" fmla="*/ 1057058 h 4086225"/>
              <a:gd name="connsiteX47" fmla="*/ 1153152 w 3324225"/>
              <a:gd name="connsiteY47" fmla="*/ 1043723 h 4086225"/>
              <a:gd name="connsiteX48" fmla="*/ 1193157 w 3324225"/>
              <a:gd name="connsiteY48" fmla="*/ 998003 h 4086225"/>
              <a:gd name="connsiteX49" fmla="*/ 1198872 w 3324225"/>
              <a:gd name="connsiteY49" fmla="*/ 987526 h 4086225"/>
              <a:gd name="connsiteX50" fmla="*/ 1218874 w 3324225"/>
              <a:gd name="connsiteY50" fmla="*/ 961808 h 4086225"/>
              <a:gd name="connsiteX51" fmla="*/ 1228399 w 3324225"/>
              <a:gd name="connsiteY51" fmla="*/ 940853 h 4086225"/>
              <a:gd name="connsiteX52" fmla="*/ 1249354 w 3324225"/>
              <a:gd name="connsiteY52" fmla="*/ 908468 h 4086225"/>
              <a:gd name="connsiteX53" fmla="*/ 1253164 w 3324225"/>
              <a:gd name="connsiteY53" fmla="*/ 904658 h 4086225"/>
              <a:gd name="connsiteX54" fmla="*/ 1279834 w 3324225"/>
              <a:gd name="connsiteY54" fmla="*/ 877988 h 4086225"/>
              <a:gd name="connsiteX55" fmla="*/ 1284597 w 3324225"/>
              <a:gd name="connsiteY55" fmla="*/ 876083 h 4086225"/>
              <a:gd name="connsiteX56" fmla="*/ 1342699 w 3324225"/>
              <a:gd name="connsiteY56" fmla="*/ 826553 h 4086225"/>
              <a:gd name="connsiteX57" fmla="*/ 1405564 w 3324225"/>
              <a:gd name="connsiteY57" fmla="*/ 768451 h 4086225"/>
              <a:gd name="connsiteX58" fmla="*/ 1446522 w 3324225"/>
              <a:gd name="connsiteY58" fmla="*/ 741781 h 4086225"/>
              <a:gd name="connsiteX59" fmla="*/ 1465572 w 3324225"/>
              <a:gd name="connsiteY59" fmla="*/ 725588 h 4086225"/>
              <a:gd name="connsiteX60" fmla="*/ 1502719 w 3324225"/>
              <a:gd name="connsiteY60" fmla="*/ 697966 h 4086225"/>
              <a:gd name="connsiteX61" fmla="*/ 1542724 w 3324225"/>
              <a:gd name="connsiteY61" fmla="*/ 648436 h 4086225"/>
              <a:gd name="connsiteX62" fmla="*/ 1550344 w 3324225"/>
              <a:gd name="connsiteY62" fmla="*/ 636053 h 4086225"/>
              <a:gd name="connsiteX63" fmla="*/ 1552249 w 3324225"/>
              <a:gd name="connsiteY63" fmla="*/ 638911 h 4086225"/>
              <a:gd name="connsiteX64" fmla="*/ 1559869 w 3324225"/>
              <a:gd name="connsiteY64" fmla="*/ 636053 h 4086225"/>
              <a:gd name="connsiteX65" fmla="*/ 1567489 w 3324225"/>
              <a:gd name="connsiteY65" fmla="*/ 623671 h 4086225"/>
              <a:gd name="connsiteX66" fmla="*/ 1576062 w 3324225"/>
              <a:gd name="connsiteY66" fmla="*/ 597953 h 4086225"/>
              <a:gd name="connsiteX67" fmla="*/ 1569394 w 3324225"/>
              <a:gd name="connsiteY67" fmla="*/ 540803 h 4086225"/>
              <a:gd name="connsiteX68" fmla="*/ 1562727 w 3324225"/>
              <a:gd name="connsiteY68" fmla="*/ 504608 h 4086225"/>
              <a:gd name="connsiteX69" fmla="*/ 1554154 w 3324225"/>
              <a:gd name="connsiteY69" fmla="*/ 487463 h 4086225"/>
              <a:gd name="connsiteX70" fmla="*/ 1537009 w 3324225"/>
              <a:gd name="connsiteY70" fmla="*/ 446506 h 4086225"/>
              <a:gd name="connsiteX71" fmla="*/ 1526532 w 3324225"/>
              <a:gd name="connsiteY71" fmla="*/ 427456 h 4086225"/>
              <a:gd name="connsiteX72" fmla="*/ 1502719 w 3324225"/>
              <a:gd name="connsiteY72" fmla="*/ 384593 h 4086225"/>
              <a:gd name="connsiteX73" fmla="*/ 1486527 w 3324225"/>
              <a:gd name="connsiteY73" fmla="*/ 357923 h 4086225"/>
              <a:gd name="connsiteX74" fmla="*/ 1472239 w 3324225"/>
              <a:gd name="connsiteY74" fmla="*/ 326491 h 4086225"/>
              <a:gd name="connsiteX75" fmla="*/ 1472239 w 3324225"/>
              <a:gd name="connsiteY75" fmla="*/ 312203 h 4086225"/>
              <a:gd name="connsiteX76" fmla="*/ 1498909 w 3324225"/>
              <a:gd name="connsiteY76" fmla="*/ 292201 h 4086225"/>
              <a:gd name="connsiteX77" fmla="*/ 1509387 w 3324225"/>
              <a:gd name="connsiteY77" fmla="*/ 295058 h 4086225"/>
              <a:gd name="connsiteX78" fmla="*/ 1509387 w 3324225"/>
              <a:gd name="connsiteY78" fmla="*/ 282676 h 4086225"/>
              <a:gd name="connsiteX79" fmla="*/ 1509387 w 3324225"/>
              <a:gd name="connsiteY79" fmla="*/ 188378 h 4086225"/>
              <a:gd name="connsiteX80" fmla="*/ 1522722 w 3324225"/>
              <a:gd name="connsiteY80" fmla="*/ 121703 h 4086225"/>
              <a:gd name="connsiteX81" fmla="*/ 1537962 w 3324225"/>
              <a:gd name="connsiteY81" fmla="*/ 95033 h 4086225"/>
              <a:gd name="connsiteX82" fmla="*/ 1562727 w 3324225"/>
              <a:gd name="connsiteY82" fmla="*/ 64553 h 4086225"/>
              <a:gd name="connsiteX83" fmla="*/ 1583682 w 3324225"/>
              <a:gd name="connsiteY83" fmla="*/ 46456 h 4086225"/>
              <a:gd name="connsiteX84" fmla="*/ 1598922 w 3324225"/>
              <a:gd name="connsiteY84" fmla="*/ 35978 h 4086225"/>
              <a:gd name="connsiteX85" fmla="*/ 1619877 w 3324225"/>
              <a:gd name="connsiteY85" fmla="*/ 16928 h 4086225"/>
              <a:gd name="connsiteX86" fmla="*/ 1656072 w 3324225"/>
              <a:gd name="connsiteY86" fmla="*/ 18833 h 4086225"/>
              <a:gd name="connsiteX87" fmla="*/ 1671312 w 3324225"/>
              <a:gd name="connsiteY87" fmla="*/ 17881 h 4086225"/>
              <a:gd name="connsiteX88" fmla="*/ 1681789 w 3324225"/>
              <a:gd name="connsiteY88" fmla="*/ 16928 h 4086225"/>
              <a:gd name="connsiteX89" fmla="*/ 1717032 w 3324225"/>
              <a:gd name="connsiteY89" fmla="*/ 12166 h 4086225"/>
              <a:gd name="connsiteX90" fmla="*/ 1725604 w 3324225"/>
              <a:gd name="connsiteY90" fmla="*/ 9308 h 4086225"/>
              <a:gd name="connsiteX91" fmla="*/ 1732272 w 3324225"/>
              <a:gd name="connsiteY91" fmla="*/ 7403 h 4086225"/>
              <a:gd name="connsiteX92" fmla="*/ 1769419 w 3324225"/>
              <a:gd name="connsiteY92" fmla="*/ 10261 h 4086225"/>
              <a:gd name="connsiteX93" fmla="*/ 1837047 w 3324225"/>
              <a:gd name="connsiteY93" fmla="*/ 36931 h 4086225"/>
              <a:gd name="connsiteX94" fmla="*/ 1871337 w 3324225"/>
              <a:gd name="connsiteY94" fmla="*/ 87413 h 4086225"/>
              <a:gd name="connsiteX95" fmla="*/ 1874194 w 3324225"/>
              <a:gd name="connsiteY95" fmla="*/ 91223 h 4086225"/>
              <a:gd name="connsiteX96" fmla="*/ 1875147 w 3324225"/>
              <a:gd name="connsiteY96" fmla="*/ 99796 h 4086225"/>
              <a:gd name="connsiteX97" fmla="*/ 1880862 w 3324225"/>
              <a:gd name="connsiteY97" fmla="*/ 119798 h 4086225"/>
              <a:gd name="connsiteX98" fmla="*/ 1893244 w 3324225"/>
              <a:gd name="connsiteY98" fmla="*/ 131228 h 4086225"/>
              <a:gd name="connsiteX99" fmla="*/ 1907532 w 3324225"/>
              <a:gd name="connsiteY99" fmla="*/ 144563 h 4086225"/>
              <a:gd name="connsiteX100" fmla="*/ 1919914 w 3324225"/>
              <a:gd name="connsiteY100" fmla="*/ 170281 h 4086225"/>
              <a:gd name="connsiteX101" fmla="*/ 1921819 w 3324225"/>
              <a:gd name="connsiteY101" fmla="*/ 176948 h 4086225"/>
              <a:gd name="connsiteX102" fmla="*/ 1926582 w 3324225"/>
              <a:gd name="connsiteY102" fmla="*/ 248386 h 4086225"/>
              <a:gd name="connsiteX103" fmla="*/ 1927534 w 3324225"/>
              <a:gd name="connsiteY103" fmla="*/ 256958 h 4086225"/>
              <a:gd name="connsiteX104" fmla="*/ 1930392 w 3324225"/>
              <a:gd name="connsiteY104" fmla="*/ 294106 h 4086225"/>
              <a:gd name="connsiteX105" fmla="*/ 1915152 w 3324225"/>
              <a:gd name="connsiteY105" fmla="*/ 336968 h 4086225"/>
              <a:gd name="connsiteX106" fmla="*/ 1908484 w 3324225"/>
              <a:gd name="connsiteY106" fmla="*/ 401738 h 4086225"/>
              <a:gd name="connsiteX107" fmla="*/ 1904674 w 3324225"/>
              <a:gd name="connsiteY107" fmla="*/ 453173 h 4086225"/>
              <a:gd name="connsiteX108" fmla="*/ 1901817 w 3324225"/>
              <a:gd name="connsiteY108" fmla="*/ 463651 h 4086225"/>
              <a:gd name="connsiteX109" fmla="*/ 1890387 w 3324225"/>
              <a:gd name="connsiteY109" fmla="*/ 528421 h 4086225"/>
              <a:gd name="connsiteX110" fmla="*/ 1891339 w 3324225"/>
              <a:gd name="connsiteY110" fmla="*/ 551281 h 4086225"/>
              <a:gd name="connsiteX111" fmla="*/ 1894197 w 3324225"/>
              <a:gd name="connsiteY111" fmla="*/ 566521 h 4086225"/>
              <a:gd name="connsiteX112" fmla="*/ 1898959 w 3324225"/>
              <a:gd name="connsiteY112" fmla="*/ 551281 h 4086225"/>
              <a:gd name="connsiteX113" fmla="*/ 1902769 w 3324225"/>
              <a:gd name="connsiteY113" fmla="*/ 552233 h 4086225"/>
              <a:gd name="connsiteX114" fmla="*/ 1929439 w 3324225"/>
              <a:gd name="connsiteY114" fmla="*/ 542708 h 4086225"/>
              <a:gd name="connsiteX115" fmla="*/ 1962777 w 3324225"/>
              <a:gd name="connsiteY115" fmla="*/ 516038 h 4086225"/>
              <a:gd name="connsiteX116" fmla="*/ 1986589 w 3324225"/>
              <a:gd name="connsiteY116" fmla="*/ 519848 h 4086225"/>
              <a:gd name="connsiteX117" fmla="*/ 2046597 w 3324225"/>
              <a:gd name="connsiteY117" fmla="*/ 542708 h 4086225"/>
              <a:gd name="connsiteX118" fmla="*/ 2118034 w 3324225"/>
              <a:gd name="connsiteY118" fmla="*/ 574141 h 4086225"/>
              <a:gd name="connsiteX119" fmla="*/ 2185662 w 3324225"/>
              <a:gd name="connsiteY119" fmla="*/ 616051 h 4086225"/>
              <a:gd name="connsiteX120" fmla="*/ 2270434 w 3324225"/>
              <a:gd name="connsiteY120" fmla="*/ 681773 h 4086225"/>
              <a:gd name="connsiteX121" fmla="*/ 2284722 w 3324225"/>
              <a:gd name="connsiteY121" fmla="*/ 693203 h 4086225"/>
              <a:gd name="connsiteX122" fmla="*/ 2298057 w 3324225"/>
              <a:gd name="connsiteY122" fmla="*/ 715111 h 4086225"/>
              <a:gd name="connsiteX123" fmla="*/ 2304724 w 3324225"/>
              <a:gd name="connsiteY123" fmla="*/ 728446 h 4086225"/>
              <a:gd name="connsiteX124" fmla="*/ 2365684 w 3324225"/>
              <a:gd name="connsiteY124" fmla="*/ 770356 h 4086225"/>
              <a:gd name="connsiteX125" fmla="*/ 2403784 w 3324225"/>
              <a:gd name="connsiteY125" fmla="*/ 806551 h 4086225"/>
              <a:gd name="connsiteX126" fmla="*/ 2439979 w 3324225"/>
              <a:gd name="connsiteY126" fmla="*/ 840841 h 4086225"/>
              <a:gd name="connsiteX127" fmla="*/ 2498082 w 3324225"/>
              <a:gd name="connsiteY127" fmla="*/ 882751 h 4086225"/>
              <a:gd name="connsiteX128" fmla="*/ 2505702 w 3324225"/>
              <a:gd name="connsiteY128" fmla="*/ 886561 h 4086225"/>
              <a:gd name="connsiteX129" fmla="*/ 2565709 w 3324225"/>
              <a:gd name="connsiteY129" fmla="*/ 905611 h 4086225"/>
              <a:gd name="connsiteX130" fmla="*/ 2646672 w 3324225"/>
              <a:gd name="connsiteY130" fmla="*/ 947521 h 4086225"/>
              <a:gd name="connsiteX131" fmla="*/ 2711442 w 3324225"/>
              <a:gd name="connsiteY131" fmla="*/ 988478 h 4086225"/>
              <a:gd name="connsiteX132" fmla="*/ 2781927 w 3324225"/>
              <a:gd name="connsiteY132" fmla="*/ 1041818 h 4086225"/>
              <a:gd name="connsiteX133" fmla="*/ 2838124 w 3324225"/>
              <a:gd name="connsiteY133" fmla="*/ 1085633 h 4086225"/>
              <a:gd name="connsiteX134" fmla="*/ 2890512 w 3324225"/>
              <a:gd name="connsiteY134" fmla="*/ 1125638 h 4086225"/>
              <a:gd name="connsiteX135" fmla="*/ 2928612 w 3324225"/>
              <a:gd name="connsiteY135" fmla="*/ 1154213 h 4086225"/>
              <a:gd name="connsiteX136" fmla="*/ 2990524 w 3324225"/>
              <a:gd name="connsiteY136" fmla="*/ 1198981 h 4086225"/>
              <a:gd name="connsiteX137" fmla="*/ 3018147 w 3324225"/>
              <a:gd name="connsiteY137" fmla="*/ 1214221 h 4086225"/>
              <a:gd name="connsiteX138" fmla="*/ 3066724 w 3324225"/>
              <a:gd name="connsiteY138" fmla="*/ 1234223 h 4086225"/>
              <a:gd name="connsiteX139" fmla="*/ 3132447 w 3324225"/>
              <a:gd name="connsiteY139" fmla="*/ 1246606 h 4086225"/>
              <a:gd name="connsiteX140" fmla="*/ 3261034 w 3324225"/>
              <a:gd name="connsiteY140" fmla="*/ 1247558 h 4086225"/>
              <a:gd name="connsiteX141" fmla="*/ 3292467 w 3324225"/>
              <a:gd name="connsiteY141" fmla="*/ 1276133 h 4086225"/>
              <a:gd name="connsiteX142" fmla="*/ 3308659 w 3324225"/>
              <a:gd name="connsiteY142" fmla="*/ 1346618 h 4086225"/>
              <a:gd name="connsiteX143" fmla="*/ 3321994 w 3324225"/>
              <a:gd name="connsiteY143" fmla="*/ 1387576 h 4086225"/>
              <a:gd name="connsiteX144" fmla="*/ 3321042 w 3324225"/>
              <a:gd name="connsiteY144" fmla="*/ 1397101 h 4086225"/>
              <a:gd name="connsiteX145" fmla="*/ 3287704 w 3324225"/>
              <a:gd name="connsiteY145" fmla="*/ 1419008 h 4086225"/>
              <a:gd name="connsiteX146" fmla="*/ 3277227 w 3324225"/>
              <a:gd name="connsiteY146" fmla="*/ 1421866 h 4086225"/>
              <a:gd name="connsiteX147" fmla="*/ 3225792 w 3324225"/>
              <a:gd name="connsiteY147" fmla="*/ 1425676 h 4086225"/>
              <a:gd name="connsiteX148" fmla="*/ 3207694 w 3324225"/>
              <a:gd name="connsiteY148" fmla="*/ 1411388 h 4086225"/>
              <a:gd name="connsiteX149" fmla="*/ 3174357 w 3324225"/>
              <a:gd name="connsiteY149" fmla="*/ 1399958 h 4086225"/>
              <a:gd name="connsiteX150" fmla="*/ 3111492 w 3324225"/>
              <a:gd name="connsiteY150" fmla="*/ 1387576 h 4086225"/>
              <a:gd name="connsiteX151" fmla="*/ 3049579 w 3324225"/>
              <a:gd name="connsiteY151" fmla="*/ 1353286 h 4086225"/>
              <a:gd name="connsiteX152" fmla="*/ 2986714 w 3324225"/>
              <a:gd name="connsiteY152" fmla="*/ 1320901 h 4086225"/>
              <a:gd name="connsiteX153" fmla="*/ 2954329 w 3324225"/>
              <a:gd name="connsiteY153" fmla="*/ 1294231 h 4086225"/>
              <a:gd name="connsiteX154" fmla="*/ 2925754 w 3324225"/>
              <a:gd name="connsiteY154" fmla="*/ 1277086 h 4086225"/>
              <a:gd name="connsiteX155" fmla="*/ 2842887 w 3324225"/>
              <a:gd name="connsiteY155" fmla="*/ 1258036 h 4086225"/>
              <a:gd name="connsiteX156" fmla="*/ 2764782 w 3324225"/>
              <a:gd name="connsiteY156" fmla="*/ 1233271 h 4086225"/>
              <a:gd name="connsiteX157" fmla="*/ 2647624 w 3324225"/>
              <a:gd name="connsiteY157" fmla="*/ 1199933 h 4086225"/>
              <a:gd name="connsiteX158" fmla="*/ 2563804 w 3324225"/>
              <a:gd name="connsiteY158" fmla="*/ 1159928 h 4086225"/>
              <a:gd name="connsiteX159" fmla="*/ 2492367 w 3324225"/>
              <a:gd name="connsiteY159" fmla="*/ 1119923 h 4086225"/>
              <a:gd name="connsiteX160" fmla="*/ 2459029 w 3324225"/>
              <a:gd name="connsiteY160" fmla="*/ 1098016 h 4086225"/>
              <a:gd name="connsiteX161" fmla="*/ 2404737 w 3324225"/>
              <a:gd name="connsiteY161" fmla="*/ 1065631 h 4086225"/>
              <a:gd name="connsiteX162" fmla="*/ 2379019 w 3324225"/>
              <a:gd name="connsiteY162" fmla="*/ 1041818 h 4086225"/>
              <a:gd name="connsiteX163" fmla="*/ 2362827 w 3324225"/>
              <a:gd name="connsiteY163" fmla="*/ 1031341 h 4086225"/>
              <a:gd name="connsiteX164" fmla="*/ 2276149 w 3324225"/>
              <a:gd name="connsiteY164" fmla="*/ 983716 h 4086225"/>
              <a:gd name="connsiteX165" fmla="*/ 2252337 w 3324225"/>
              <a:gd name="connsiteY165" fmla="*/ 984668 h 4086225"/>
              <a:gd name="connsiteX166" fmla="*/ 2235192 w 3324225"/>
              <a:gd name="connsiteY166" fmla="*/ 995146 h 4086225"/>
              <a:gd name="connsiteX167" fmla="*/ 2219952 w 3324225"/>
              <a:gd name="connsiteY167" fmla="*/ 1018006 h 4086225"/>
              <a:gd name="connsiteX168" fmla="*/ 2219952 w 3324225"/>
              <a:gd name="connsiteY168" fmla="*/ 1062773 h 4086225"/>
              <a:gd name="connsiteX169" fmla="*/ 2217094 w 3324225"/>
              <a:gd name="connsiteY169" fmla="*/ 1090396 h 4086225"/>
              <a:gd name="connsiteX170" fmla="*/ 2221857 w 3324225"/>
              <a:gd name="connsiteY170" fmla="*/ 1107541 h 4086225"/>
              <a:gd name="connsiteX171" fmla="*/ 2239002 w 3324225"/>
              <a:gd name="connsiteY171" fmla="*/ 1122781 h 4086225"/>
              <a:gd name="connsiteX172" fmla="*/ 2241859 w 3324225"/>
              <a:gd name="connsiteY172" fmla="*/ 1126591 h 4086225"/>
              <a:gd name="connsiteX173" fmla="*/ 2250432 w 3324225"/>
              <a:gd name="connsiteY173" fmla="*/ 1167548 h 4086225"/>
              <a:gd name="connsiteX174" fmla="*/ 2246622 w 3324225"/>
              <a:gd name="connsiteY174" fmla="*/ 1191361 h 4086225"/>
              <a:gd name="connsiteX175" fmla="*/ 2248527 w 3324225"/>
              <a:gd name="connsiteY175" fmla="*/ 1216126 h 4086225"/>
              <a:gd name="connsiteX176" fmla="*/ 2251384 w 3324225"/>
              <a:gd name="connsiteY176" fmla="*/ 1232318 h 4086225"/>
              <a:gd name="connsiteX177" fmla="*/ 2268529 w 3324225"/>
              <a:gd name="connsiteY177" fmla="*/ 1298041 h 4086225"/>
              <a:gd name="connsiteX178" fmla="*/ 2290437 w 3324225"/>
              <a:gd name="connsiteY178" fmla="*/ 1380908 h 4086225"/>
              <a:gd name="connsiteX179" fmla="*/ 2299009 w 3324225"/>
              <a:gd name="connsiteY179" fmla="*/ 1435201 h 4086225"/>
              <a:gd name="connsiteX180" fmla="*/ 2307582 w 3324225"/>
              <a:gd name="connsiteY180" fmla="*/ 1488541 h 4086225"/>
              <a:gd name="connsiteX181" fmla="*/ 2305677 w 3324225"/>
              <a:gd name="connsiteY181" fmla="*/ 1496161 h 4086225"/>
              <a:gd name="connsiteX182" fmla="*/ 2299009 w 3324225"/>
              <a:gd name="connsiteY182" fmla="*/ 1519021 h 4086225"/>
              <a:gd name="connsiteX183" fmla="*/ 2307582 w 3324225"/>
              <a:gd name="connsiteY183" fmla="*/ 1557121 h 4086225"/>
              <a:gd name="connsiteX184" fmla="*/ 2315202 w 3324225"/>
              <a:gd name="connsiteY184" fmla="*/ 1593316 h 4086225"/>
              <a:gd name="connsiteX185" fmla="*/ 2320917 w 3324225"/>
              <a:gd name="connsiteY185" fmla="*/ 1712378 h 4086225"/>
              <a:gd name="connsiteX186" fmla="*/ 2323774 w 3324225"/>
              <a:gd name="connsiteY186" fmla="*/ 1853348 h 4086225"/>
              <a:gd name="connsiteX187" fmla="*/ 2335204 w 3324225"/>
              <a:gd name="connsiteY187" fmla="*/ 1925738 h 4086225"/>
              <a:gd name="connsiteX188" fmla="*/ 2348539 w 3324225"/>
              <a:gd name="connsiteY188" fmla="*/ 1957171 h 4086225"/>
              <a:gd name="connsiteX189" fmla="*/ 2349492 w 3324225"/>
              <a:gd name="connsiteY189" fmla="*/ 1960981 h 4086225"/>
              <a:gd name="connsiteX190" fmla="*/ 2361874 w 3324225"/>
              <a:gd name="connsiteY190" fmla="*/ 2004796 h 4086225"/>
              <a:gd name="connsiteX191" fmla="*/ 2381877 w 3324225"/>
              <a:gd name="connsiteY191" fmla="*/ 2052421 h 4086225"/>
              <a:gd name="connsiteX192" fmla="*/ 2379972 w 3324225"/>
              <a:gd name="connsiteY192" fmla="*/ 2079091 h 4086225"/>
              <a:gd name="connsiteX193" fmla="*/ 2377114 w 3324225"/>
              <a:gd name="connsiteY193" fmla="*/ 2109571 h 4086225"/>
              <a:gd name="connsiteX194" fmla="*/ 2387592 w 3324225"/>
              <a:gd name="connsiteY194" fmla="*/ 2144814 h 4086225"/>
              <a:gd name="connsiteX195" fmla="*/ 2396164 w 3324225"/>
              <a:gd name="connsiteY195" fmla="*/ 2150528 h 4086225"/>
              <a:gd name="connsiteX196" fmla="*/ 2426644 w 3324225"/>
              <a:gd name="connsiteY196" fmla="*/ 2172436 h 4086225"/>
              <a:gd name="connsiteX197" fmla="*/ 2425692 w 3324225"/>
              <a:gd name="connsiteY197" fmla="*/ 2193391 h 4086225"/>
              <a:gd name="connsiteX198" fmla="*/ 2424739 w 3324225"/>
              <a:gd name="connsiteY198" fmla="*/ 2234348 h 4086225"/>
              <a:gd name="connsiteX199" fmla="*/ 2427597 w 3324225"/>
              <a:gd name="connsiteY199" fmla="*/ 2240064 h 4086225"/>
              <a:gd name="connsiteX200" fmla="*/ 2457124 w 3324225"/>
              <a:gd name="connsiteY200" fmla="*/ 2280069 h 4086225"/>
              <a:gd name="connsiteX201" fmla="*/ 2510464 w 3324225"/>
              <a:gd name="connsiteY201" fmla="*/ 2338171 h 4086225"/>
              <a:gd name="connsiteX202" fmla="*/ 2539039 w 3324225"/>
              <a:gd name="connsiteY202" fmla="*/ 2391511 h 4086225"/>
              <a:gd name="connsiteX203" fmla="*/ 2549517 w 3324225"/>
              <a:gd name="connsiteY203" fmla="*/ 2423896 h 4086225"/>
              <a:gd name="connsiteX204" fmla="*/ 2573329 w 3324225"/>
              <a:gd name="connsiteY204" fmla="*/ 2467711 h 4086225"/>
              <a:gd name="connsiteX205" fmla="*/ 2577139 w 3324225"/>
              <a:gd name="connsiteY205" fmla="*/ 2481046 h 4086225"/>
              <a:gd name="connsiteX206" fmla="*/ 2587617 w 3324225"/>
              <a:gd name="connsiteY206" fmla="*/ 2517241 h 4086225"/>
              <a:gd name="connsiteX207" fmla="*/ 2615239 w 3324225"/>
              <a:gd name="connsiteY207" fmla="*/ 2596298 h 4086225"/>
              <a:gd name="connsiteX208" fmla="*/ 2624764 w 3324225"/>
              <a:gd name="connsiteY208" fmla="*/ 2658211 h 4086225"/>
              <a:gd name="connsiteX209" fmla="*/ 2629527 w 3324225"/>
              <a:gd name="connsiteY209" fmla="*/ 2710598 h 4086225"/>
              <a:gd name="connsiteX210" fmla="*/ 2646672 w 3324225"/>
              <a:gd name="connsiteY210" fmla="*/ 2740126 h 4086225"/>
              <a:gd name="connsiteX211" fmla="*/ 2663817 w 3324225"/>
              <a:gd name="connsiteY211" fmla="*/ 2782989 h 4086225"/>
              <a:gd name="connsiteX212" fmla="*/ 2666674 w 3324225"/>
              <a:gd name="connsiteY212" fmla="*/ 2872523 h 4086225"/>
              <a:gd name="connsiteX213" fmla="*/ 2674294 w 3324225"/>
              <a:gd name="connsiteY213" fmla="*/ 2948723 h 4086225"/>
              <a:gd name="connsiteX214" fmla="*/ 2661912 w 3324225"/>
              <a:gd name="connsiteY214" fmla="*/ 2992539 h 4086225"/>
              <a:gd name="connsiteX215" fmla="*/ 2648577 w 3324225"/>
              <a:gd name="connsiteY215" fmla="*/ 3030639 h 4086225"/>
              <a:gd name="connsiteX216" fmla="*/ 2646672 w 3324225"/>
              <a:gd name="connsiteY216" fmla="*/ 3091598 h 4086225"/>
              <a:gd name="connsiteX217" fmla="*/ 2645719 w 3324225"/>
              <a:gd name="connsiteY217" fmla="*/ 3105886 h 4086225"/>
              <a:gd name="connsiteX218" fmla="*/ 2640004 w 3324225"/>
              <a:gd name="connsiteY218" fmla="*/ 3128746 h 4086225"/>
              <a:gd name="connsiteX219" fmla="*/ 2637147 w 3324225"/>
              <a:gd name="connsiteY219" fmla="*/ 3137318 h 4086225"/>
              <a:gd name="connsiteX220" fmla="*/ 2628574 w 3324225"/>
              <a:gd name="connsiteY220" fmla="*/ 3237331 h 4086225"/>
              <a:gd name="connsiteX221" fmla="*/ 2633337 w 3324225"/>
              <a:gd name="connsiteY221" fmla="*/ 3250666 h 4086225"/>
              <a:gd name="connsiteX222" fmla="*/ 2642862 w 3324225"/>
              <a:gd name="connsiteY222" fmla="*/ 3288766 h 4086225"/>
              <a:gd name="connsiteX223" fmla="*/ 2632384 w 3324225"/>
              <a:gd name="connsiteY223" fmla="*/ 3353536 h 4086225"/>
              <a:gd name="connsiteX224" fmla="*/ 2621907 w 3324225"/>
              <a:gd name="connsiteY224" fmla="*/ 3406876 h 4086225"/>
              <a:gd name="connsiteX225" fmla="*/ 2610477 w 3324225"/>
              <a:gd name="connsiteY225" fmla="*/ 3477361 h 4086225"/>
              <a:gd name="connsiteX226" fmla="*/ 2600952 w 3324225"/>
              <a:gd name="connsiteY226" fmla="*/ 3515461 h 4086225"/>
              <a:gd name="connsiteX227" fmla="*/ 2564757 w 3324225"/>
              <a:gd name="connsiteY227" fmla="*/ 3624046 h 4086225"/>
              <a:gd name="connsiteX228" fmla="*/ 2541897 w 3324225"/>
              <a:gd name="connsiteY228" fmla="*/ 3648811 h 4086225"/>
              <a:gd name="connsiteX229" fmla="*/ 2528562 w 3324225"/>
              <a:gd name="connsiteY229" fmla="*/ 3670718 h 4086225"/>
              <a:gd name="connsiteX230" fmla="*/ 2517132 w 3324225"/>
              <a:gd name="connsiteY230" fmla="*/ 3742156 h 4086225"/>
              <a:gd name="connsiteX231" fmla="*/ 2512369 w 3324225"/>
              <a:gd name="connsiteY231" fmla="*/ 3774541 h 4086225"/>
              <a:gd name="connsiteX232" fmla="*/ 2523799 w 3324225"/>
              <a:gd name="connsiteY232" fmla="*/ 3806926 h 4086225"/>
              <a:gd name="connsiteX233" fmla="*/ 2528562 w 3324225"/>
              <a:gd name="connsiteY233" fmla="*/ 3817404 h 4086225"/>
              <a:gd name="connsiteX234" fmla="*/ 2587617 w 3324225"/>
              <a:gd name="connsiteY234" fmla="*/ 3857408 h 4086225"/>
              <a:gd name="connsiteX235" fmla="*/ 2596189 w 3324225"/>
              <a:gd name="connsiteY235" fmla="*/ 3851693 h 4086225"/>
              <a:gd name="connsiteX236" fmla="*/ 2609524 w 3324225"/>
              <a:gd name="connsiteY236" fmla="*/ 3853598 h 4086225"/>
              <a:gd name="connsiteX237" fmla="*/ 2635242 w 3324225"/>
              <a:gd name="connsiteY237" fmla="*/ 3888841 h 4086225"/>
              <a:gd name="connsiteX238" fmla="*/ 2660007 w 3324225"/>
              <a:gd name="connsiteY238" fmla="*/ 3923131 h 4086225"/>
              <a:gd name="connsiteX239" fmla="*/ 2688582 w 3324225"/>
              <a:gd name="connsiteY239" fmla="*/ 3949801 h 4086225"/>
              <a:gd name="connsiteX240" fmla="*/ 2728587 w 3324225"/>
              <a:gd name="connsiteY240" fmla="*/ 3956468 h 4086225"/>
              <a:gd name="connsiteX241" fmla="*/ 2780022 w 3324225"/>
              <a:gd name="connsiteY241" fmla="*/ 3963136 h 4086225"/>
              <a:gd name="connsiteX242" fmla="*/ 2825742 w 3324225"/>
              <a:gd name="connsiteY242" fmla="*/ 3965041 h 4086225"/>
              <a:gd name="connsiteX243" fmla="*/ 2885749 w 3324225"/>
              <a:gd name="connsiteY243" fmla="*/ 3992664 h 4086225"/>
              <a:gd name="connsiteX244" fmla="*/ 2906704 w 3324225"/>
              <a:gd name="connsiteY244" fmla="*/ 4014571 h 4086225"/>
              <a:gd name="connsiteX245" fmla="*/ 2909562 w 3324225"/>
              <a:gd name="connsiteY245" fmla="*/ 4021239 h 4086225"/>
              <a:gd name="connsiteX246" fmla="*/ 2887654 w 3324225"/>
              <a:gd name="connsiteY246" fmla="*/ 4057433 h 4086225"/>
              <a:gd name="connsiteX247" fmla="*/ 2801929 w 3324225"/>
              <a:gd name="connsiteY247" fmla="*/ 4084104 h 4086225"/>
              <a:gd name="connsiteX248" fmla="*/ 2696202 w 3324225"/>
              <a:gd name="connsiteY248" fmla="*/ 4084104 h 4086225"/>
              <a:gd name="connsiteX249" fmla="*/ 2689534 w 3324225"/>
              <a:gd name="connsiteY249" fmla="*/ 4082198 h 4086225"/>
              <a:gd name="connsiteX250" fmla="*/ 2551422 w 3324225"/>
              <a:gd name="connsiteY250" fmla="*/ 4042193 h 4086225"/>
              <a:gd name="connsiteX251" fmla="*/ 2514274 w 3324225"/>
              <a:gd name="connsiteY251" fmla="*/ 4044098 h 4086225"/>
              <a:gd name="connsiteX252" fmla="*/ 2354254 w 3324225"/>
              <a:gd name="connsiteY252" fmla="*/ 4056481 h 4086225"/>
              <a:gd name="connsiteX253" fmla="*/ 2294247 w 3324225"/>
              <a:gd name="connsiteY253" fmla="*/ 4034573 h 4086225"/>
              <a:gd name="connsiteX254" fmla="*/ 2290437 w 3324225"/>
              <a:gd name="connsiteY254" fmla="*/ 4029811 h 4086225"/>
              <a:gd name="connsiteX255" fmla="*/ 2274244 w 3324225"/>
              <a:gd name="connsiteY255" fmla="*/ 3988854 h 4086225"/>
              <a:gd name="connsiteX256" fmla="*/ 2275197 w 3324225"/>
              <a:gd name="connsiteY256" fmla="*/ 3978376 h 4086225"/>
              <a:gd name="connsiteX257" fmla="*/ 2294247 w 3324225"/>
              <a:gd name="connsiteY257" fmla="*/ 3931704 h 4086225"/>
              <a:gd name="connsiteX258" fmla="*/ 2292342 w 3324225"/>
              <a:gd name="connsiteY258" fmla="*/ 3921226 h 4086225"/>
              <a:gd name="connsiteX259" fmla="*/ 2294247 w 3324225"/>
              <a:gd name="connsiteY259" fmla="*/ 3893604 h 4086225"/>
              <a:gd name="connsiteX260" fmla="*/ 2298057 w 3324225"/>
              <a:gd name="connsiteY260" fmla="*/ 3885031 h 4086225"/>
              <a:gd name="connsiteX261" fmla="*/ 2310439 w 3324225"/>
              <a:gd name="connsiteY261" fmla="*/ 3834548 h 4086225"/>
              <a:gd name="connsiteX262" fmla="*/ 2319964 w 3324225"/>
              <a:gd name="connsiteY262" fmla="*/ 3763111 h 4086225"/>
              <a:gd name="connsiteX263" fmla="*/ 2327584 w 3324225"/>
              <a:gd name="connsiteY263" fmla="*/ 3689768 h 4086225"/>
              <a:gd name="connsiteX264" fmla="*/ 2328537 w 3324225"/>
              <a:gd name="connsiteY264" fmla="*/ 3678339 h 4086225"/>
              <a:gd name="connsiteX265" fmla="*/ 2328537 w 3324225"/>
              <a:gd name="connsiteY265" fmla="*/ 3566896 h 4086225"/>
              <a:gd name="connsiteX266" fmla="*/ 2330442 w 3324225"/>
              <a:gd name="connsiteY266" fmla="*/ 3543083 h 4086225"/>
              <a:gd name="connsiteX267" fmla="*/ 2328537 w 3324225"/>
              <a:gd name="connsiteY267" fmla="*/ 3493554 h 4086225"/>
              <a:gd name="connsiteX268" fmla="*/ 2311392 w 3324225"/>
              <a:gd name="connsiteY268" fmla="*/ 3423068 h 4086225"/>
              <a:gd name="connsiteX269" fmla="*/ 2294247 w 3324225"/>
              <a:gd name="connsiteY269" fmla="*/ 3348773 h 4086225"/>
              <a:gd name="connsiteX270" fmla="*/ 2301867 w 3324225"/>
              <a:gd name="connsiteY270" fmla="*/ 3264954 h 4086225"/>
              <a:gd name="connsiteX271" fmla="*/ 2335204 w 3324225"/>
              <a:gd name="connsiteY271" fmla="*/ 3133508 h 4086225"/>
              <a:gd name="connsiteX272" fmla="*/ 2335204 w 3324225"/>
              <a:gd name="connsiteY272" fmla="*/ 3094456 h 4086225"/>
              <a:gd name="connsiteX273" fmla="*/ 2342824 w 3324225"/>
              <a:gd name="connsiteY273" fmla="*/ 3068739 h 4086225"/>
              <a:gd name="connsiteX274" fmla="*/ 2345682 w 3324225"/>
              <a:gd name="connsiteY274" fmla="*/ 3049689 h 4086225"/>
              <a:gd name="connsiteX275" fmla="*/ 2345682 w 3324225"/>
              <a:gd name="connsiteY275" fmla="*/ 3040164 h 4086225"/>
              <a:gd name="connsiteX276" fmla="*/ 2353302 w 3324225"/>
              <a:gd name="connsiteY276" fmla="*/ 3011589 h 4086225"/>
              <a:gd name="connsiteX277" fmla="*/ 2349492 w 3324225"/>
              <a:gd name="connsiteY277" fmla="*/ 3001111 h 4086225"/>
              <a:gd name="connsiteX278" fmla="*/ 2344729 w 3324225"/>
              <a:gd name="connsiteY278" fmla="*/ 2968726 h 4086225"/>
              <a:gd name="connsiteX279" fmla="*/ 2357112 w 3324225"/>
              <a:gd name="connsiteY279" fmla="*/ 2932531 h 4086225"/>
              <a:gd name="connsiteX280" fmla="*/ 2342824 w 3324225"/>
              <a:gd name="connsiteY280" fmla="*/ 2901098 h 4086225"/>
              <a:gd name="connsiteX281" fmla="*/ 2316154 w 3324225"/>
              <a:gd name="connsiteY281" fmla="*/ 2903956 h 4086225"/>
              <a:gd name="connsiteX282" fmla="*/ 2235192 w 3324225"/>
              <a:gd name="connsiteY282" fmla="*/ 2964916 h 4086225"/>
              <a:gd name="connsiteX283" fmla="*/ 2182804 w 3324225"/>
              <a:gd name="connsiteY283" fmla="*/ 2966821 h 4086225"/>
              <a:gd name="connsiteX284" fmla="*/ 2107557 w 3324225"/>
              <a:gd name="connsiteY284" fmla="*/ 2900146 h 4086225"/>
              <a:gd name="connsiteX285" fmla="*/ 2092317 w 3324225"/>
              <a:gd name="connsiteY285" fmla="*/ 2866808 h 4086225"/>
              <a:gd name="connsiteX286" fmla="*/ 2053264 w 3324225"/>
              <a:gd name="connsiteY286" fmla="*/ 2791561 h 4086225"/>
              <a:gd name="connsiteX287" fmla="*/ 1989447 w 3324225"/>
              <a:gd name="connsiteY287" fmla="*/ 2674404 h 4086225"/>
              <a:gd name="connsiteX288" fmla="*/ 1975159 w 3324225"/>
              <a:gd name="connsiteY288" fmla="*/ 2627731 h 4086225"/>
              <a:gd name="connsiteX289" fmla="*/ 1924677 w 3324225"/>
              <a:gd name="connsiteY289" fmla="*/ 2564866 h 4086225"/>
              <a:gd name="connsiteX290" fmla="*/ 1882767 w 3324225"/>
              <a:gd name="connsiteY290" fmla="*/ 2546768 h 4086225"/>
              <a:gd name="connsiteX291" fmla="*/ 1874194 w 3324225"/>
              <a:gd name="connsiteY291" fmla="*/ 2541054 h 4086225"/>
              <a:gd name="connsiteX292" fmla="*/ 1853239 w 3324225"/>
              <a:gd name="connsiteY292" fmla="*/ 2539148 h 4086225"/>
              <a:gd name="connsiteX293" fmla="*/ 1800852 w 3324225"/>
              <a:gd name="connsiteY293" fmla="*/ 2576296 h 4086225"/>
              <a:gd name="connsiteX294" fmla="*/ 1664644 w 3324225"/>
              <a:gd name="connsiteY294" fmla="*/ 2668689 h 4086225"/>
              <a:gd name="connsiteX295" fmla="*/ 1596064 w 3324225"/>
              <a:gd name="connsiteY295" fmla="*/ 2702026 h 4086225"/>
              <a:gd name="connsiteX296" fmla="*/ 1537962 w 3324225"/>
              <a:gd name="connsiteY296" fmla="*/ 2726791 h 4086225"/>
              <a:gd name="connsiteX297" fmla="*/ 1462714 w 3324225"/>
              <a:gd name="connsiteY297" fmla="*/ 2758223 h 4086225"/>
              <a:gd name="connsiteX298" fmla="*/ 1455094 w 3324225"/>
              <a:gd name="connsiteY298" fmla="*/ 2760129 h 4086225"/>
              <a:gd name="connsiteX299" fmla="*/ 1420804 w 3324225"/>
              <a:gd name="connsiteY299" fmla="*/ 2754414 h 4086225"/>
              <a:gd name="connsiteX300" fmla="*/ 1396039 w 3324225"/>
              <a:gd name="connsiteY300" fmla="*/ 2762986 h 4086225"/>
              <a:gd name="connsiteX301" fmla="*/ 1334127 w 3324225"/>
              <a:gd name="connsiteY301" fmla="*/ 2837281 h 4086225"/>
              <a:gd name="connsiteX302" fmla="*/ 1242687 w 3324225"/>
              <a:gd name="connsiteY302" fmla="*/ 2932531 h 4086225"/>
              <a:gd name="connsiteX303" fmla="*/ 1157914 w 3324225"/>
              <a:gd name="connsiteY303" fmla="*/ 3003016 h 4086225"/>
              <a:gd name="connsiteX304" fmla="*/ 1096954 w 3324225"/>
              <a:gd name="connsiteY304" fmla="*/ 3025876 h 4086225"/>
              <a:gd name="connsiteX305" fmla="*/ 969319 w 3324225"/>
              <a:gd name="connsiteY305" fmla="*/ 3033496 h 4086225"/>
              <a:gd name="connsiteX306" fmla="*/ 904549 w 3324225"/>
              <a:gd name="connsiteY306" fmla="*/ 3006826 h 4086225"/>
              <a:gd name="connsiteX307" fmla="*/ 867402 w 3324225"/>
              <a:gd name="connsiteY307" fmla="*/ 2980156 h 4086225"/>
              <a:gd name="connsiteX308" fmla="*/ 838827 w 3324225"/>
              <a:gd name="connsiteY308" fmla="*/ 2976346 h 4086225"/>
              <a:gd name="connsiteX309" fmla="*/ 822634 w 3324225"/>
              <a:gd name="connsiteY309" fmla="*/ 2968726 h 4086225"/>
              <a:gd name="connsiteX310" fmla="*/ 810252 w 3324225"/>
              <a:gd name="connsiteY310" fmla="*/ 2960154 h 4086225"/>
              <a:gd name="connsiteX311" fmla="*/ 752149 w 3324225"/>
              <a:gd name="connsiteY311" fmla="*/ 2943008 h 4086225"/>
              <a:gd name="connsiteX312" fmla="*/ 683569 w 3324225"/>
              <a:gd name="connsiteY312" fmla="*/ 2906814 h 4086225"/>
              <a:gd name="connsiteX313" fmla="*/ 679759 w 3324225"/>
              <a:gd name="connsiteY313" fmla="*/ 2904908 h 4086225"/>
              <a:gd name="connsiteX314" fmla="*/ 634039 w 3324225"/>
              <a:gd name="connsiteY314" fmla="*/ 2856331 h 4086225"/>
              <a:gd name="connsiteX315" fmla="*/ 599749 w 3324225"/>
              <a:gd name="connsiteY315" fmla="*/ 2852521 h 4086225"/>
              <a:gd name="connsiteX316" fmla="*/ 514977 w 3324225"/>
              <a:gd name="connsiteY316" fmla="*/ 2861093 h 4086225"/>
              <a:gd name="connsiteX317" fmla="*/ 481639 w 3324225"/>
              <a:gd name="connsiteY317" fmla="*/ 2859189 h 4086225"/>
              <a:gd name="connsiteX318" fmla="*/ 457827 w 3324225"/>
              <a:gd name="connsiteY318" fmla="*/ 2862046 h 4086225"/>
              <a:gd name="connsiteX319" fmla="*/ 417822 w 3324225"/>
              <a:gd name="connsiteY319" fmla="*/ 2867761 h 4086225"/>
              <a:gd name="connsiteX320" fmla="*/ 358767 w 3324225"/>
              <a:gd name="connsiteY320" fmla="*/ 2875381 h 4086225"/>
              <a:gd name="connsiteX321" fmla="*/ 318762 w 3324225"/>
              <a:gd name="connsiteY321" fmla="*/ 2881096 h 4086225"/>
              <a:gd name="connsiteX322" fmla="*/ 253992 w 3324225"/>
              <a:gd name="connsiteY322" fmla="*/ 2905861 h 4086225"/>
              <a:gd name="connsiteX323" fmla="*/ 223512 w 3324225"/>
              <a:gd name="connsiteY323" fmla="*/ 2913481 h 4086225"/>
              <a:gd name="connsiteX324" fmla="*/ 142549 w 3324225"/>
              <a:gd name="connsiteY324" fmla="*/ 2929673 h 4086225"/>
              <a:gd name="connsiteX325" fmla="*/ 76827 w 3324225"/>
              <a:gd name="connsiteY325" fmla="*/ 2927768 h 4086225"/>
              <a:gd name="connsiteX326" fmla="*/ 56824 w 3324225"/>
              <a:gd name="connsiteY326" fmla="*/ 2923958 h 4086225"/>
              <a:gd name="connsiteX327" fmla="*/ 7294 w 3324225"/>
              <a:gd name="connsiteY327" fmla="*/ 2862998 h 4086225"/>
              <a:gd name="connsiteX328" fmla="*/ 12057 w 3324225"/>
              <a:gd name="connsiteY328" fmla="*/ 2842043 h 4086225"/>
              <a:gd name="connsiteX329" fmla="*/ 23487 w 3324225"/>
              <a:gd name="connsiteY329" fmla="*/ 2805848 h 4086225"/>
              <a:gd name="connsiteX330" fmla="*/ 40632 w 3324225"/>
              <a:gd name="connsiteY330" fmla="*/ 2770606 h 4086225"/>
              <a:gd name="connsiteX331" fmla="*/ 92067 w 3324225"/>
              <a:gd name="connsiteY331" fmla="*/ 2725839 h 4086225"/>
              <a:gd name="connsiteX332" fmla="*/ 119689 w 3324225"/>
              <a:gd name="connsiteY332" fmla="*/ 2703931 h 4086225"/>
              <a:gd name="connsiteX333" fmla="*/ 218749 w 3324225"/>
              <a:gd name="connsiteY333" fmla="*/ 2661068 h 4086225"/>
              <a:gd name="connsiteX334" fmla="*/ 271137 w 3324225"/>
              <a:gd name="connsiteY334" fmla="*/ 2656306 h 4086225"/>
              <a:gd name="connsiteX335" fmla="*/ 325429 w 3324225"/>
              <a:gd name="connsiteY335" fmla="*/ 2647733 h 4086225"/>
              <a:gd name="connsiteX336" fmla="*/ 384484 w 3324225"/>
              <a:gd name="connsiteY336" fmla="*/ 2635351 h 4086225"/>
              <a:gd name="connsiteX337" fmla="*/ 500689 w 3324225"/>
              <a:gd name="connsiteY337" fmla="*/ 2602014 h 4086225"/>
              <a:gd name="connsiteX338" fmla="*/ 544504 w 3324225"/>
              <a:gd name="connsiteY338" fmla="*/ 2585821 h 4086225"/>
              <a:gd name="connsiteX339" fmla="*/ 559744 w 3324225"/>
              <a:gd name="connsiteY339" fmla="*/ 2584868 h 4086225"/>
              <a:gd name="connsiteX340" fmla="*/ 600702 w 3324225"/>
              <a:gd name="connsiteY340" fmla="*/ 2592489 h 4086225"/>
              <a:gd name="connsiteX341" fmla="*/ 670234 w 3324225"/>
              <a:gd name="connsiteY341" fmla="*/ 2644876 h 4086225"/>
              <a:gd name="connsiteX342" fmla="*/ 674997 w 3324225"/>
              <a:gd name="connsiteY342" fmla="*/ 2657258 h 4086225"/>
              <a:gd name="connsiteX343" fmla="*/ 699762 w 3324225"/>
              <a:gd name="connsiteY343" fmla="*/ 2674404 h 4086225"/>
              <a:gd name="connsiteX344" fmla="*/ 753102 w 3324225"/>
              <a:gd name="connsiteY344" fmla="*/ 2657258 h 4086225"/>
              <a:gd name="connsiteX345" fmla="*/ 788344 w 3324225"/>
              <a:gd name="connsiteY345" fmla="*/ 2651543 h 4086225"/>
              <a:gd name="connsiteX346" fmla="*/ 857877 w 3324225"/>
              <a:gd name="connsiteY346" fmla="*/ 2641066 h 4086225"/>
              <a:gd name="connsiteX347" fmla="*/ 899787 w 3324225"/>
              <a:gd name="connsiteY347" fmla="*/ 2641066 h 4086225"/>
              <a:gd name="connsiteX348" fmla="*/ 981702 w 3324225"/>
              <a:gd name="connsiteY348" fmla="*/ 2675356 h 4086225"/>
              <a:gd name="connsiteX349" fmla="*/ 999799 w 3324225"/>
              <a:gd name="connsiteY349" fmla="*/ 2690596 h 4086225"/>
              <a:gd name="connsiteX350" fmla="*/ 1019802 w 3324225"/>
              <a:gd name="connsiteY350" fmla="*/ 2690596 h 4086225"/>
              <a:gd name="connsiteX351" fmla="*/ 1046472 w 3324225"/>
              <a:gd name="connsiteY351" fmla="*/ 2651543 h 4086225"/>
              <a:gd name="connsiteX352" fmla="*/ 1055997 w 3324225"/>
              <a:gd name="connsiteY352" fmla="*/ 2618206 h 4086225"/>
              <a:gd name="connsiteX353" fmla="*/ 1059807 w 3324225"/>
              <a:gd name="connsiteY353" fmla="*/ 2609633 h 4086225"/>
              <a:gd name="connsiteX354" fmla="*/ 1086477 w 3324225"/>
              <a:gd name="connsiteY354" fmla="*/ 2569629 h 4086225"/>
              <a:gd name="connsiteX355" fmla="*/ 1105527 w 3324225"/>
              <a:gd name="connsiteY355" fmla="*/ 2538196 h 4086225"/>
              <a:gd name="connsiteX356" fmla="*/ 1147437 w 3324225"/>
              <a:gd name="connsiteY356" fmla="*/ 2468664 h 4086225"/>
              <a:gd name="connsiteX357" fmla="*/ 1193157 w 3324225"/>
              <a:gd name="connsiteY357" fmla="*/ 2407703 h 4086225"/>
              <a:gd name="connsiteX358" fmla="*/ 1214112 w 3324225"/>
              <a:gd name="connsiteY358" fmla="*/ 2377223 h 4086225"/>
              <a:gd name="connsiteX359" fmla="*/ 1248402 w 3324225"/>
              <a:gd name="connsiteY359" fmla="*/ 2313406 h 4086225"/>
              <a:gd name="connsiteX360" fmla="*/ 1273167 w 3324225"/>
              <a:gd name="connsiteY360" fmla="*/ 2297214 h 4086225"/>
              <a:gd name="connsiteX361" fmla="*/ 1289359 w 3324225"/>
              <a:gd name="connsiteY361" fmla="*/ 2282926 h 4086225"/>
              <a:gd name="connsiteX362" fmla="*/ 1307457 w 3324225"/>
              <a:gd name="connsiteY362" fmla="*/ 2228633 h 4086225"/>
              <a:gd name="connsiteX363" fmla="*/ 1309362 w 3324225"/>
              <a:gd name="connsiteY363" fmla="*/ 2224823 h 4086225"/>
              <a:gd name="connsiteX364" fmla="*/ 1365559 w 3324225"/>
              <a:gd name="connsiteY364" fmla="*/ 2145766 h 4086225"/>
              <a:gd name="connsiteX365" fmla="*/ 1396039 w 3324225"/>
              <a:gd name="connsiteY365" fmla="*/ 2129573 h 4086225"/>
              <a:gd name="connsiteX366" fmla="*/ 1400802 w 3324225"/>
              <a:gd name="connsiteY366" fmla="*/ 2127669 h 4086225"/>
              <a:gd name="connsiteX367" fmla="*/ 1440807 w 3324225"/>
              <a:gd name="connsiteY367" fmla="*/ 2115286 h 4086225"/>
              <a:gd name="connsiteX368" fmla="*/ 1450332 w 3324225"/>
              <a:gd name="connsiteY368" fmla="*/ 2105761 h 4086225"/>
              <a:gd name="connsiteX369" fmla="*/ 1470334 w 3324225"/>
              <a:gd name="connsiteY369" fmla="*/ 2086711 h 4086225"/>
              <a:gd name="connsiteX370" fmla="*/ 1470334 w 3324225"/>
              <a:gd name="connsiteY370" fmla="*/ 2052421 h 4086225"/>
              <a:gd name="connsiteX371" fmla="*/ 1426519 w 3324225"/>
              <a:gd name="connsiteY371" fmla="*/ 2019083 h 4086225"/>
              <a:gd name="connsiteX372" fmla="*/ 1397944 w 3324225"/>
              <a:gd name="connsiteY372" fmla="*/ 1990508 h 4086225"/>
              <a:gd name="connsiteX373" fmla="*/ 1397944 w 3324225"/>
              <a:gd name="connsiteY373" fmla="*/ 1960981 h 4086225"/>
              <a:gd name="connsiteX374" fmla="*/ 1432234 w 3324225"/>
              <a:gd name="connsiteY374" fmla="*/ 1867636 h 4086225"/>
              <a:gd name="connsiteX375" fmla="*/ 1475097 w 3324225"/>
              <a:gd name="connsiteY375" fmla="*/ 1817153 h 4086225"/>
              <a:gd name="connsiteX376" fmla="*/ 1496052 w 3324225"/>
              <a:gd name="connsiteY376" fmla="*/ 1811438 h 4086225"/>
              <a:gd name="connsiteX377" fmla="*/ 1522722 w 3324225"/>
              <a:gd name="connsiteY377" fmla="*/ 1811438 h 4086225"/>
              <a:gd name="connsiteX378" fmla="*/ 1536057 w 3324225"/>
              <a:gd name="connsiteY378" fmla="*/ 1809533 h 4086225"/>
              <a:gd name="connsiteX379" fmla="*/ 1551297 w 3324225"/>
              <a:gd name="connsiteY379" fmla="*/ 1772386 h 4086225"/>
              <a:gd name="connsiteX380" fmla="*/ 1543677 w 3324225"/>
              <a:gd name="connsiteY380" fmla="*/ 1720951 h 4086225"/>
              <a:gd name="connsiteX381" fmla="*/ 1537962 w 3324225"/>
              <a:gd name="connsiteY381" fmla="*/ 1684756 h 4086225"/>
              <a:gd name="connsiteX382" fmla="*/ 1538914 w 3324225"/>
              <a:gd name="connsiteY382" fmla="*/ 1674278 h 4086225"/>
              <a:gd name="connsiteX383" fmla="*/ 1536057 w 3324225"/>
              <a:gd name="connsiteY383" fmla="*/ 1643798 h 4086225"/>
              <a:gd name="connsiteX384" fmla="*/ 1526532 w 3324225"/>
              <a:gd name="connsiteY384" fmla="*/ 1621891 h 4086225"/>
              <a:gd name="connsiteX385" fmla="*/ 1517959 w 3324225"/>
              <a:gd name="connsiteY385" fmla="*/ 1607603 h 4086225"/>
              <a:gd name="connsiteX386" fmla="*/ 1505577 w 3324225"/>
              <a:gd name="connsiteY386" fmla="*/ 1579028 h 4086225"/>
              <a:gd name="connsiteX387" fmla="*/ 1505577 w 3324225"/>
              <a:gd name="connsiteY387" fmla="*/ 1560931 h 4086225"/>
              <a:gd name="connsiteX388" fmla="*/ 1495099 w 3324225"/>
              <a:gd name="connsiteY388" fmla="*/ 1533308 h 4086225"/>
              <a:gd name="connsiteX389" fmla="*/ 1462714 w 3324225"/>
              <a:gd name="connsiteY389" fmla="*/ 1500923 h 4086225"/>
              <a:gd name="connsiteX390" fmla="*/ 1443664 w 3324225"/>
              <a:gd name="connsiteY390" fmla="*/ 1469491 h 4086225"/>
              <a:gd name="connsiteX391" fmla="*/ 1402707 w 3324225"/>
              <a:gd name="connsiteY391" fmla="*/ 1399958 h 4086225"/>
              <a:gd name="connsiteX392" fmla="*/ 1399849 w 3324225"/>
              <a:gd name="connsiteY392" fmla="*/ 1390433 h 4086225"/>
              <a:gd name="connsiteX393" fmla="*/ 1356034 w 3324225"/>
              <a:gd name="connsiteY393" fmla="*/ 1339951 h 4086225"/>
              <a:gd name="connsiteX394" fmla="*/ 1343652 w 3324225"/>
              <a:gd name="connsiteY394" fmla="*/ 1336141 h 4086225"/>
              <a:gd name="connsiteX395" fmla="*/ 1327459 w 3324225"/>
              <a:gd name="connsiteY395" fmla="*/ 1336141 h 4086225"/>
              <a:gd name="connsiteX396" fmla="*/ 1271262 w 3324225"/>
              <a:gd name="connsiteY396" fmla="*/ 1371383 h 4086225"/>
              <a:gd name="connsiteX397" fmla="*/ 1239829 w 3324225"/>
              <a:gd name="connsiteY397" fmla="*/ 1431391 h 4086225"/>
              <a:gd name="connsiteX398" fmla="*/ 1190299 w 3324225"/>
              <a:gd name="connsiteY398" fmla="*/ 1450441 h 4086225"/>
              <a:gd name="connsiteX399" fmla="*/ 1147437 w 3324225"/>
              <a:gd name="connsiteY399" fmla="*/ 1460918 h 4086225"/>
              <a:gd name="connsiteX400" fmla="*/ 1096002 w 3324225"/>
              <a:gd name="connsiteY400" fmla="*/ 1512353 h 4086225"/>
              <a:gd name="connsiteX401" fmla="*/ 1030279 w 3324225"/>
              <a:gd name="connsiteY401" fmla="*/ 1566646 h 4086225"/>
              <a:gd name="connsiteX402" fmla="*/ 993132 w 3324225"/>
              <a:gd name="connsiteY402" fmla="*/ 1611413 h 4086225"/>
              <a:gd name="connsiteX403" fmla="*/ 946459 w 3324225"/>
              <a:gd name="connsiteY403" fmla="*/ 1664753 h 4086225"/>
              <a:gd name="connsiteX404" fmla="*/ 915979 w 3324225"/>
              <a:gd name="connsiteY404" fmla="*/ 1689518 h 4086225"/>
              <a:gd name="connsiteX405" fmla="*/ 874069 w 3324225"/>
              <a:gd name="connsiteY405" fmla="*/ 1731428 h 4086225"/>
              <a:gd name="connsiteX406" fmla="*/ 796917 w 3324225"/>
              <a:gd name="connsiteY406" fmla="*/ 1812391 h 4086225"/>
              <a:gd name="connsiteX407" fmla="*/ 760722 w 3324225"/>
              <a:gd name="connsiteY407" fmla="*/ 1836203 h 4086225"/>
              <a:gd name="connsiteX408" fmla="*/ 736909 w 3324225"/>
              <a:gd name="connsiteY408" fmla="*/ 1853348 h 4086225"/>
              <a:gd name="connsiteX409" fmla="*/ 684522 w 3324225"/>
              <a:gd name="connsiteY409" fmla="*/ 1894306 h 4086225"/>
              <a:gd name="connsiteX410" fmla="*/ 575937 w 3324225"/>
              <a:gd name="connsiteY410" fmla="*/ 1999081 h 4086225"/>
              <a:gd name="connsiteX411" fmla="*/ 533074 w 3324225"/>
              <a:gd name="connsiteY411" fmla="*/ 2039086 h 4086225"/>
              <a:gd name="connsiteX412" fmla="*/ 493069 w 3324225"/>
              <a:gd name="connsiteY412" fmla="*/ 2093378 h 4086225"/>
              <a:gd name="connsiteX413" fmla="*/ 485449 w 3324225"/>
              <a:gd name="connsiteY413" fmla="*/ 2130526 h 4086225"/>
              <a:gd name="connsiteX414" fmla="*/ 417822 w 3324225"/>
              <a:gd name="connsiteY414" fmla="*/ 2254351 h 4086225"/>
              <a:gd name="connsiteX415" fmla="*/ 365434 w 3324225"/>
              <a:gd name="connsiteY415" fmla="*/ 2296261 h 4086225"/>
              <a:gd name="connsiteX416" fmla="*/ 2640004 w 3324225"/>
              <a:gd name="connsiteY416" fmla="*/ 3935514 h 4086225"/>
              <a:gd name="connsiteX417" fmla="*/ 2646672 w 3324225"/>
              <a:gd name="connsiteY417" fmla="*/ 3925036 h 4086225"/>
              <a:gd name="connsiteX418" fmla="*/ 2619049 w 3324225"/>
              <a:gd name="connsiteY418" fmla="*/ 3883126 h 4086225"/>
              <a:gd name="connsiteX419" fmla="*/ 2582854 w 3324225"/>
              <a:gd name="connsiteY419" fmla="*/ 3894556 h 4086225"/>
              <a:gd name="connsiteX420" fmla="*/ 2583807 w 3324225"/>
              <a:gd name="connsiteY420" fmla="*/ 3903129 h 4086225"/>
              <a:gd name="connsiteX421" fmla="*/ 2640004 w 3324225"/>
              <a:gd name="connsiteY421" fmla="*/ 3935514 h 408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Lst>
            <a:rect l="l" t="t" r="r" b="b"/>
            <a:pathLst>
              <a:path w="3324225" h="4086225">
                <a:moveTo>
                  <a:pt x="365434" y="2296261"/>
                </a:moveTo>
                <a:cubicBezTo>
                  <a:pt x="360672" y="2292451"/>
                  <a:pt x="356862" y="2289594"/>
                  <a:pt x="354004" y="2286736"/>
                </a:cubicBezTo>
                <a:cubicBezTo>
                  <a:pt x="351147" y="2282926"/>
                  <a:pt x="348289" y="2277211"/>
                  <a:pt x="345432" y="2272448"/>
                </a:cubicBezTo>
                <a:cubicBezTo>
                  <a:pt x="343527" y="2269591"/>
                  <a:pt x="338764" y="2264828"/>
                  <a:pt x="337812" y="2265781"/>
                </a:cubicBezTo>
                <a:cubicBezTo>
                  <a:pt x="327334" y="2271496"/>
                  <a:pt x="315904" y="2276258"/>
                  <a:pt x="309237" y="2283878"/>
                </a:cubicBezTo>
                <a:cubicBezTo>
                  <a:pt x="297807" y="2296261"/>
                  <a:pt x="301617" y="2311501"/>
                  <a:pt x="310189" y="2324836"/>
                </a:cubicBezTo>
                <a:cubicBezTo>
                  <a:pt x="324477" y="2346744"/>
                  <a:pt x="311142" y="2369603"/>
                  <a:pt x="286377" y="2367698"/>
                </a:cubicBezTo>
                <a:cubicBezTo>
                  <a:pt x="281614" y="2367698"/>
                  <a:pt x="277804" y="2369603"/>
                  <a:pt x="273042" y="2370556"/>
                </a:cubicBezTo>
                <a:cubicBezTo>
                  <a:pt x="268279" y="2371508"/>
                  <a:pt x="261612" y="2369603"/>
                  <a:pt x="264469" y="2363889"/>
                </a:cubicBezTo>
                <a:cubicBezTo>
                  <a:pt x="272089" y="2351506"/>
                  <a:pt x="265422" y="2340076"/>
                  <a:pt x="262564" y="2328646"/>
                </a:cubicBezTo>
                <a:cubicBezTo>
                  <a:pt x="256849" y="2311501"/>
                  <a:pt x="248277" y="2296261"/>
                  <a:pt x="241609" y="2279116"/>
                </a:cubicBezTo>
                <a:cubicBezTo>
                  <a:pt x="240657" y="2276258"/>
                  <a:pt x="240657" y="2271496"/>
                  <a:pt x="241609" y="2267686"/>
                </a:cubicBezTo>
                <a:cubicBezTo>
                  <a:pt x="249229" y="2241969"/>
                  <a:pt x="257802" y="2216251"/>
                  <a:pt x="255897" y="2188628"/>
                </a:cubicBezTo>
                <a:cubicBezTo>
                  <a:pt x="253992" y="2167673"/>
                  <a:pt x="261612" y="2152433"/>
                  <a:pt x="279709" y="2141956"/>
                </a:cubicBezTo>
                <a:cubicBezTo>
                  <a:pt x="281614" y="2141003"/>
                  <a:pt x="283519" y="2140051"/>
                  <a:pt x="283519" y="2138146"/>
                </a:cubicBezTo>
                <a:cubicBezTo>
                  <a:pt x="289234" y="2119096"/>
                  <a:pt x="307332" y="2111476"/>
                  <a:pt x="321619" y="2101951"/>
                </a:cubicBezTo>
                <a:cubicBezTo>
                  <a:pt x="326382" y="2098141"/>
                  <a:pt x="331144" y="2095283"/>
                  <a:pt x="335907" y="2090521"/>
                </a:cubicBezTo>
                <a:cubicBezTo>
                  <a:pt x="354004" y="2072423"/>
                  <a:pt x="372102" y="2054326"/>
                  <a:pt x="390199" y="2036228"/>
                </a:cubicBezTo>
                <a:cubicBezTo>
                  <a:pt x="392104" y="2034323"/>
                  <a:pt x="394009" y="2031466"/>
                  <a:pt x="395914" y="2031466"/>
                </a:cubicBezTo>
                <a:cubicBezTo>
                  <a:pt x="415917" y="2029561"/>
                  <a:pt x="413059" y="2009558"/>
                  <a:pt x="420679" y="1998128"/>
                </a:cubicBezTo>
                <a:cubicBezTo>
                  <a:pt x="424489" y="1993366"/>
                  <a:pt x="427347" y="1987651"/>
                  <a:pt x="432109" y="1982888"/>
                </a:cubicBezTo>
                <a:cubicBezTo>
                  <a:pt x="453064" y="1960028"/>
                  <a:pt x="474972" y="1939073"/>
                  <a:pt x="494022" y="1915261"/>
                </a:cubicBezTo>
                <a:cubicBezTo>
                  <a:pt x="508309" y="1898116"/>
                  <a:pt x="519739" y="1880018"/>
                  <a:pt x="531169" y="1860968"/>
                </a:cubicBezTo>
                <a:cubicBezTo>
                  <a:pt x="550219" y="1830488"/>
                  <a:pt x="567364" y="1800008"/>
                  <a:pt x="585462" y="1769528"/>
                </a:cubicBezTo>
                <a:cubicBezTo>
                  <a:pt x="606417" y="1733333"/>
                  <a:pt x="629277" y="1698091"/>
                  <a:pt x="649279" y="1661896"/>
                </a:cubicBezTo>
                <a:cubicBezTo>
                  <a:pt x="659757" y="1642846"/>
                  <a:pt x="673092" y="1628558"/>
                  <a:pt x="691189" y="1618081"/>
                </a:cubicBezTo>
                <a:cubicBezTo>
                  <a:pt x="693094" y="1617128"/>
                  <a:pt x="694999" y="1615223"/>
                  <a:pt x="695952" y="1614271"/>
                </a:cubicBezTo>
                <a:cubicBezTo>
                  <a:pt x="706429" y="1604746"/>
                  <a:pt x="717859" y="1596173"/>
                  <a:pt x="728337" y="1585696"/>
                </a:cubicBezTo>
                <a:cubicBezTo>
                  <a:pt x="741672" y="1571408"/>
                  <a:pt x="754054" y="1556168"/>
                  <a:pt x="767389" y="1541881"/>
                </a:cubicBezTo>
                <a:cubicBezTo>
                  <a:pt x="772152" y="1536166"/>
                  <a:pt x="776914" y="1530451"/>
                  <a:pt x="781677" y="1524736"/>
                </a:cubicBezTo>
                <a:cubicBezTo>
                  <a:pt x="788344" y="1518068"/>
                  <a:pt x="795012" y="1511401"/>
                  <a:pt x="795964" y="1500923"/>
                </a:cubicBezTo>
                <a:cubicBezTo>
                  <a:pt x="795964" y="1497113"/>
                  <a:pt x="799774" y="1494256"/>
                  <a:pt x="802632" y="1491398"/>
                </a:cubicBezTo>
                <a:cubicBezTo>
                  <a:pt x="824539" y="1463776"/>
                  <a:pt x="852162" y="1443773"/>
                  <a:pt x="885499" y="1430438"/>
                </a:cubicBezTo>
                <a:cubicBezTo>
                  <a:pt x="909312" y="1419961"/>
                  <a:pt x="930267" y="1403768"/>
                  <a:pt x="935982" y="1375193"/>
                </a:cubicBezTo>
                <a:cubicBezTo>
                  <a:pt x="936934" y="1370431"/>
                  <a:pt x="943602" y="1366621"/>
                  <a:pt x="947412" y="1362811"/>
                </a:cubicBezTo>
                <a:cubicBezTo>
                  <a:pt x="952174" y="1357096"/>
                  <a:pt x="957889" y="1352333"/>
                  <a:pt x="961699" y="1346618"/>
                </a:cubicBezTo>
                <a:cubicBezTo>
                  <a:pt x="966462" y="1339951"/>
                  <a:pt x="969319" y="1330426"/>
                  <a:pt x="975034" y="1327568"/>
                </a:cubicBezTo>
                <a:cubicBezTo>
                  <a:pt x="991227" y="1319948"/>
                  <a:pt x="985512" y="1311376"/>
                  <a:pt x="980749" y="1299946"/>
                </a:cubicBezTo>
                <a:cubicBezTo>
                  <a:pt x="979797" y="1297088"/>
                  <a:pt x="982654" y="1292326"/>
                  <a:pt x="984559" y="1288516"/>
                </a:cubicBezTo>
                <a:cubicBezTo>
                  <a:pt x="992179" y="1276133"/>
                  <a:pt x="1000752" y="1264703"/>
                  <a:pt x="1009324" y="1253273"/>
                </a:cubicBezTo>
                <a:cubicBezTo>
                  <a:pt x="1015039" y="1245653"/>
                  <a:pt x="1021707" y="1239938"/>
                  <a:pt x="1028374" y="1233271"/>
                </a:cubicBezTo>
                <a:cubicBezTo>
                  <a:pt x="1037899" y="1222793"/>
                  <a:pt x="1047424" y="1212316"/>
                  <a:pt x="1058854" y="1203743"/>
                </a:cubicBezTo>
                <a:cubicBezTo>
                  <a:pt x="1080762" y="1186598"/>
                  <a:pt x="1089334" y="1162786"/>
                  <a:pt x="1094097" y="1137068"/>
                </a:cubicBezTo>
                <a:cubicBezTo>
                  <a:pt x="1096002" y="1128496"/>
                  <a:pt x="1098859" y="1121828"/>
                  <a:pt x="1108384" y="1119923"/>
                </a:cubicBezTo>
                <a:cubicBezTo>
                  <a:pt x="1116004" y="1118018"/>
                  <a:pt x="1111242" y="1111351"/>
                  <a:pt x="1109337" y="1107541"/>
                </a:cubicBezTo>
                <a:cubicBezTo>
                  <a:pt x="1101717" y="1092301"/>
                  <a:pt x="1102669" y="1090396"/>
                  <a:pt x="1119814" y="1085633"/>
                </a:cubicBezTo>
                <a:cubicBezTo>
                  <a:pt x="1133149" y="1081823"/>
                  <a:pt x="1140769" y="1070393"/>
                  <a:pt x="1146484" y="1057058"/>
                </a:cubicBezTo>
                <a:cubicBezTo>
                  <a:pt x="1148389" y="1052296"/>
                  <a:pt x="1151247" y="1048486"/>
                  <a:pt x="1153152" y="1043723"/>
                </a:cubicBezTo>
                <a:cubicBezTo>
                  <a:pt x="1161724" y="1024673"/>
                  <a:pt x="1177917" y="1011338"/>
                  <a:pt x="1193157" y="998003"/>
                </a:cubicBezTo>
                <a:cubicBezTo>
                  <a:pt x="1196014" y="996098"/>
                  <a:pt x="1196014" y="991336"/>
                  <a:pt x="1198872" y="987526"/>
                </a:cubicBezTo>
                <a:cubicBezTo>
                  <a:pt x="1205539" y="978953"/>
                  <a:pt x="1210302" y="968476"/>
                  <a:pt x="1218874" y="961808"/>
                </a:cubicBezTo>
                <a:cubicBezTo>
                  <a:pt x="1226494" y="956093"/>
                  <a:pt x="1229352" y="949426"/>
                  <a:pt x="1228399" y="940853"/>
                </a:cubicBezTo>
                <a:cubicBezTo>
                  <a:pt x="1227447" y="924661"/>
                  <a:pt x="1232209" y="913231"/>
                  <a:pt x="1249354" y="908468"/>
                </a:cubicBezTo>
                <a:cubicBezTo>
                  <a:pt x="1251259" y="908468"/>
                  <a:pt x="1253164" y="905611"/>
                  <a:pt x="1253164" y="904658"/>
                </a:cubicBezTo>
                <a:cubicBezTo>
                  <a:pt x="1256974" y="890371"/>
                  <a:pt x="1267452" y="883703"/>
                  <a:pt x="1279834" y="877988"/>
                </a:cubicBezTo>
                <a:cubicBezTo>
                  <a:pt x="1281739" y="877036"/>
                  <a:pt x="1283644" y="877036"/>
                  <a:pt x="1284597" y="876083"/>
                </a:cubicBezTo>
                <a:cubicBezTo>
                  <a:pt x="1304599" y="859891"/>
                  <a:pt x="1323649" y="843698"/>
                  <a:pt x="1342699" y="826553"/>
                </a:cubicBezTo>
                <a:cubicBezTo>
                  <a:pt x="1363654" y="807503"/>
                  <a:pt x="1383657" y="787501"/>
                  <a:pt x="1405564" y="768451"/>
                </a:cubicBezTo>
                <a:cubicBezTo>
                  <a:pt x="1417947" y="757973"/>
                  <a:pt x="1433187" y="750353"/>
                  <a:pt x="1446522" y="741781"/>
                </a:cubicBezTo>
                <a:cubicBezTo>
                  <a:pt x="1453189" y="737018"/>
                  <a:pt x="1458904" y="730351"/>
                  <a:pt x="1465572" y="725588"/>
                </a:cubicBezTo>
                <a:cubicBezTo>
                  <a:pt x="1477954" y="716063"/>
                  <a:pt x="1490337" y="706538"/>
                  <a:pt x="1502719" y="697966"/>
                </a:cubicBezTo>
                <a:cubicBezTo>
                  <a:pt x="1520817" y="685583"/>
                  <a:pt x="1531294" y="666533"/>
                  <a:pt x="1542724" y="648436"/>
                </a:cubicBezTo>
                <a:cubicBezTo>
                  <a:pt x="1545582" y="644626"/>
                  <a:pt x="1547487" y="639863"/>
                  <a:pt x="1550344" y="636053"/>
                </a:cubicBezTo>
                <a:cubicBezTo>
                  <a:pt x="1551297" y="637006"/>
                  <a:pt x="1551297" y="637958"/>
                  <a:pt x="1552249" y="638911"/>
                </a:cubicBezTo>
                <a:cubicBezTo>
                  <a:pt x="1555107" y="637958"/>
                  <a:pt x="1557964" y="637958"/>
                  <a:pt x="1559869" y="636053"/>
                </a:cubicBezTo>
                <a:cubicBezTo>
                  <a:pt x="1562727" y="632243"/>
                  <a:pt x="1565584" y="628433"/>
                  <a:pt x="1567489" y="623671"/>
                </a:cubicBezTo>
                <a:cubicBezTo>
                  <a:pt x="1571299" y="615098"/>
                  <a:pt x="1576062" y="606526"/>
                  <a:pt x="1576062" y="597953"/>
                </a:cubicBezTo>
                <a:cubicBezTo>
                  <a:pt x="1577967" y="578903"/>
                  <a:pt x="1576062" y="559853"/>
                  <a:pt x="1569394" y="540803"/>
                </a:cubicBezTo>
                <a:cubicBezTo>
                  <a:pt x="1565584" y="529373"/>
                  <a:pt x="1565584" y="516038"/>
                  <a:pt x="1562727" y="504608"/>
                </a:cubicBezTo>
                <a:cubicBezTo>
                  <a:pt x="1561774" y="497941"/>
                  <a:pt x="1558917" y="491273"/>
                  <a:pt x="1554154" y="487463"/>
                </a:cubicBezTo>
                <a:cubicBezTo>
                  <a:pt x="1541772" y="476033"/>
                  <a:pt x="1537962" y="461746"/>
                  <a:pt x="1537009" y="446506"/>
                </a:cubicBezTo>
                <a:cubicBezTo>
                  <a:pt x="1536057" y="437933"/>
                  <a:pt x="1533199" y="432218"/>
                  <a:pt x="1526532" y="427456"/>
                </a:cubicBezTo>
                <a:cubicBezTo>
                  <a:pt x="1511292" y="416978"/>
                  <a:pt x="1506529" y="401738"/>
                  <a:pt x="1502719" y="384593"/>
                </a:cubicBezTo>
                <a:cubicBezTo>
                  <a:pt x="1500814" y="375068"/>
                  <a:pt x="1494147" y="364591"/>
                  <a:pt x="1486527" y="357923"/>
                </a:cubicBezTo>
                <a:cubicBezTo>
                  <a:pt x="1477002" y="349351"/>
                  <a:pt x="1473192" y="338873"/>
                  <a:pt x="1472239" y="326491"/>
                </a:cubicBezTo>
                <a:cubicBezTo>
                  <a:pt x="1472239" y="321728"/>
                  <a:pt x="1472239" y="316966"/>
                  <a:pt x="1472239" y="312203"/>
                </a:cubicBezTo>
                <a:cubicBezTo>
                  <a:pt x="1472239" y="294106"/>
                  <a:pt x="1481764" y="287438"/>
                  <a:pt x="1498909" y="292201"/>
                </a:cubicBezTo>
                <a:cubicBezTo>
                  <a:pt x="1501767" y="293153"/>
                  <a:pt x="1504624" y="294106"/>
                  <a:pt x="1509387" y="295058"/>
                </a:cubicBezTo>
                <a:cubicBezTo>
                  <a:pt x="1509387" y="290296"/>
                  <a:pt x="1510339" y="286486"/>
                  <a:pt x="1509387" y="282676"/>
                </a:cubicBezTo>
                <a:cubicBezTo>
                  <a:pt x="1503672" y="251243"/>
                  <a:pt x="1503672" y="219811"/>
                  <a:pt x="1509387" y="188378"/>
                </a:cubicBezTo>
                <a:cubicBezTo>
                  <a:pt x="1513197" y="166471"/>
                  <a:pt x="1517007" y="143611"/>
                  <a:pt x="1522722" y="121703"/>
                </a:cubicBezTo>
                <a:cubicBezTo>
                  <a:pt x="1525579" y="112178"/>
                  <a:pt x="1530342" y="101701"/>
                  <a:pt x="1537962" y="95033"/>
                </a:cubicBezTo>
                <a:cubicBezTo>
                  <a:pt x="1548439" y="86461"/>
                  <a:pt x="1554154" y="75031"/>
                  <a:pt x="1562727" y="64553"/>
                </a:cubicBezTo>
                <a:cubicBezTo>
                  <a:pt x="1568442" y="57886"/>
                  <a:pt x="1577014" y="52171"/>
                  <a:pt x="1583682" y="46456"/>
                </a:cubicBezTo>
                <a:cubicBezTo>
                  <a:pt x="1588444" y="42646"/>
                  <a:pt x="1594159" y="39788"/>
                  <a:pt x="1598922" y="35978"/>
                </a:cubicBezTo>
                <a:cubicBezTo>
                  <a:pt x="1605589" y="30263"/>
                  <a:pt x="1612257" y="23596"/>
                  <a:pt x="1619877" y="16928"/>
                </a:cubicBezTo>
                <a:cubicBezTo>
                  <a:pt x="1632259" y="25501"/>
                  <a:pt x="1643689" y="26453"/>
                  <a:pt x="1656072" y="18833"/>
                </a:cubicBezTo>
                <a:cubicBezTo>
                  <a:pt x="1659882" y="16928"/>
                  <a:pt x="1665597" y="17881"/>
                  <a:pt x="1671312" y="17881"/>
                </a:cubicBezTo>
                <a:cubicBezTo>
                  <a:pt x="1675122" y="17881"/>
                  <a:pt x="1677979" y="17881"/>
                  <a:pt x="1681789" y="16928"/>
                </a:cubicBezTo>
                <a:cubicBezTo>
                  <a:pt x="1693219" y="14071"/>
                  <a:pt x="1704649" y="8356"/>
                  <a:pt x="1717032" y="12166"/>
                </a:cubicBezTo>
                <a:cubicBezTo>
                  <a:pt x="1719889" y="13118"/>
                  <a:pt x="1722747" y="10261"/>
                  <a:pt x="1725604" y="9308"/>
                </a:cubicBezTo>
                <a:cubicBezTo>
                  <a:pt x="1727509" y="8356"/>
                  <a:pt x="1731319" y="6451"/>
                  <a:pt x="1732272" y="7403"/>
                </a:cubicBezTo>
                <a:cubicBezTo>
                  <a:pt x="1743702" y="17881"/>
                  <a:pt x="1757037" y="7403"/>
                  <a:pt x="1769419" y="10261"/>
                </a:cubicBezTo>
                <a:cubicBezTo>
                  <a:pt x="1793232" y="15976"/>
                  <a:pt x="1816092" y="21691"/>
                  <a:pt x="1837047" y="36931"/>
                </a:cubicBezTo>
                <a:cubicBezTo>
                  <a:pt x="1855144" y="50266"/>
                  <a:pt x="1868479" y="65506"/>
                  <a:pt x="1871337" y="87413"/>
                </a:cubicBezTo>
                <a:cubicBezTo>
                  <a:pt x="1871337" y="89318"/>
                  <a:pt x="1872289" y="91223"/>
                  <a:pt x="1874194" y="91223"/>
                </a:cubicBezTo>
                <a:cubicBezTo>
                  <a:pt x="1886577" y="96938"/>
                  <a:pt x="1877052" y="98843"/>
                  <a:pt x="1875147" y="99796"/>
                </a:cubicBezTo>
                <a:cubicBezTo>
                  <a:pt x="1877052" y="107416"/>
                  <a:pt x="1880862" y="113131"/>
                  <a:pt x="1880862" y="119798"/>
                </a:cubicBezTo>
                <a:cubicBezTo>
                  <a:pt x="1880862" y="129323"/>
                  <a:pt x="1883719" y="133133"/>
                  <a:pt x="1893244" y="131228"/>
                </a:cubicBezTo>
                <a:cubicBezTo>
                  <a:pt x="1902769" y="129323"/>
                  <a:pt x="1905627" y="137896"/>
                  <a:pt x="1907532" y="144563"/>
                </a:cubicBezTo>
                <a:cubicBezTo>
                  <a:pt x="1910389" y="154088"/>
                  <a:pt x="1911342" y="163613"/>
                  <a:pt x="1919914" y="170281"/>
                </a:cubicBezTo>
                <a:cubicBezTo>
                  <a:pt x="1921819" y="171233"/>
                  <a:pt x="1921819" y="175043"/>
                  <a:pt x="1921819" y="176948"/>
                </a:cubicBezTo>
                <a:cubicBezTo>
                  <a:pt x="1923724" y="200761"/>
                  <a:pt x="1924677" y="224573"/>
                  <a:pt x="1926582" y="248386"/>
                </a:cubicBezTo>
                <a:cubicBezTo>
                  <a:pt x="1926582" y="251243"/>
                  <a:pt x="1925629" y="255053"/>
                  <a:pt x="1927534" y="256958"/>
                </a:cubicBezTo>
                <a:cubicBezTo>
                  <a:pt x="1939917" y="268388"/>
                  <a:pt x="1933249" y="282676"/>
                  <a:pt x="1930392" y="294106"/>
                </a:cubicBezTo>
                <a:cubicBezTo>
                  <a:pt x="1925629" y="308393"/>
                  <a:pt x="1921819" y="324586"/>
                  <a:pt x="1915152" y="336968"/>
                </a:cubicBezTo>
                <a:cubicBezTo>
                  <a:pt x="1903722" y="358876"/>
                  <a:pt x="1903722" y="379831"/>
                  <a:pt x="1908484" y="401738"/>
                </a:cubicBezTo>
                <a:cubicBezTo>
                  <a:pt x="1912294" y="419836"/>
                  <a:pt x="1909437" y="436028"/>
                  <a:pt x="1904674" y="453173"/>
                </a:cubicBezTo>
                <a:cubicBezTo>
                  <a:pt x="1903722" y="456983"/>
                  <a:pt x="1901817" y="459841"/>
                  <a:pt x="1901817" y="463651"/>
                </a:cubicBezTo>
                <a:cubicBezTo>
                  <a:pt x="1904674" y="486511"/>
                  <a:pt x="1896102" y="507466"/>
                  <a:pt x="1890387" y="528421"/>
                </a:cubicBezTo>
                <a:cubicBezTo>
                  <a:pt x="1888482" y="535088"/>
                  <a:pt x="1890387" y="543661"/>
                  <a:pt x="1891339" y="551281"/>
                </a:cubicBezTo>
                <a:cubicBezTo>
                  <a:pt x="1891339" y="556043"/>
                  <a:pt x="1892292" y="559853"/>
                  <a:pt x="1894197" y="566521"/>
                </a:cubicBezTo>
                <a:cubicBezTo>
                  <a:pt x="1896102" y="560806"/>
                  <a:pt x="1897054" y="556043"/>
                  <a:pt x="1898959" y="551281"/>
                </a:cubicBezTo>
                <a:cubicBezTo>
                  <a:pt x="1899912" y="551281"/>
                  <a:pt x="1900864" y="551281"/>
                  <a:pt x="1902769" y="552233"/>
                </a:cubicBezTo>
                <a:cubicBezTo>
                  <a:pt x="1916104" y="558901"/>
                  <a:pt x="1923724" y="556043"/>
                  <a:pt x="1929439" y="542708"/>
                </a:cubicBezTo>
                <a:cubicBezTo>
                  <a:pt x="1935154" y="526516"/>
                  <a:pt x="1946584" y="517943"/>
                  <a:pt x="1962777" y="516038"/>
                </a:cubicBezTo>
                <a:cubicBezTo>
                  <a:pt x="1970397" y="515086"/>
                  <a:pt x="1978969" y="516991"/>
                  <a:pt x="1986589" y="519848"/>
                </a:cubicBezTo>
                <a:cubicBezTo>
                  <a:pt x="2006592" y="526516"/>
                  <a:pt x="2026594" y="534136"/>
                  <a:pt x="2046597" y="542708"/>
                </a:cubicBezTo>
                <a:cubicBezTo>
                  <a:pt x="2070409" y="553186"/>
                  <a:pt x="2095174" y="562711"/>
                  <a:pt x="2118034" y="574141"/>
                </a:cubicBezTo>
                <a:cubicBezTo>
                  <a:pt x="2141847" y="586523"/>
                  <a:pt x="2162802" y="603668"/>
                  <a:pt x="2185662" y="616051"/>
                </a:cubicBezTo>
                <a:cubicBezTo>
                  <a:pt x="2218047" y="633196"/>
                  <a:pt x="2245669" y="655103"/>
                  <a:pt x="2270434" y="681773"/>
                </a:cubicBezTo>
                <a:cubicBezTo>
                  <a:pt x="2274244" y="686536"/>
                  <a:pt x="2279959" y="689393"/>
                  <a:pt x="2284722" y="693203"/>
                </a:cubicBezTo>
                <a:cubicBezTo>
                  <a:pt x="2292342" y="698918"/>
                  <a:pt x="2298057" y="704633"/>
                  <a:pt x="2298057" y="715111"/>
                </a:cubicBezTo>
                <a:cubicBezTo>
                  <a:pt x="2298057" y="719873"/>
                  <a:pt x="2300914" y="726541"/>
                  <a:pt x="2304724" y="728446"/>
                </a:cubicBezTo>
                <a:cubicBezTo>
                  <a:pt x="2324727" y="742733"/>
                  <a:pt x="2346634" y="755116"/>
                  <a:pt x="2365684" y="770356"/>
                </a:cubicBezTo>
                <a:cubicBezTo>
                  <a:pt x="2379019" y="780833"/>
                  <a:pt x="2390449" y="794168"/>
                  <a:pt x="2403784" y="806551"/>
                </a:cubicBezTo>
                <a:cubicBezTo>
                  <a:pt x="2416167" y="817981"/>
                  <a:pt x="2426644" y="830363"/>
                  <a:pt x="2439979" y="840841"/>
                </a:cubicBezTo>
                <a:cubicBezTo>
                  <a:pt x="2459029" y="855128"/>
                  <a:pt x="2478079" y="868463"/>
                  <a:pt x="2498082" y="882751"/>
                </a:cubicBezTo>
                <a:cubicBezTo>
                  <a:pt x="2499987" y="884656"/>
                  <a:pt x="2502844" y="885608"/>
                  <a:pt x="2505702" y="886561"/>
                </a:cubicBezTo>
                <a:cubicBezTo>
                  <a:pt x="2525704" y="893228"/>
                  <a:pt x="2545707" y="899896"/>
                  <a:pt x="2565709" y="905611"/>
                </a:cubicBezTo>
                <a:cubicBezTo>
                  <a:pt x="2595237" y="914183"/>
                  <a:pt x="2621907" y="929423"/>
                  <a:pt x="2646672" y="947521"/>
                </a:cubicBezTo>
                <a:cubicBezTo>
                  <a:pt x="2667627" y="962761"/>
                  <a:pt x="2690487" y="974191"/>
                  <a:pt x="2711442" y="988478"/>
                </a:cubicBezTo>
                <a:cubicBezTo>
                  <a:pt x="2735254" y="1005623"/>
                  <a:pt x="2758114" y="1024673"/>
                  <a:pt x="2781927" y="1041818"/>
                </a:cubicBezTo>
                <a:cubicBezTo>
                  <a:pt x="2800977" y="1056106"/>
                  <a:pt x="2820027" y="1071346"/>
                  <a:pt x="2838124" y="1085633"/>
                </a:cubicBezTo>
                <a:cubicBezTo>
                  <a:pt x="2855269" y="1098968"/>
                  <a:pt x="2873367" y="1112303"/>
                  <a:pt x="2890512" y="1125638"/>
                </a:cubicBezTo>
                <a:cubicBezTo>
                  <a:pt x="2902894" y="1135163"/>
                  <a:pt x="2916229" y="1145641"/>
                  <a:pt x="2928612" y="1154213"/>
                </a:cubicBezTo>
                <a:cubicBezTo>
                  <a:pt x="2948614" y="1169453"/>
                  <a:pt x="2969569" y="1184693"/>
                  <a:pt x="2990524" y="1198981"/>
                </a:cubicBezTo>
                <a:cubicBezTo>
                  <a:pt x="2999097" y="1204696"/>
                  <a:pt x="3008622" y="1210411"/>
                  <a:pt x="3018147" y="1214221"/>
                </a:cubicBezTo>
                <a:cubicBezTo>
                  <a:pt x="3034339" y="1221841"/>
                  <a:pt x="3050532" y="1229461"/>
                  <a:pt x="3066724" y="1234223"/>
                </a:cubicBezTo>
                <a:cubicBezTo>
                  <a:pt x="3087679" y="1239938"/>
                  <a:pt x="3110539" y="1245653"/>
                  <a:pt x="3132447" y="1246606"/>
                </a:cubicBezTo>
                <a:cubicBezTo>
                  <a:pt x="3175309" y="1248511"/>
                  <a:pt x="3218172" y="1247558"/>
                  <a:pt x="3261034" y="1247558"/>
                </a:cubicBezTo>
                <a:cubicBezTo>
                  <a:pt x="3277227" y="1247558"/>
                  <a:pt x="3293419" y="1259941"/>
                  <a:pt x="3292467" y="1276133"/>
                </a:cubicBezTo>
                <a:cubicBezTo>
                  <a:pt x="3290562" y="1301851"/>
                  <a:pt x="3301992" y="1323758"/>
                  <a:pt x="3308659" y="1346618"/>
                </a:cubicBezTo>
                <a:cubicBezTo>
                  <a:pt x="3312469" y="1360906"/>
                  <a:pt x="3318184" y="1374241"/>
                  <a:pt x="3321994" y="1387576"/>
                </a:cubicBezTo>
                <a:cubicBezTo>
                  <a:pt x="3322947" y="1390433"/>
                  <a:pt x="3321994" y="1395196"/>
                  <a:pt x="3321042" y="1397101"/>
                </a:cubicBezTo>
                <a:cubicBezTo>
                  <a:pt x="3313422" y="1409483"/>
                  <a:pt x="3306754" y="1422818"/>
                  <a:pt x="3287704" y="1419008"/>
                </a:cubicBezTo>
                <a:cubicBezTo>
                  <a:pt x="3284847" y="1418056"/>
                  <a:pt x="3280084" y="1419961"/>
                  <a:pt x="3277227" y="1421866"/>
                </a:cubicBezTo>
                <a:cubicBezTo>
                  <a:pt x="3261034" y="1432343"/>
                  <a:pt x="3242937" y="1429486"/>
                  <a:pt x="3225792" y="1425676"/>
                </a:cubicBezTo>
                <a:cubicBezTo>
                  <a:pt x="3219124" y="1423771"/>
                  <a:pt x="3212457" y="1417103"/>
                  <a:pt x="3207694" y="1411388"/>
                </a:cubicBezTo>
                <a:cubicBezTo>
                  <a:pt x="3198169" y="1401863"/>
                  <a:pt x="3189597" y="1396148"/>
                  <a:pt x="3174357" y="1399958"/>
                </a:cubicBezTo>
                <a:cubicBezTo>
                  <a:pt x="3152449" y="1404721"/>
                  <a:pt x="3131494" y="1397101"/>
                  <a:pt x="3111492" y="1387576"/>
                </a:cubicBezTo>
                <a:cubicBezTo>
                  <a:pt x="3090537" y="1377098"/>
                  <a:pt x="3070534" y="1364716"/>
                  <a:pt x="3049579" y="1353286"/>
                </a:cubicBezTo>
                <a:cubicBezTo>
                  <a:pt x="3028624" y="1341856"/>
                  <a:pt x="3007669" y="1332331"/>
                  <a:pt x="2986714" y="1320901"/>
                </a:cubicBezTo>
                <a:cubicBezTo>
                  <a:pt x="2974332" y="1314233"/>
                  <a:pt x="2962902" y="1305661"/>
                  <a:pt x="2954329" y="1294231"/>
                </a:cubicBezTo>
                <a:cubicBezTo>
                  <a:pt x="2947662" y="1285658"/>
                  <a:pt x="2936232" y="1278038"/>
                  <a:pt x="2925754" y="1277086"/>
                </a:cubicBezTo>
                <a:cubicBezTo>
                  <a:pt x="2897179" y="1274228"/>
                  <a:pt x="2870509" y="1265656"/>
                  <a:pt x="2842887" y="1258036"/>
                </a:cubicBezTo>
                <a:cubicBezTo>
                  <a:pt x="2817169" y="1249463"/>
                  <a:pt x="2790499" y="1240891"/>
                  <a:pt x="2764782" y="1233271"/>
                </a:cubicBezTo>
                <a:cubicBezTo>
                  <a:pt x="2725729" y="1221841"/>
                  <a:pt x="2685724" y="1213268"/>
                  <a:pt x="2647624" y="1199933"/>
                </a:cubicBezTo>
                <a:cubicBezTo>
                  <a:pt x="2619049" y="1189456"/>
                  <a:pt x="2589522" y="1179931"/>
                  <a:pt x="2563804" y="1159928"/>
                </a:cubicBezTo>
                <a:cubicBezTo>
                  <a:pt x="2541897" y="1143736"/>
                  <a:pt x="2516179" y="1133258"/>
                  <a:pt x="2492367" y="1119923"/>
                </a:cubicBezTo>
                <a:cubicBezTo>
                  <a:pt x="2480937" y="1113256"/>
                  <a:pt x="2470459" y="1104683"/>
                  <a:pt x="2459029" y="1098016"/>
                </a:cubicBezTo>
                <a:cubicBezTo>
                  <a:pt x="2440932" y="1086586"/>
                  <a:pt x="2421882" y="1077061"/>
                  <a:pt x="2404737" y="1065631"/>
                </a:cubicBezTo>
                <a:cubicBezTo>
                  <a:pt x="2395212" y="1058963"/>
                  <a:pt x="2387592" y="1049438"/>
                  <a:pt x="2379019" y="1041818"/>
                </a:cubicBezTo>
                <a:cubicBezTo>
                  <a:pt x="2374257" y="1038008"/>
                  <a:pt x="2368542" y="1034198"/>
                  <a:pt x="2362827" y="1031341"/>
                </a:cubicBezTo>
                <a:cubicBezTo>
                  <a:pt x="2334252" y="1015148"/>
                  <a:pt x="2304724" y="1000861"/>
                  <a:pt x="2276149" y="983716"/>
                </a:cubicBezTo>
                <a:cubicBezTo>
                  <a:pt x="2266624" y="978001"/>
                  <a:pt x="2260909" y="978001"/>
                  <a:pt x="2252337" y="984668"/>
                </a:cubicBezTo>
                <a:cubicBezTo>
                  <a:pt x="2247574" y="988478"/>
                  <a:pt x="2241859" y="993241"/>
                  <a:pt x="2235192" y="995146"/>
                </a:cubicBezTo>
                <a:cubicBezTo>
                  <a:pt x="2224714" y="999908"/>
                  <a:pt x="2219952" y="1006576"/>
                  <a:pt x="2219952" y="1018006"/>
                </a:cubicBezTo>
                <a:cubicBezTo>
                  <a:pt x="2219952" y="1033246"/>
                  <a:pt x="2219952" y="1048486"/>
                  <a:pt x="2219952" y="1062773"/>
                </a:cubicBezTo>
                <a:cubicBezTo>
                  <a:pt x="2219952" y="1072298"/>
                  <a:pt x="2217094" y="1080871"/>
                  <a:pt x="2217094" y="1090396"/>
                </a:cubicBezTo>
                <a:cubicBezTo>
                  <a:pt x="2217094" y="1096111"/>
                  <a:pt x="2218047" y="1102778"/>
                  <a:pt x="2221857" y="1107541"/>
                </a:cubicBezTo>
                <a:cubicBezTo>
                  <a:pt x="2226619" y="1113256"/>
                  <a:pt x="2233287" y="1118018"/>
                  <a:pt x="2239002" y="1122781"/>
                </a:cubicBezTo>
                <a:cubicBezTo>
                  <a:pt x="2239954" y="1123733"/>
                  <a:pt x="2241859" y="1125638"/>
                  <a:pt x="2241859" y="1126591"/>
                </a:cubicBezTo>
                <a:cubicBezTo>
                  <a:pt x="2244717" y="1139926"/>
                  <a:pt x="2248527" y="1154213"/>
                  <a:pt x="2250432" y="1167548"/>
                </a:cubicBezTo>
                <a:cubicBezTo>
                  <a:pt x="2251384" y="1175168"/>
                  <a:pt x="2250432" y="1184693"/>
                  <a:pt x="2246622" y="1191361"/>
                </a:cubicBezTo>
                <a:cubicBezTo>
                  <a:pt x="2241859" y="1200886"/>
                  <a:pt x="2247574" y="1207553"/>
                  <a:pt x="2248527" y="1216126"/>
                </a:cubicBezTo>
                <a:cubicBezTo>
                  <a:pt x="2249479" y="1221841"/>
                  <a:pt x="2250432" y="1227556"/>
                  <a:pt x="2251384" y="1232318"/>
                </a:cubicBezTo>
                <a:cubicBezTo>
                  <a:pt x="2257099" y="1254226"/>
                  <a:pt x="2261862" y="1276133"/>
                  <a:pt x="2268529" y="1298041"/>
                </a:cubicBezTo>
                <a:cubicBezTo>
                  <a:pt x="2277102" y="1325663"/>
                  <a:pt x="2288532" y="1351381"/>
                  <a:pt x="2290437" y="1380908"/>
                </a:cubicBezTo>
                <a:cubicBezTo>
                  <a:pt x="2291389" y="1399006"/>
                  <a:pt x="2296152" y="1417103"/>
                  <a:pt x="2299009" y="1435201"/>
                </a:cubicBezTo>
                <a:cubicBezTo>
                  <a:pt x="2301867" y="1453298"/>
                  <a:pt x="2304724" y="1470443"/>
                  <a:pt x="2307582" y="1488541"/>
                </a:cubicBezTo>
                <a:cubicBezTo>
                  <a:pt x="2307582" y="1491398"/>
                  <a:pt x="2306629" y="1494256"/>
                  <a:pt x="2305677" y="1496161"/>
                </a:cubicBezTo>
                <a:cubicBezTo>
                  <a:pt x="2303772" y="1503781"/>
                  <a:pt x="2299009" y="1511401"/>
                  <a:pt x="2299009" y="1519021"/>
                </a:cubicBezTo>
                <a:cubicBezTo>
                  <a:pt x="2299962" y="1531403"/>
                  <a:pt x="2304724" y="1544738"/>
                  <a:pt x="2307582" y="1557121"/>
                </a:cubicBezTo>
                <a:cubicBezTo>
                  <a:pt x="2310439" y="1569503"/>
                  <a:pt x="2314249" y="1580933"/>
                  <a:pt x="2315202" y="1593316"/>
                </a:cubicBezTo>
                <a:cubicBezTo>
                  <a:pt x="2317107" y="1633321"/>
                  <a:pt x="2315202" y="1673326"/>
                  <a:pt x="2320917" y="1712378"/>
                </a:cubicBezTo>
                <a:cubicBezTo>
                  <a:pt x="2326632" y="1759051"/>
                  <a:pt x="2323774" y="1806676"/>
                  <a:pt x="2323774" y="1853348"/>
                </a:cubicBezTo>
                <a:cubicBezTo>
                  <a:pt x="2323774" y="1878113"/>
                  <a:pt x="2329489" y="1901926"/>
                  <a:pt x="2335204" y="1925738"/>
                </a:cubicBezTo>
                <a:cubicBezTo>
                  <a:pt x="2338062" y="1937168"/>
                  <a:pt x="2343777" y="1946693"/>
                  <a:pt x="2348539" y="1957171"/>
                </a:cubicBezTo>
                <a:cubicBezTo>
                  <a:pt x="2349492" y="1958123"/>
                  <a:pt x="2349492" y="1960028"/>
                  <a:pt x="2349492" y="1960981"/>
                </a:cubicBezTo>
                <a:cubicBezTo>
                  <a:pt x="2346634" y="1978126"/>
                  <a:pt x="2356159" y="1990508"/>
                  <a:pt x="2361874" y="2004796"/>
                </a:cubicBezTo>
                <a:cubicBezTo>
                  <a:pt x="2368542" y="2020988"/>
                  <a:pt x="2377114" y="2036228"/>
                  <a:pt x="2381877" y="2052421"/>
                </a:cubicBezTo>
                <a:cubicBezTo>
                  <a:pt x="2384734" y="2060041"/>
                  <a:pt x="2382829" y="2071471"/>
                  <a:pt x="2379972" y="2079091"/>
                </a:cubicBezTo>
                <a:cubicBezTo>
                  <a:pt x="2375209" y="2089568"/>
                  <a:pt x="2374257" y="2099094"/>
                  <a:pt x="2377114" y="2109571"/>
                </a:cubicBezTo>
                <a:cubicBezTo>
                  <a:pt x="2380924" y="2121001"/>
                  <a:pt x="2383782" y="2133383"/>
                  <a:pt x="2387592" y="2144814"/>
                </a:cubicBezTo>
                <a:cubicBezTo>
                  <a:pt x="2388544" y="2147671"/>
                  <a:pt x="2392354" y="2150528"/>
                  <a:pt x="2396164" y="2150528"/>
                </a:cubicBezTo>
                <a:cubicBezTo>
                  <a:pt x="2410452" y="2152433"/>
                  <a:pt x="2419024" y="2161006"/>
                  <a:pt x="2426644" y="2172436"/>
                </a:cubicBezTo>
                <a:cubicBezTo>
                  <a:pt x="2430454" y="2179103"/>
                  <a:pt x="2431407" y="2185771"/>
                  <a:pt x="2425692" y="2193391"/>
                </a:cubicBezTo>
                <a:cubicBezTo>
                  <a:pt x="2416167" y="2206726"/>
                  <a:pt x="2413309" y="2220061"/>
                  <a:pt x="2424739" y="2234348"/>
                </a:cubicBezTo>
                <a:cubicBezTo>
                  <a:pt x="2425692" y="2236253"/>
                  <a:pt x="2426644" y="2238158"/>
                  <a:pt x="2427597" y="2240064"/>
                </a:cubicBezTo>
                <a:cubicBezTo>
                  <a:pt x="2430454" y="2258161"/>
                  <a:pt x="2442837" y="2270544"/>
                  <a:pt x="2457124" y="2280069"/>
                </a:cubicBezTo>
                <a:cubicBezTo>
                  <a:pt x="2479032" y="2295308"/>
                  <a:pt x="2495224" y="2316264"/>
                  <a:pt x="2510464" y="2338171"/>
                </a:cubicBezTo>
                <a:cubicBezTo>
                  <a:pt x="2521894" y="2354364"/>
                  <a:pt x="2530467" y="2373414"/>
                  <a:pt x="2539039" y="2391511"/>
                </a:cubicBezTo>
                <a:cubicBezTo>
                  <a:pt x="2543802" y="2401989"/>
                  <a:pt x="2544754" y="2413419"/>
                  <a:pt x="2549517" y="2423896"/>
                </a:cubicBezTo>
                <a:cubicBezTo>
                  <a:pt x="2556184" y="2439136"/>
                  <a:pt x="2565709" y="2453423"/>
                  <a:pt x="2573329" y="2467711"/>
                </a:cubicBezTo>
                <a:cubicBezTo>
                  <a:pt x="2575234" y="2471521"/>
                  <a:pt x="2576187" y="2476283"/>
                  <a:pt x="2577139" y="2481046"/>
                </a:cubicBezTo>
                <a:cubicBezTo>
                  <a:pt x="2580949" y="2493429"/>
                  <a:pt x="2582854" y="2505811"/>
                  <a:pt x="2587617" y="2517241"/>
                </a:cubicBezTo>
                <a:cubicBezTo>
                  <a:pt x="2596189" y="2543911"/>
                  <a:pt x="2607619" y="2569629"/>
                  <a:pt x="2615239" y="2596298"/>
                </a:cubicBezTo>
                <a:cubicBezTo>
                  <a:pt x="2620954" y="2616301"/>
                  <a:pt x="2621907" y="2637256"/>
                  <a:pt x="2624764" y="2658211"/>
                </a:cubicBezTo>
                <a:cubicBezTo>
                  <a:pt x="2626669" y="2675356"/>
                  <a:pt x="2625717" y="2693454"/>
                  <a:pt x="2629527" y="2710598"/>
                </a:cubicBezTo>
                <a:cubicBezTo>
                  <a:pt x="2632384" y="2721076"/>
                  <a:pt x="2640004" y="2731554"/>
                  <a:pt x="2646672" y="2740126"/>
                </a:cubicBezTo>
                <a:cubicBezTo>
                  <a:pt x="2657149" y="2752508"/>
                  <a:pt x="2660959" y="2766796"/>
                  <a:pt x="2663817" y="2782989"/>
                </a:cubicBezTo>
                <a:cubicBezTo>
                  <a:pt x="2669532" y="2812516"/>
                  <a:pt x="2666674" y="2842996"/>
                  <a:pt x="2666674" y="2872523"/>
                </a:cubicBezTo>
                <a:cubicBezTo>
                  <a:pt x="2666674" y="2898241"/>
                  <a:pt x="2673342" y="2923006"/>
                  <a:pt x="2674294" y="2948723"/>
                </a:cubicBezTo>
                <a:cubicBezTo>
                  <a:pt x="2675247" y="2963011"/>
                  <a:pt x="2669532" y="2980156"/>
                  <a:pt x="2661912" y="2992539"/>
                </a:cubicBezTo>
                <a:cubicBezTo>
                  <a:pt x="2654292" y="3004921"/>
                  <a:pt x="2649529" y="3016351"/>
                  <a:pt x="2648577" y="3030639"/>
                </a:cubicBezTo>
                <a:cubicBezTo>
                  <a:pt x="2647624" y="3050641"/>
                  <a:pt x="2647624" y="3071596"/>
                  <a:pt x="2646672" y="3091598"/>
                </a:cubicBezTo>
                <a:cubicBezTo>
                  <a:pt x="2646672" y="3096361"/>
                  <a:pt x="2646672" y="3101123"/>
                  <a:pt x="2645719" y="3105886"/>
                </a:cubicBezTo>
                <a:cubicBezTo>
                  <a:pt x="2643814" y="3113506"/>
                  <a:pt x="2641909" y="3121126"/>
                  <a:pt x="2640004" y="3128746"/>
                </a:cubicBezTo>
                <a:cubicBezTo>
                  <a:pt x="2639052" y="3131604"/>
                  <a:pt x="2638099" y="3134461"/>
                  <a:pt x="2637147" y="3137318"/>
                </a:cubicBezTo>
                <a:cubicBezTo>
                  <a:pt x="2635242" y="3170656"/>
                  <a:pt x="2624764" y="3203993"/>
                  <a:pt x="2628574" y="3237331"/>
                </a:cubicBezTo>
                <a:cubicBezTo>
                  <a:pt x="2629527" y="3242093"/>
                  <a:pt x="2630479" y="3247808"/>
                  <a:pt x="2633337" y="3250666"/>
                </a:cubicBezTo>
                <a:cubicBezTo>
                  <a:pt x="2643814" y="3262096"/>
                  <a:pt x="2646672" y="3273526"/>
                  <a:pt x="2642862" y="3288766"/>
                </a:cubicBezTo>
                <a:cubicBezTo>
                  <a:pt x="2638099" y="3309721"/>
                  <a:pt x="2636194" y="3331629"/>
                  <a:pt x="2632384" y="3353536"/>
                </a:cubicBezTo>
                <a:cubicBezTo>
                  <a:pt x="2629527" y="3371633"/>
                  <a:pt x="2624764" y="3388779"/>
                  <a:pt x="2621907" y="3406876"/>
                </a:cubicBezTo>
                <a:cubicBezTo>
                  <a:pt x="2618097" y="3430689"/>
                  <a:pt x="2615239" y="3453548"/>
                  <a:pt x="2610477" y="3477361"/>
                </a:cubicBezTo>
                <a:cubicBezTo>
                  <a:pt x="2608572" y="3490696"/>
                  <a:pt x="2605714" y="3503079"/>
                  <a:pt x="2600952" y="3515461"/>
                </a:cubicBezTo>
                <a:cubicBezTo>
                  <a:pt x="2589522" y="3551656"/>
                  <a:pt x="2576187" y="3587851"/>
                  <a:pt x="2564757" y="3624046"/>
                </a:cubicBezTo>
                <a:cubicBezTo>
                  <a:pt x="2560947" y="3635476"/>
                  <a:pt x="2557137" y="3645954"/>
                  <a:pt x="2541897" y="3648811"/>
                </a:cubicBezTo>
                <a:cubicBezTo>
                  <a:pt x="2531419" y="3650716"/>
                  <a:pt x="2530467" y="3661193"/>
                  <a:pt x="2528562" y="3670718"/>
                </a:cubicBezTo>
                <a:cubicBezTo>
                  <a:pt x="2524752" y="3694531"/>
                  <a:pt x="2520942" y="3718343"/>
                  <a:pt x="2517132" y="3742156"/>
                </a:cubicBezTo>
                <a:cubicBezTo>
                  <a:pt x="2515227" y="3752633"/>
                  <a:pt x="2513322" y="3764064"/>
                  <a:pt x="2512369" y="3774541"/>
                </a:cubicBezTo>
                <a:cubicBezTo>
                  <a:pt x="2510464" y="3786923"/>
                  <a:pt x="2513322" y="3798354"/>
                  <a:pt x="2523799" y="3806926"/>
                </a:cubicBezTo>
                <a:cubicBezTo>
                  <a:pt x="2526657" y="3808831"/>
                  <a:pt x="2528562" y="3813593"/>
                  <a:pt x="2528562" y="3817404"/>
                </a:cubicBezTo>
                <a:cubicBezTo>
                  <a:pt x="2534277" y="3846931"/>
                  <a:pt x="2561899" y="3860266"/>
                  <a:pt x="2587617" y="3857408"/>
                </a:cubicBezTo>
                <a:cubicBezTo>
                  <a:pt x="2590474" y="3857408"/>
                  <a:pt x="2593332" y="3854551"/>
                  <a:pt x="2596189" y="3851693"/>
                </a:cubicBezTo>
                <a:cubicBezTo>
                  <a:pt x="2601904" y="3845979"/>
                  <a:pt x="2604762" y="3845979"/>
                  <a:pt x="2609524" y="3853598"/>
                </a:cubicBezTo>
                <a:cubicBezTo>
                  <a:pt x="2617144" y="3865981"/>
                  <a:pt x="2626669" y="3877411"/>
                  <a:pt x="2635242" y="3888841"/>
                </a:cubicBezTo>
                <a:cubicBezTo>
                  <a:pt x="2643814" y="3900271"/>
                  <a:pt x="2657149" y="3908843"/>
                  <a:pt x="2660007" y="3923131"/>
                </a:cubicBezTo>
                <a:cubicBezTo>
                  <a:pt x="2662864" y="3941229"/>
                  <a:pt x="2672389" y="3945039"/>
                  <a:pt x="2688582" y="3949801"/>
                </a:cubicBezTo>
                <a:cubicBezTo>
                  <a:pt x="2701917" y="3953611"/>
                  <a:pt x="2715252" y="3955516"/>
                  <a:pt x="2728587" y="3956468"/>
                </a:cubicBezTo>
                <a:cubicBezTo>
                  <a:pt x="2745732" y="3958373"/>
                  <a:pt x="2762877" y="3961231"/>
                  <a:pt x="2780022" y="3963136"/>
                </a:cubicBezTo>
                <a:cubicBezTo>
                  <a:pt x="2795262" y="3964089"/>
                  <a:pt x="2810502" y="3964089"/>
                  <a:pt x="2825742" y="3965041"/>
                </a:cubicBezTo>
                <a:cubicBezTo>
                  <a:pt x="2849554" y="3966946"/>
                  <a:pt x="2870509" y="3974566"/>
                  <a:pt x="2885749" y="3992664"/>
                </a:cubicBezTo>
                <a:cubicBezTo>
                  <a:pt x="2892417" y="4000283"/>
                  <a:pt x="2900037" y="4006951"/>
                  <a:pt x="2906704" y="4014571"/>
                </a:cubicBezTo>
                <a:cubicBezTo>
                  <a:pt x="2908609" y="4016476"/>
                  <a:pt x="2910514" y="4019333"/>
                  <a:pt x="2909562" y="4021239"/>
                </a:cubicBezTo>
                <a:cubicBezTo>
                  <a:pt x="2902894" y="4033621"/>
                  <a:pt x="2900037" y="4046956"/>
                  <a:pt x="2887654" y="4057433"/>
                </a:cubicBezTo>
                <a:cubicBezTo>
                  <a:pt x="2861937" y="4077436"/>
                  <a:pt x="2832409" y="4083151"/>
                  <a:pt x="2801929" y="4084104"/>
                </a:cubicBezTo>
                <a:cubicBezTo>
                  <a:pt x="2766687" y="4085056"/>
                  <a:pt x="2731444" y="4084104"/>
                  <a:pt x="2696202" y="4084104"/>
                </a:cubicBezTo>
                <a:cubicBezTo>
                  <a:pt x="2694297" y="4084104"/>
                  <a:pt x="2691439" y="4083151"/>
                  <a:pt x="2689534" y="4082198"/>
                </a:cubicBezTo>
                <a:cubicBezTo>
                  <a:pt x="2647624" y="4054576"/>
                  <a:pt x="2599047" y="4049814"/>
                  <a:pt x="2551422" y="4042193"/>
                </a:cubicBezTo>
                <a:cubicBezTo>
                  <a:pt x="2539039" y="4040289"/>
                  <a:pt x="2526657" y="4040289"/>
                  <a:pt x="2514274" y="4044098"/>
                </a:cubicBezTo>
                <a:cubicBezTo>
                  <a:pt x="2461887" y="4059339"/>
                  <a:pt x="2407594" y="4057433"/>
                  <a:pt x="2354254" y="4056481"/>
                </a:cubicBezTo>
                <a:cubicBezTo>
                  <a:pt x="2330442" y="4056481"/>
                  <a:pt x="2313297" y="4045051"/>
                  <a:pt x="2294247" y="4034573"/>
                </a:cubicBezTo>
                <a:cubicBezTo>
                  <a:pt x="2292342" y="4033621"/>
                  <a:pt x="2291389" y="4031716"/>
                  <a:pt x="2290437" y="4029811"/>
                </a:cubicBezTo>
                <a:cubicBezTo>
                  <a:pt x="2284722" y="4016476"/>
                  <a:pt x="2279007" y="4003141"/>
                  <a:pt x="2274244" y="3988854"/>
                </a:cubicBezTo>
                <a:cubicBezTo>
                  <a:pt x="2273292" y="3985996"/>
                  <a:pt x="2275197" y="3981233"/>
                  <a:pt x="2275197" y="3978376"/>
                </a:cubicBezTo>
                <a:cubicBezTo>
                  <a:pt x="2276149" y="3961231"/>
                  <a:pt x="2285674" y="3946943"/>
                  <a:pt x="2294247" y="3931704"/>
                </a:cubicBezTo>
                <a:cubicBezTo>
                  <a:pt x="2295199" y="3928846"/>
                  <a:pt x="2293294" y="3924083"/>
                  <a:pt x="2292342" y="3921226"/>
                </a:cubicBezTo>
                <a:cubicBezTo>
                  <a:pt x="2289484" y="3911701"/>
                  <a:pt x="2284722" y="3902176"/>
                  <a:pt x="2294247" y="3893604"/>
                </a:cubicBezTo>
                <a:cubicBezTo>
                  <a:pt x="2296152" y="3891698"/>
                  <a:pt x="2298057" y="3887889"/>
                  <a:pt x="2298057" y="3885031"/>
                </a:cubicBezTo>
                <a:cubicBezTo>
                  <a:pt x="2297104" y="3866933"/>
                  <a:pt x="2307582" y="3851693"/>
                  <a:pt x="2310439" y="3834548"/>
                </a:cubicBezTo>
                <a:cubicBezTo>
                  <a:pt x="2315202" y="3810736"/>
                  <a:pt x="2317107" y="3786923"/>
                  <a:pt x="2319964" y="3763111"/>
                </a:cubicBezTo>
                <a:cubicBezTo>
                  <a:pt x="2322822" y="3738346"/>
                  <a:pt x="2324727" y="3713581"/>
                  <a:pt x="2327584" y="3689768"/>
                </a:cubicBezTo>
                <a:cubicBezTo>
                  <a:pt x="2327584" y="3685958"/>
                  <a:pt x="2328537" y="3682148"/>
                  <a:pt x="2328537" y="3678339"/>
                </a:cubicBezTo>
                <a:cubicBezTo>
                  <a:pt x="2328537" y="3641191"/>
                  <a:pt x="2328537" y="3604043"/>
                  <a:pt x="2328537" y="3566896"/>
                </a:cubicBezTo>
                <a:cubicBezTo>
                  <a:pt x="2328537" y="3559276"/>
                  <a:pt x="2330442" y="3550704"/>
                  <a:pt x="2330442" y="3543083"/>
                </a:cubicBezTo>
                <a:cubicBezTo>
                  <a:pt x="2330442" y="3526891"/>
                  <a:pt x="2327584" y="3509746"/>
                  <a:pt x="2328537" y="3493554"/>
                </a:cubicBezTo>
                <a:cubicBezTo>
                  <a:pt x="2330442" y="3467836"/>
                  <a:pt x="2319964" y="3445929"/>
                  <a:pt x="2311392" y="3423068"/>
                </a:cubicBezTo>
                <a:cubicBezTo>
                  <a:pt x="2301867" y="3399256"/>
                  <a:pt x="2295199" y="3374491"/>
                  <a:pt x="2294247" y="3348773"/>
                </a:cubicBezTo>
                <a:cubicBezTo>
                  <a:pt x="2293294" y="3320198"/>
                  <a:pt x="2297104" y="3292576"/>
                  <a:pt x="2301867" y="3264954"/>
                </a:cubicBezTo>
                <a:cubicBezTo>
                  <a:pt x="2308534" y="3220186"/>
                  <a:pt x="2321869" y="3176371"/>
                  <a:pt x="2335204" y="3133508"/>
                </a:cubicBezTo>
                <a:cubicBezTo>
                  <a:pt x="2339014" y="3121126"/>
                  <a:pt x="2342824" y="3107791"/>
                  <a:pt x="2335204" y="3094456"/>
                </a:cubicBezTo>
                <a:cubicBezTo>
                  <a:pt x="2329489" y="3083979"/>
                  <a:pt x="2339014" y="3076358"/>
                  <a:pt x="2342824" y="3068739"/>
                </a:cubicBezTo>
                <a:cubicBezTo>
                  <a:pt x="2346634" y="3062071"/>
                  <a:pt x="2348539" y="3057308"/>
                  <a:pt x="2345682" y="3049689"/>
                </a:cubicBezTo>
                <a:cubicBezTo>
                  <a:pt x="2344729" y="3046831"/>
                  <a:pt x="2344729" y="3043021"/>
                  <a:pt x="2345682" y="3040164"/>
                </a:cubicBezTo>
                <a:cubicBezTo>
                  <a:pt x="2347587" y="3030639"/>
                  <a:pt x="2351397" y="3021114"/>
                  <a:pt x="2353302" y="3011589"/>
                </a:cubicBezTo>
                <a:cubicBezTo>
                  <a:pt x="2354254" y="3008731"/>
                  <a:pt x="2351397" y="3003968"/>
                  <a:pt x="2349492" y="3001111"/>
                </a:cubicBezTo>
                <a:cubicBezTo>
                  <a:pt x="2344729" y="2990633"/>
                  <a:pt x="2339967" y="2981108"/>
                  <a:pt x="2344729" y="2968726"/>
                </a:cubicBezTo>
                <a:cubicBezTo>
                  <a:pt x="2349492" y="2957296"/>
                  <a:pt x="2353302" y="2944914"/>
                  <a:pt x="2357112" y="2932531"/>
                </a:cubicBezTo>
                <a:cubicBezTo>
                  <a:pt x="2359969" y="2923958"/>
                  <a:pt x="2353302" y="2908718"/>
                  <a:pt x="2342824" y="2901098"/>
                </a:cubicBezTo>
                <a:cubicBezTo>
                  <a:pt x="2335204" y="2895383"/>
                  <a:pt x="2324727" y="2897289"/>
                  <a:pt x="2316154" y="2903956"/>
                </a:cubicBezTo>
                <a:cubicBezTo>
                  <a:pt x="2289484" y="2924911"/>
                  <a:pt x="2262814" y="2944914"/>
                  <a:pt x="2235192" y="2964916"/>
                </a:cubicBezTo>
                <a:cubicBezTo>
                  <a:pt x="2218999" y="2976346"/>
                  <a:pt x="2199949" y="2973489"/>
                  <a:pt x="2182804" y="2966821"/>
                </a:cubicBezTo>
                <a:cubicBezTo>
                  <a:pt x="2149467" y="2953486"/>
                  <a:pt x="2126607" y="2928721"/>
                  <a:pt x="2107557" y="2900146"/>
                </a:cubicBezTo>
                <a:cubicBezTo>
                  <a:pt x="2100889" y="2889668"/>
                  <a:pt x="2097079" y="2877286"/>
                  <a:pt x="2092317" y="2866808"/>
                </a:cubicBezTo>
                <a:cubicBezTo>
                  <a:pt x="2078982" y="2842043"/>
                  <a:pt x="2066599" y="2816326"/>
                  <a:pt x="2053264" y="2791561"/>
                </a:cubicBezTo>
                <a:cubicBezTo>
                  <a:pt x="2032309" y="2752508"/>
                  <a:pt x="2009449" y="2713456"/>
                  <a:pt x="1989447" y="2674404"/>
                </a:cubicBezTo>
                <a:cubicBezTo>
                  <a:pt x="1981827" y="2660116"/>
                  <a:pt x="1978969" y="2643923"/>
                  <a:pt x="1975159" y="2627731"/>
                </a:cubicBezTo>
                <a:cubicBezTo>
                  <a:pt x="1969444" y="2597251"/>
                  <a:pt x="1950394" y="2578201"/>
                  <a:pt x="1924677" y="2564866"/>
                </a:cubicBezTo>
                <a:cubicBezTo>
                  <a:pt x="1911342" y="2558198"/>
                  <a:pt x="1897054" y="2553436"/>
                  <a:pt x="1882767" y="2546768"/>
                </a:cubicBezTo>
                <a:cubicBezTo>
                  <a:pt x="1879909" y="2545816"/>
                  <a:pt x="1876099" y="2542958"/>
                  <a:pt x="1874194" y="2541054"/>
                </a:cubicBezTo>
                <a:cubicBezTo>
                  <a:pt x="1867527" y="2536291"/>
                  <a:pt x="1859907" y="2535339"/>
                  <a:pt x="1853239" y="2539148"/>
                </a:cubicBezTo>
                <a:cubicBezTo>
                  <a:pt x="1835142" y="2551531"/>
                  <a:pt x="1817044" y="2562961"/>
                  <a:pt x="1800852" y="2576296"/>
                </a:cubicBezTo>
                <a:cubicBezTo>
                  <a:pt x="1757989" y="2610586"/>
                  <a:pt x="1716079" y="2646781"/>
                  <a:pt x="1664644" y="2668689"/>
                </a:cubicBezTo>
                <a:cubicBezTo>
                  <a:pt x="1640832" y="2678214"/>
                  <a:pt x="1618924" y="2691548"/>
                  <a:pt x="1596064" y="2702026"/>
                </a:cubicBezTo>
                <a:cubicBezTo>
                  <a:pt x="1577014" y="2710598"/>
                  <a:pt x="1557012" y="2718218"/>
                  <a:pt x="1537962" y="2726791"/>
                </a:cubicBezTo>
                <a:cubicBezTo>
                  <a:pt x="1513197" y="2738221"/>
                  <a:pt x="1485574" y="2742031"/>
                  <a:pt x="1462714" y="2758223"/>
                </a:cubicBezTo>
                <a:cubicBezTo>
                  <a:pt x="1460809" y="2760129"/>
                  <a:pt x="1456999" y="2760129"/>
                  <a:pt x="1455094" y="2760129"/>
                </a:cubicBezTo>
                <a:cubicBezTo>
                  <a:pt x="1443664" y="2759176"/>
                  <a:pt x="1431282" y="2758223"/>
                  <a:pt x="1420804" y="2754414"/>
                </a:cubicBezTo>
                <a:cubicBezTo>
                  <a:pt x="1409374" y="2750604"/>
                  <a:pt x="1402707" y="2755366"/>
                  <a:pt x="1396039" y="2762986"/>
                </a:cubicBezTo>
                <a:cubicBezTo>
                  <a:pt x="1375084" y="2787751"/>
                  <a:pt x="1356034" y="2813468"/>
                  <a:pt x="1334127" y="2837281"/>
                </a:cubicBezTo>
                <a:cubicBezTo>
                  <a:pt x="1304599" y="2869666"/>
                  <a:pt x="1275072" y="2902051"/>
                  <a:pt x="1242687" y="2932531"/>
                </a:cubicBezTo>
                <a:cubicBezTo>
                  <a:pt x="1216017" y="2958248"/>
                  <a:pt x="1187442" y="2981108"/>
                  <a:pt x="1157914" y="3003016"/>
                </a:cubicBezTo>
                <a:cubicBezTo>
                  <a:pt x="1140769" y="3016351"/>
                  <a:pt x="1118862" y="3021114"/>
                  <a:pt x="1096954" y="3025876"/>
                </a:cubicBezTo>
                <a:cubicBezTo>
                  <a:pt x="1055044" y="3036354"/>
                  <a:pt x="1012182" y="3031591"/>
                  <a:pt x="969319" y="3033496"/>
                </a:cubicBezTo>
                <a:cubicBezTo>
                  <a:pt x="942649" y="3035401"/>
                  <a:pt x="923599" y="3023018"/>
                  <a:pt x="904549" y="3006826"/>
                </a:cubicBezTo>
                <a:cubicBezTo>
                  <a:pt x="893119" y="2997301"/>
                  <a:pt x="880737" y="2986823"/>
                  <a:pt x="867402" y="2980156"/>
                </a:cubicBezTo>
                <a:cubicBezTo>
                  <a:pt x="858829" y="2976346"/>
                  <a:pt x="848352" y="2976346"/>
                  <a:pt x="838827" y="2976346"/>
                </a:cubicBezTo>
                <a:cubicBezTo>
                  <a:pt x="832159" y="2976346"/>
                  <a:pt x="825492" y="2978251"/>
                  <a:pt x="822634" y="2968726"/>
                </a:cubicBezTo>
                <a:cubicBezTo>
                  <a:pt x="820729" y="2964916"/>
                  <a:pt x="814062" y="2960154"/>
                  <a:pt x="810252" y="2960154"/>
                </a:cubicBezTo>
                <a:cubicBezTo>
                  <a:pt x="788344" y="2963011"/>
                  <a:pt x="770247" y="2951581"/>
                  <a:pt x="752149" y="2943008"/>
                </a:cubicBezTo>
                <a:cubicBezTo>
                  <a:pt x="729289" y="2932531"/>
                  <a:pt x="706429" y="2919196"/>
                  <a:pt x="683569" y="2906814"/>
                </a:cubicBezTo>
                <a:cubicBezTo>
                  <a:pt x="682617" y="2905861"/>
                  <a:pt x="680712" y="2905861"/>
                  <a:pt x="679759" y="2904908"/>
                </a:cubicBezTo>
                <a:cubicBezTo>
                  <a:pt x="670234" y="2883001"/>
                  <a:pt x="648327" y="2873476"/>
                  <a:pt x="634039" y="2856331"/>
                </a:cubicBezTo>
                <a:cubicBezTo>
                  <a:pt x="624514" y="2844901"/>
                  <a:pt x="614037" y="2844901"/>
                  <a:pt x="599749" y="2852521"/>
                </a:cubicBezTo>
                <a:cubicBezTo>
                  <a:pt x="573079" y="2866808"/>
                  <a:pt x="545457" y="2870618"/>
                  <a:pt x="514977" y="2861093"/>
                </a:cubicBezTo>
                <a:cubicBezTo>
                  <a:pt x="504499" y="2857283"/>
                  <a:pt x="493069" y="2859189"/>
                  <a:pt x="481639" y="2859189"/>
                </a:cubicBezTo>
                <a:cubicBezTo>
                  <a:pt x="474019" y="2859189"/>
                  <a:pt x="465447" y="2861093"/>
                  <a:pt x="457827" y="2862046"/>
                </a:cubicBezTo>
                <a:cubicBezTo>
                  <a:pt x="444492" y="2863951"/>
                  <a:pt x="431157" y="2865856"/>
                  <a:pt x="417822" y="2867761"/>
                </a:cubicBezTo>
                <a:cubicBezTo>
                  <a:pt x="397819" y="2870618"/>
                  <a:pt x="378769" y="2872523"/>
                  <a:pt x="358767" y="2875381"/>
                </a:cubicBezTo>
                <a:cubicBezTo>
                  <a:pt x="345432" y="2877286"/>
                  <a:pt x="332097" y="2877286"/>
                  <a:pt x="318762" y="2881096"/>
                </a:cubicBezTo>
                <a:cubicBezTo>
                  <a:pt x="296854" y="2887764"/>
                  <a:pt x="273994" y="2890621"/>
                  <a:pt x="253992" y="2905861"/>
                </a:cubicBezTo>
                <a:cubicBezTo>
                  <a:pt x="246372" y="2911576"/>
                  <a:pt x="233989" y="2911576"/>
                  <a:pt x="223512" y="2913481"/>
                </a:cubicBezTo>
                <a:cubicBezTo>
                  <a:pt x="196842" y="2919196"/>
                  <a:pt x="169219" y="2926816"/>
                  <a:pt x="142549" y="2929673"/>
                </a:cubicBezTo>
                <a:cubicBezTo>
                  <a:pt x="120642" y="2931579"/>
                  <a:pt x="98734" y="2928721"/>
                  <a:pt x="76827" y="2927768"/>
                </a:cubicBezTo>
                <a:cubicBezTo>
                  <a:pt x="70159" y="2927768"/>
                  <a:pt x="63492" y="2925864"/>
                  <a:pt x="56824" y="2923958"/>
                </a:cubicBezTo>
                <a:cubicBezTo>
                  <a:pt x="26344" y="2916339"/>
                  <a:pt x="10152" y="2893479"/>
                  <a:pt x="7294" y="2862998"/>
                </a:cubicBezTo>
                <a:cubicBezTo>
                  <a:pt x="6342" y="2856331"/>
                  <a:pt x="10152" y="2848711"/>
                  <a:pt x="12057" y="2842043"/>
                </a:cubicBezTo>
                <a:cubicBezTo>
                  <a:pt x="15867" y="2829661"/>
                  <a:pt x="21582" y="2818231"/>
                  <a:pt x="23487" y="2805848"/>
                </a:cubicBezTo>
                <a:cubicBezTo>
                  <a:pt x="25392" y="2791561"/>
                  <a:pt x="31107" y="2780131"/>
                  <a:pt x="40632" y="2770606"/>
                </a:cubicBezTo>
                <a:cubicBezTo>
                  <a:pt x="56824" y="2754414"/>
                  <a:pt x="71112" y="2737268"/>
                  <a:pt x="92067" y="2725839"/>
                </a:cubicBezTo>
                <a:cubicBezTo>
                  <a:pt x="102544" y="2721076"/>
                  <a:pt x="110164" y="2711551"/>
                  <a:pt x="119689" y="2703931"/>
                </a:cubicBezTo>
                <a:cubicBezTo>
                  <a:pt x="149217" y="2681071"/>
                  <a:pt x="182554" y="2668689"/>
                  <a:pt x="218749" y="2661068"/>
                </a:cubicBezTo>
                <a:cubicBezTo>
                  <a:pt x="235894" y="2657258"/>
                  <a:pt x="253992" y="2658211"/>
                  <a:pt x="271137" y="2656306"/>
                </a:cubicBezTo>
                <a:cubicBezTo>
                  <a:pt x="289234" y="2654401"/>
                  <a:pt x="307332" y="2650591"/>
                  <a:pt x="325429" y="2647733"/>
                </a:cubicBezTo>
                <a:cubicBezTo>
                  <a:pt x="345432" y="2643923"/>
                  <a:pt x="364482" y="2639161"/>
                  <a:pt x="384484" y="2635351"/>
                </a:cubicBezTo>
                <a:cubicBezTo>
                  <a:pt x="424489" y="2627731"/>
                  <a:pt x="463542" y="2617254"/>
                  <a:pt x="500689" y="2602014"/>
                </a:cubicBezTo>
                <a:cubicBezTo>
                  <a:pt x="514977" y="2596298"/>
                  <a:pt x="529264" y="2590583"/>
                  <a:pt x="544504" y="2585821"/>
                </a:cubicBezTo>
                <a:cubicBezTo>
                  <a:pt x="549267" y="2583916"/>
                  <a:pt x="554982" y="2584868"/>
                  <a:pt x="559744" y="2584868"/>
                </a:cubicBezTo>
                <a:cubicBezTo>
                  <a:pt x="573079" y="2586773"/>
                  <a:pt x="587367" y="2588679"/>
                  <a:pt x="600702" y="2592489"/>
                </a:cubicBezTo>
                <a:cubicBezTo>
                  <a:pt x="631182" y="2600108"/>
                  <a:pt x="651184" y="2622968"/>
                  <a:pt x="670234" y="2644876"/>
                </a:cubicBezTo>
                <a:cubicBezTo>
                  <a:pt x="673092" y="2647733"/>
                  <a:pt x="674044" y="2653448"/>
                  <a:pt x="674997" y="2657258"/>
                </a:cubicBezTo>
                <a:cubicBezTo>
                  <a:pt x="677854" y="2673451"/>
                  <a:pt x="684522" y="2678214"/>
                  <a:pt x="699762" y="2674404"/>
                </a:cubicBezTo>
                <a:cubicBezTo>
                  <a:pt x="717859" y="2669641"/>
                  <a:pt x="735004" y="2662021"/>
                  <a:pt x="753102" y="2657258"/>
                </a:cubicBezTo>
                <a:cubicBezTo>
                  <a:pt x="764532" y="2654401"/>
                  <a:pt x="776914" y="2650591"/>
                  <a:pt x="788344" y="2651543"/>
                </a:cubicBezTo>
                <a:cubicBezTo>
                  <a:pt x="812157" y="2652496"/>
                  <a:pt x="835017" y="2644876"/>
                  <a:pt x="857877" y="2641066"/>
                </a:cubicBezTo>
                <a:cubicBezTo>
                  <a:pt x="871212" y="2639161"/>
                  <a:pt x="885499" y="2640114"/>
                  <a:pt x="899787" y="2641066"/>
                </a:cubicBezTo>
                <a:cubicBezTo>
                  <a:pt x="930267" y="2643923"/>
                  <a:pt x="955984" y="2660116"/>
                  <a:pt x="981702" y="2675356"/>
                </a:cubicBezTo>
                <a:cubicBezTo>
                  <a:pt x="988369" y="2679166"/>
                  <a:pt x="994084" y="2684881"/>
                  <a:pt x="999799" y="2690596"/>
                </a:cubicBezTo>
                <a:cubicBezTo>
                  <a:pt x="1006467" y="2697264"/>
                  <a:pt x="1014087" y="2698216"/>
                  <a:pt x="1019802" y="2690596"/>
                </a:cubicBezTo>
                <a:cubicBezTo>
                  <a:pt x="1029327" y="2678214"/>
                  <a:pt x="1037899" y="2663926"/>
                  <a:pt x="1046472" y="2651543"/>
                </a:cubicBezTo>
                <a:cubicBezTo>
                  <a:pt x="1053139" y="2641066"/>
                  <a:pt x="1058854" y="2630589"/>
                  <a:pt x="1055997" y="2618206"/>
                </a:cubicBezTo>
                <a:cubicBezTo>
                  <a:pt x="1055044" y="2615348"/>
                  <a:pt x="1057902" y="2612491"/>
                  <a:pt x="1059807" y="2609633"/>
                </a:cubicBezTo>
                <a:cubicBezTo>
                  <a:pt x="1068379" y="2596298"/>
                  <a:pt x="1077904" y="2582964"/>
                  <a:pt x="1086477" y="2569629"/>
                </a:cubicBezTo>
                <a:cubicBezTo>
                  <a:pt x="1093144" y="2559151"/>
                  <a:pt x="1098859" y="2548673"/>
                  <a:pt x="1105527" y="2538196"/>
                </a:cubicBezTo>
                <a:cubicBezTo>
                  <a:pt x="1118862" y="2515336"/>
                  <a:pt x="1132197" y="2491523"/>
                  <a:pt x="1147437" y="2468664"/>
                </a:cubicBezTo>
                <a:cubicBezTo>
                  <a:pt x="1161724" y="2447708"/>
                  <a:pt x="1177917" y="2427706"/>
                  <a:pt x="1193157" y="2407703"/>
                </a:cubicBezTo>
                <a:cubicBezTo>
                  <a:pt x="1200777" y="2398178"/>
                  <a:pt x="1206492" y="2385796"/>
                  <a:pt x="1214112" y="2377223"/>
                </a:cubicBezTo>
                <a:cubicBezTo>
                  <a:pt x="1231257" y="2359126"/>
                  <a:pt x="1236972" y="2334361"/>
                  <a:pt x="1248402" y="2313406"/>
                </a:cubicBezTo>
                <a:cubicBezTo>
                  <a:pt x="1254117" y="2302928"/>
                  <a:pt x="1259832" y="2296261"/>
                  <a:pt x="1273167" y="2297214"/>
                </a:cubicBezTo>
                <a:cubicBezTo>
                  <a:pt x="1282692" y="2298166"/>
                  <a:pt x="1288407" y="2293403"/>
                  <a:pt x="1289359" y="2282926"/>
                </a:cubicBezTo>
                <a:cubicBezTo>
                  <a:pt x="1292217" y="2263876"/>
                  <a:pt x="1291264" y="2243873"/>
                  <a:pt x="1307457" y="2228633"/>
                </a:cubicBezTo>
                <a:cubicBezTo>
                  <a:pt x="1308409" y="2227681"/>
                  <a:pt x="1308409" y="2225776"/>
                  <a:pt x="1309362" y="2224823"/>
                </a:cubicBezTo>
                <a:cubicBezTo>
                  <a:pt x="1319839" y="2192439"/>
                  <a:pt x="1341747" y="2167673"/>
                  <a:pt x="1365559" y="2145766"/>
                </a:cubicBezTo>
                <a:cubicBezTo>
                  <a:pt x="1374132" y="2138146"/>
                  <a:pt x="1385562" y="2135289"/>
                  <a:pt x="1396039" y="2129573"/>
                </a:cubicBezTo>
                <a:cubicBezTo>
                  <a:pt x="1397944" y="2128621"/>
                  <a:pt x="1399849" y="2128621"/>
                  <a:pt x="1400802" y="2127669"/>
                </a:cubicBezTo>
                <a:cubicBezTo>
                  <a:pt x="1412232" y="2116239"/>
                  <a:pt x="1424614" y="2113381"/>
                  <a:pt x="1440807" y="2115286"/>
                </a:cubicBezTo>
                <a:cubicBezTo>
                  <a:pt x="1443664" y="2115286"/>
                  <a:pt x="1447474" y="2108619"/>
                  <a:pt x="1450332" y="2105761"/>
                </a:cubicBezTo>
                <a:cubicBezTo>
                  <a:pt x="1456999" y="2099094"/>
                  <a:pt x="1463667" y="2093378"/>
                  <a:pt x="1470334" y="2086711"/>
                </a:cubicBezTo>
                <a:cubicBezTo>
                  <a:pt x="1479859" y="2076233"/>
                  <a:pt x="1480812" y="2060993"/>
                  <a:pt x="1470334" y="2052421"/>
                </a:cubicBezTo>
                <a:cubicBezTo>
                  <a:pt x="1456047" y="2040038"/>
                  <a:pt x="1440807" y="2030513"/>
                  <a:pt x="1426519" y="2019083"/>
                </a:cubicBezTo>
                <a:cubicBezTo>
                  <a:pt x="1416042" y="2010511"/>
                  <a:pt x="1404612" y="2001938"/>
                  <a:pt x="1397944" y="1990508"/>
                </a:cubicBezTo>
                <a:cubicBezTo>
                  <a:pt x="1394134" y="1982888"/>
                  <a:pt x="1395087" y="1970506"/>
                  <a:pt x="1397944" y="1960981"/>
                </a:cubicBezTo>
                <a:cubicBezTo>
                  <a:pt x="1408422" y="1929548"/>
                  <a:pt x="1418899" y="1897163"/>
                  <a:pt x="1432234" y="1867636"/>
                </a:cubicBezTo>
                <a:cubicBezTo>
                  <a:pt x="1441759" y="1847633"/>
                  <a:pt x="1452237" y="1826678"/>
                  <a:pt x="1475097" y="1817153"/>
                </a:cubicBezTo>
                <a:cubicBezTo>
                  <a:pt x="1481764" y="1814296"/>
                  <a:pt x="1489384" y="1812391"/>
                  <a:pt x="1496052" y="1811438"/>
                </a:cubicBezTo>
                <a:cubicBezTo>
                  <a:pt x="1504624" y="1810486"/>
                  <a:pt x="1514149" y="1811438"/>
                  <a:pt x="1522722" y="1811438"/>
                </a:cubicBezTo>
                <a:cubicBezTo>
                  <a:pt x="1527484" y="1811438"/>
                  <a:pt x="1532247" y="1810486"/>
                  <a:pt x="1536057" y="1809533"/>
                </a:cubicBezTo>
                <a:cubicBezTo>
                  <a:pt x="1543677" y="1806676"/>
                  <a:pt x="1555107" y="1780958"/>
                  <a:pt x="1551297" y="1772386"/>
                </a:cubicBezTo>
                <a:cubicBezTo>
                  <a:pt x="1544629" y="1755241"/>
                  <a:pt x="1545582" y="1738096"/>
                  <a:pt x="1543677" y="1720951"/>
                </a:cubicBezTo>
                <a:cubicBezTo>
                  <a:pt x="1542724" y="1708568"/>
                  <a:pt x="1539867" y="1697138"/>
                  <a:pt x="1537962" y="1684756"/>
                </a:cubicBezTo>
                <a:cubicBezTo>
                  <a:pt x="1537962" y="1680946"/>
                  <a:pt x="1537962" y="1677136"/>
                  <a:pt x="1538914" y="1674278"/>
                </a:cubicBezTo>
                <a:cubicBezTo>
                  <a:pt x="1545582" y="1661896"/>
                  <a:pt x="1544629" y="1655228"/>
                  <a:pt x="1536057" y="1643798"/>
                </a:cubicBezTo>
                <a:cubicBezTo>
                  <a:pt x="1531294" y="1637131"/>
                  <a:pt x="1529389" y="1629511"/>
                  <a:pt x="1526532" y="1621891"/>
                </a:cubicBezTo>
                <a:cubicBezTo>
                  <a:pt x="1523674" y="1617128"/>
                  <a:pt x="1521769" y="1611413"/>
                  <a:pt x="1517959" y="1607603"/>
                </a:cubicBezTo>
                <a:cubicBezTo>
                  <a:pt x="1508434" y="1599983"/>
                  <a:pt x="1503672" y="1591411"/>
                  <a:pt x="1505577" y="1579028"/>
                </a:cubicBezTo>
                <a:cubicBezTo>
                  <a:pt x="1506529" y="1573313"/>
                  <a:pt x="1505577" y="1566646"/>
                  <a:pt x="1505577" y="1560931"/>
                </a:cubicBezTo>
                <a:cubicBezTo>
                  <a:pt x="1506529" y="1549501"/>
                  <a:pt x="1501767" y="1541881"/>
                  <a:pt x="1495099" y="1533308"/>
                </a:cubicBezTo>
                <a:cubicBezTo>
                  <a:pt x="1485574" y="1520926"/>
                  <a:pt x="1474144" y="1511401"/>
                  <a:pt x="1462714" y="1500923"/>
                </a:cubicBezTo>
                <a:cubicBezTo>
                  <a:pt x="1454142" y="1493303"/>
                  <a:pt x="1447474" y="1480921"/>
                  <a:pt x="1443664" y="1469491"/>
                </a:cubicBezTo>
                <a:cubicBezTo>
                  <a:pt x="1433187" y="1443773"/>
                  <a:pt x="1422709" y="1419008"/>
                  <a:pt x="1402707" y="1399958"/>
                </a:cubicBezTo>
                <a:cubicBezTo>
                  <a:pt x="1400802" y="1398053"/>
                  <a:pt x="1400802" y="1393291"/>
                  <a:pt x="1399849" y="1390433"/>
                </a:cubicBezTo>
                <a:cubicBezTo>
                  <a:pt x="1390324" y="1368526"/>
                  <a:pt x="1372227" y="1356143"/>
                  <a:pt x="1356034" y="1339951"/>
                </a:cubicBezTo>
                <a:cubicBezTo>
                  <a:pt x="1353177" y="1337093"/>
                  <a:pt x="1348414" y="1337093"/>
                  <a:pt x="1343652" y="1336141"/>
                </a:cubicBezTo>
                <a:cubicBezTo>
                  <a:pt x="1337937" y="1335188"/>
                  <a:pt x="1333174" y="1337093"/>
                  <a:pt x="1327459" y="1336141"/>
                </a:cubicBezTo>
                <a:cubicBezTo>
                  <a:pt x="1297932" y="1331378"/>
                  <a:pt x="1283644" y="1350428"/>
                  <a:pt x="1271262" y="1371383"/>
                </a:cubicBezTo>
                <a:cubicBezTo>
                  <a:pt x="1259832" y="1390433"/>
                  <a:pt x="1250307" y="1411388"/>
                  <a:pt x="1239829" y="1431391"/>
                </a:cubicBezTo>
                <a:cubicBezTo>
                  <a:pt x="1232209" y="1444726"/>
                  <a:pt x="1205539" y="1455203"/>
                  <a:pt x="1190299" y="1450441"/>
                </a:cubicBezTo>
                <a:cubicBezTo>
                  <a:pt x="1174107" y="1445678"/>
                  <a:pt x="1159819" y="1446631"/>
                  <a:pt x="1147437" y="1460918"/>
                </a:cubicBezTo>
                <a:cubicBezTo>
                  <a:pt x="1131244" y="1479016"/>
                  <a:pt x="1114099" y="1496161"/>
                  <a:pt x="1096002" y="1512353"/>
                </a:cubicBezTo>
                <a:cubicBezTo>
                  <a:pt x="1075047" y="1531403"/>
                  <a:pt x="1052187" y="1548548"/>
                  <a:pt x="1030279" y="1566646"/>
                </a:cubicBezTo>
                <a:cubicBezTo>
                  <a:pt x="1015039" y="1579028"/>
                  <a:pt x="1001704" y="1593316"/>
                  <a:pt x="993132" y="1611413"/>
                </a:cubicBezTo>
                <a:cubicBezTo>
                  <a:pt x="981702" y="1632368"/>
                  <a:pt x="966462" y="1650466"/>
                  <a:pt x="946459" y="1664753"/>
                </a:cubicBezTo>
                <a:cubicBezTo>
                  <a:pt x="935982" y="1672373"/>
                  <a:pt x="925504" y="1680946"/>
                  <a:pt x="915979" y="1689518"/>
                </a:cubicBezTo>
                <a:cubicBezTo>
                  <a:pt x="901692" y="1702853"/>
                  <a:pt x="887404" y="1717141"/>
                  <a:pt x="874069" y="1731428"/>
                </a:cubicBezTo>
                <a:cubicBezTo>
                  <a:pt x="848352" y="1758098"/>
                  <a:pt x="823587" y="1786673"/>
                  <a:pt x="796917" y="1812391"/>
                </a:cubicBezTo>
                <a:cubicBezTo>
                  <a:pt x="786439" y="1821916"/>
                  <a:pt x="773104" y="1828583"/>
                  <a:pt x="760722" y="1836203"/>
                </a:cubicBezTo>
                <a:cubicBezTo>
                  <a:pt x="753102" y="1841918"/>
                  <a:pt x="745482" y="1847633"/>
                  <a:pt x="736909" y="1853348"/>
                </a:cubicBezTo>
                <a:cubicBezTo>
                  <a:pt x="718812" y="1866683"/>
                  <a:pt x="700714" y="1878113"/>
                  <a:pt x="684522" y="1894306"/>
                </a:cubicBezTo>
                <a:cubicBezTo>
                  <a:pt x="649279" y="1930501"/>
                  <a:pt x="612132" y="1964791"/>
                  <a:pt x="575937" y="1999081"/>
                </a:cubicBezTo>
                <a:cubicBezTo>
                  <a:pt x="561649" y="2012416"/>
                  <a:pt x="545457" y="2023846"/>
                  <a:pt x="533074" y="2039086"/>
                </a:cubicBezTo>
                <a:cubicBezTo>
                  <a:pt x="518787" y="2056231"/>
                  <a:pt x="499737" y="2070518"/>
                  <a:pt x="493069" y="2093378"/>
                </a:cubicBezTo>
                <a:cubicBezTo>
                  <a:pt x="489259" y="2105761"/>
                  <a:pt x="486402" y="2118144"/>
                  <a:pt x="485449" y="2130526"/>
                </a:cubicBezTo>
                <a:cubicBezTo>
                  <a:pt x="481639" y="2181961"/>
                  <a:pt x="457827" y="2222919"/>
                  <a:pt x="417822" y="2254351"/>
                </a:cubicBezTo>
                <a:cubicBezTo>
                  <a:pt x="398772" y="2275306"/>
                  <a:pt x="381627" y="2285783"/>
                  <a:pt x="365434" y="2296261"/>
                </a:cubicBezTo>
                <a:close/>
                <a:moveTo>
                  <a:pt x="2640004" y="3935514"/>
                </a:moveTo>
                <a:cubicBezTo>
                  <a:pt x="2647624" y="3936466"/>
                  <a:pt x="2647624" y="3931704"/>
                  <a:pt x="2646672" y="3925036"/>
                </a:cubicBezTo>
                <a:cubicBezTo>
                  <a:pt x="2642862" y="3907891"/>
                  <a:pt x="2632384" y="3894556"/>
                  <a:pt x="2619049" y="3883126"/>
                </a:cubicBezTo>
                <a:cubicBezTo>
                  <a:pt x="2609524" y="3874554"/>
                  <a:pt x="2585712" y="3881221"/>
                  <a:pt x="2582854" y="3894556"/>
                </a:cubicBezTo>
                <a:cubicBezTo>
                  <a:pt x="2581902" y="3897414"/>
                  <a:pt x="2582854" y="3901223"/>
                  <a:pt x="2583807" y="3903129"/>
                </a:cubicBezTo>
                <a:cubicBezTo>
                  <a:pt x="2598094" y="3921226"/>
                  <a:pt x="2615239" y="3934561"/>
                  <a:pt x="2640004" y="3935514"/>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10" name="Arc 9">
            <a:extLst>
              <a:ext uri="{FF2B5EF4-FFF2-40B4-BE49-F238E27FC236}">
                <a16:creationId xmlns:a16="http://schemas.microsoft.com/office/drawing/2014/main" xmlns="" id="{33051BB9-52DA-402A-ADE2-170E09F577D5}"/>
              </a:ext>
            </a:extLst>
          </p:cNvPr>
          <p:cNvSpPr/>
          <p:nvPr/>
        </p:nvSpPr>
        <p:spPr>
          <a:xfrm>
            <a:off x="-1002239" y="5970968"/>
            <a:ext cx="7733744" cy="5768891"/>
          </a:xfrm>
          <a:prstGeom prst="arc">
            <a:avLst>
              <a:gd name="adj1" fmla="val 12914325"/>
              <a:gd name="adj2" fmla="val 19504144"/>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6" name="Group 35">
            <a:extLst>
              <a:ext uri="{FF2B5EF4-FFF2-40B4-BE49-F238E27FC236}">
                <a16:creationId xmlns:a16="http://schemas.microsoft.com/office/drawing/2014/main" xmlns="" id="{D9A876E0-27A1-49E8-B893-C9D017CF4E1A}"/>
              </a:ext>
            </a:extLst>
          </p:cNvPr>
          <p:cNvGrpSpPr/>
          <p:nvPr/>
        </p:nvGrpSpPr>
        <p:grpSpPr>
          <a:xfrm>
            <a:off x="2008744" y="5436063"/>
            <a:ext cx="809064" cy="966129"/>
            <a:chOff x="6846896" y="2302630"/>
            <a:chExt cx="2407391" cy="3017534"/>
          </a:xfrm>
          <a:solidFill>
            <a:schemeClr val="tx1">
              <a:lumMod val="85000"/>
              <a:lumOff val="15000"/>
            </a:schemeClr>
          </a:solidFill>
        </p:grpSpPr>
        <p:sp>
          <p:nvSpPr>
            <p:cNvPr id="37" name="Oval 36">
              <a:extLst>
                <a:ext uri="{FF2B5EF4-FFF2-40B4-BE49-F238E27FC236}">
                  <a16:creationId xmlns:a16="http://schemas.microsoft.com/office/drawing/2014/main" xmlns="" id="{BD2642CF-CB59-4934-B599-47E66CD1AA24}"/>
                </a:ext>
              </a:extLst>
            </p:cNvPr>
            <p:cNvSpPr/>
            <p:nvPr/>
          </p:nvSpPr>
          <p:spPr>
            <a:xfrm>
              <a:off x="6858578" y="2310064"/>
              <a:ext cx="2376797" cy="2352598"/>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xmlns="" id="{670F8613-9C3F-429B-9DB0-033AC5CD226C}"/>
                </a:ext>
              </a:extLst>
            </p:cNvPr>
            <p:cNvSpPr/>
            <p:nvPr/>
          </p:nvSpPr>
          <p:spPr>
            <a:xfrm>
              <a:off x="7009298" y="5253489"/>
              <a:ext cx="76200" cy="66675"/>
            </a:xfrm>
            <a:custGeom>
              <a:avLst/>
              <a:gdLst>
                <a:gd name="connsiteX0" fmla="*/ 63967 w 76200"/>
                <a:gd name="connsiteY0" fmla="*/ 62413 h 66675"/>
                <a:gd name="connsiteX1" fmla="*/ 8722 w 76200"/>
                <a:gd name="connsiteY1" fmla="*/ 30980 h 66675"/>
                <a:gd name="connsiteX2" fmla="*/ 7769 w 76200"/>
                <a:gd name="connsiteY2" fmla="*/ 22408 h 66675"/>
                <a:gd name="connsiteX3" fmla="*/ 43964 w 76200"/>
                <a:gd name="connsiteY3" fmla="*/ 10978 h 66675"/>
                <a:gd name="connsiteX4" fmla="*/ 71587 w 76200"/>
                <a:gd name="connsiteY4" fmla="*/ 52888 h 66675"/>
                <a:gd name="connsiteX5" fmla="*/ 63967 w 76200"/>
                <a:gd name="connsiteY5" fmla="*/ 62413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66675">
                  <a:moveTo>
                    <a:pt x="63967" y="62413"/>
                  </a:moveTo>
                  <a:cubicBezTo>
                    <a:pt x="40154" y="61461"/>
                    <a:pt x="23009" y="48126"/>
                    <a:pt x="8722" y="30980"/>
                  </a:cubicBezTo>
                  <a:cubicBezTo>
                    <a:pt x="6817" y="29076"/>
                    <a:pt x="6817" y="25266"/>
                    <a:pt x="7769" y="22408"/>
                  </a:cubicBezTo>
                  <a:cubicBezTo>
                    <a:pt x="10627" y="9073"/>
                    <a:pt x="33487" y="2405"/>
                    <a:pt x="43964" y="10978"/>
                  </a:cubicBezTo>
                  <a:cubicBezTo>
                    <a:pt x="57299" y="22408"/>
                    <a:pt x="67777" y="35743"/>
                    <a:pt x="71587" y="52888"/>
                  </a:cubicBezTo>
                  <a:cubicBezTo>
                    <a:pt x="71587" y="58603"/>
                    <a:pt x="71587" y="63366"/>
                    <a:pt x="63967" y="62413"/>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xmlns="" id="{62983772-7651-400C-90F5-E870CF6EB23C}"/>
                </a:ext>
              </a:extLst>
            </p:cNvPr>
            <p:cNvSpPr/>
            <p:nvPr/>
          </p:nvSpPr>
          <p:spPr>
            <a:xfrm>
              <a:off x="7163010" y="3086576"/>
              <a:ext cx="533400" cy="219075"/>
            </a:xfrm>
            <a:custGeom>
              <a:avLst/>
              <a:gdLst>
                <a:gd name="connsiteX0" fmla="*/ 82508 w 533400"/>
                <a:gd name="connsiteY0" fmla="*/ 8096 h 219075"/>
                <a:gd name="connsiteX1" fmla="*/ 132990 w 533400"/>
                <a:gd name="connsiteY1" fmla="*/ 54769 h 219075"/>
                <a:gd name="connsiteX2" fmla="*/ 449220 w 533400"/>
                <a:gd name="connsiteY2" fmla="*/ 139541 h 219075"/>
                <a:gd name="connsiteX3" fmla="*/ 516848 w 533400"/>
                <a:gd name="connsiteY3" fmla="*/ 149066 h 219075"/>
                <a:gd name="connsiteX4" fmla="*/ 516848 w 533400"/>
                <a:gd name="connsiteY4" fmla="*/ 216694 h 219075"/>
                <a:gd name="connsiteX5" fmla="*/ 441600 w 533400"/>
                <a:gd name="connsiteY5" fmla="*/ 147161 h 219075"/>
                <a:gd name="connsiteX6" fmla="*/ 129180 w 533400"/>
                <a:gd name="connsiteY6" fmla="*/ 64294 h 219075"/>
                <a:gd name="connsiteX7" fmla="*/ 58695 w 533400"/>
                <a:gd name="connsiteY7" fmla="*/ 85249 h 219075"/>
                <a:gd name="connsiteX8" fmla="*/ 23453 w 533400"/>
                <a:gd name="connsiteY8" fmla="*/ 50006 h 219075"/>
                <a:gd name="connsiteX9" fmla="*/ 56790 w 533400"/>
                <a:gd name="connsiteY9" fmla="*/ 33814 h 219075"/>
                <a:gd name="connsiteX10" fmla="*/ 78698 w 533400"/>
                <a:gd name="connsiteY10" fmla="*/ 7144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3400" h="219075">
                  <a:moveTo>
                    <a:pt x="82508" y="8096"/>
                  </a:moveTo>
                  <a:cubicBezTo>
                    <a:pt x="82508" y="8096"/>
                    <a:pt x="93938" y="52864"/>
                    <a:pt x="132990" y="54769"/>
                  </a:cubicBezTo>
                  <a:cubicBezTo>
                    <a:pt x="172043" y="56674"/>
                    <a:pt x="347303" y="93821"/>
                    <a:pt x="449220" y="139541"/>
                  </a:cubicBezTo>
                  <a:cubicBezTo>
                    <a:pt x="449220" y="139541"/>
                    <a:pt x="488273" y="156686"/>
                    <a:pt x="516848" y="149066"/>
                  </a:cubicBezTo>
                  <a:cubicBezTo>
                    <a:pt x="545423" y="141446"/>
                    <a:pt x="516848" y="216694"/>
                    <a:pt x="516848" y="216694"/>
                  </a:cubicBezTo>
                  <a:cubicBezTo>
                    <a:pt x="516848" y="216694"/>
                    <a:pt x="527325" y="178594"/>
                    <a:pt x="441600" y="147161"/>
                  </a:cubicBezTo>
                  <a:cubicBezTo>
                    <a:pt x="367305" y="118586"/>
                    <a:pt x="278723" y="75724"/>
                    <a:pt x="129180" y="64294"/>
                  </a:cubicBezTo>
                  <a:cubicBezTo>
                    <a:pt x="109178" y="62389"/>
                    <a:pt x="82508" y="70009"/>
                    <a:pt x="58695" y="85249"/>
                  </a:cubicBezTo>
                  <a:cubicBezTo>
                    <a:pt x="-30840" y="141446"/>
                    <a:pt x="23453" y="50006"/>
                    <a:pt x="23453" y="50006"/>
                  </a:cubicBezTo>
                  <a:lnTo>
                    <a:pt x="56790" y="33814"/>
                  </a:lnTo>
                  <a:lnTo>
                    <a:pt x="78698" y="7144"/>
                  </a:lnTo>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xmlns="" id="{7293BEE3-E7AB-455F-8BE6-6D2164ECFA60}"/>
                </a:ext>
              </a:extLst>
            </p:cNvPr>
            <p:cNvSpPr/>
            <p:nvPr/>
          </p:nvSpPr>
          <p:spPr>
            <a:xfrm>
              <a:off x="8437254" y="3084671"/>
              <a:ext cx="533400" cy="219075"/>
            </a:xfrm>
            <a:custGeom>
              <a:avLst/>
              <a:gdLst>
                <a:gd name="connsiteX0" fmla="*/ 454184 w 533400"/>
                <a:gd name="connsiteY0" fmla="*/ 7144 h 219075"/>
                <a:gd name="connsiteX1" fmla="*/ 403701 w 533400"/>
                <a:gd name="connsiteY1" fmla="*/ 53816 h 219075"/>
                <a:gd name="connsiteX2" fmla="*/ 87471 w 533400"/>
                <a:gd name="connsiteY2" fmla="*/ 138589 h 219075"/>
                <a:gd name="connsiteX3" fmla="*/ 19844 w 533400"/>
                <a:gd name="connsiteY3" fmla="*/ 148114 h 219075"/>
                <a:gd name="connsiteX4" fmla="*/ 19844 w 533400"/>
                <a:gd name="connsiteY4" fmla="*/ 215741 h 219075"/>
                <a:gd name="connsiteX5" fmla="*/ 95091 w 533400"/>
                <a:gd name="connsiteY5" fmla="*/ 146209 h 219075"/>
                <a:gd name="connsiteX6" fmla="*/ 406559 w 533400"/>
                <a:gd name="connsiteY6" fmla="*/ 64294 h 219075"/>
                <a:gd name="connsiteX7" fmla="*/ 477044 w 533400"/>
                <a:gd name="connsiteY7" fmla="*/ 85249 h 219075"/>
                <a:gd name="connsiteX8" fmla="*/ 512286 w 533400"/>
                <a:gd name="connsiteY8" fmla="*/ 50006 h 219075"/>
                <a:gd name="connsiteX9" fmla="*/ 478949 w 533400"/>
                <a:gd name="connsiteY9" fmla="*/ 33814 h 219075"/>
                <a:gd name="connsiteX10" fmla="*/ 457041 w 533400"/>
                <a:gd name="connsiteY10" fmla="*/ 7144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3400" h="219075">
                  <a:moveTo>
                    <a:pt x="454184" y="7144"/>
                  </a:moveTo>
                  <a:cubicBezTo>
                    <a:pt x="454184" y="7144"/>
                    <a:pt x="442754" y="51911"/>
                    <a:pt x="403701" y="53816"/>
                  </a:cubicBezTo>
                  <a:cubicBezTo>
                    <a:pt x="364649" y="55721"/>
                    <a:pt x="189389" y="92869"/>
                    <a:pt x="87471" y="138589"/>
                  </a:cubicBezTo>
                  <a:cubicBezTo>
                    <a:pt x="87471" y="138589"/>
                    <a:pt x="48419" y="155734"/>
                    <a:pt x="19844" y="148114"/>
                  </a:cubicBezTo>
                  <a:cubicBezTo>
                    <a:pt x="-8731" y="140494"/>
                    <a:pt x="19844" y="215741"/>
                    <a:pt x="19844" y="215741"/>
                  </a:cubicBezTo>
                  <a:cubicBezTo>
                    <a:pt x="19844" y="215741"/>
                    <a:pt x="9366" y="177641"/>
                    <a:pt x="95091" y="146209"/>
                  </a:cubicBezTo>
                  <a:cubicBezTo>
                    <a:pt x="169386" y="118586"/>
                    <a:pt x="257969" y="75724"/>
                    <a:pt x="406559" y="64294"/>
                  </a:cubicBezTo>
                  <a:cubicBezTo>
                    <a:pt x="426561" y="62389"/>
                    <a:pt x="453231" y="70009"/>
                    <a:pt x="477044" y="85249"/>
                  </a:cubicBezTo>
                  <a:cubicBezTo>
                    <a:pt x="566579" y="141446"/>
                    <a:pt x="512286" y="50006"/>
                    <a:pt x="512286" y="50006"/>
                  </a:cubicBezTo>
                  <a:lnTo>
                    <a:pt x="478949" y="33814"/>
                  </a:lnTo>
                  <a:lnTo>
                    <a:pt x="457041" y="7144"/>
                  </a:lnTo>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xmlns="" id="{FAF312C8-48F9-4CAB-BF72-F71708DC6F15}"/>
                </a:ext>
              </a:extLst>
            </p:cNvPr>
            <p:cNvSpPr/>
            <p:nvPr/>
          </p:nvSpPr>
          <p:spPr>
            <a:xfrm>
              <a:off x="6986914" y="3417981"/>
              <a:ext cx="295275" cy="638175"/>
            </a:xfrm>
            <a:custGeom>
              <a:avLst/>
              <a:gdLst>
                <a:gd name="connsiteX0" fmla="*/ 48101 w 295275"/>
                <a:gd name="connsiteY0" fmla="*/ 46261 h 638175"/>
                <a:gd name="connsiteX1" fmla="*/ 38576 w 295275"/>
                <a:gd name="connsiteY1" fmla="*/ 123413 h 638175"/>
                <a:gd name="connsiteX2" fmla="*/ 177641 w 295275"/>
                <a:gd name="connsiteY2" fmla="*/ 559658 h 638175"/>
                <a:gd name="connsiteX3" fmla="*/ 296704 w 295275"/>
                <a:gd name="connsiteY3" fmla="*/ 633953 h 638175"/>
                <a:gd name="connsiteX4" fmla="*/ 183356 w 295275"/>
                <a:gd name="connsiteY4" fmla="*/ 592043 h 638175"/>
                <a:gd name="connsiteX5" fmla="*/ 120491 w 295275"/>
                <a:gd name="connsiteY5" fmla="*/ 493936 h 638175"/>
                <a:gd name="connsiteX6" fmla="*/ 25241 w 295275"/>
                <a:gd name="connsiteY6" fmla="*/ 98648 h 638175"/>
                <a:gd name="connsiteX7" fmla="*/ 7144 w 295275"/>
                <a:gd name="connsiteY7" fmla="*/ 29116 h 638175"/>
                <a:gd name="connsiteX8" fmla="*/ 29051 w 295275"/>
                <a:gd name="connsiteY8" fmla="*/ 7208 h 638175"/>
                <a:gd name="connsiteX9" fmla="*/ 48101 w 295275"/>
                <a:gd name="connsiteY9" fmla="*/ 46261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275" h="638175">
                  <a:moveTo>
                    <a:pt x="48101" y="46261"/>
                  </a:moveTo>
                  <a:cubicBezTo>
                    <a:pt x="48101" y="46261"/>
                    <a:pt x="40481" y="56738"/>
                    <a:pt x="38576" y="123413"/>
                  </a:cubicBezTo>
                  <a:cubicBezTo>
                    <a:pt x="37624" y="191041"/>
                    <a:pt x="73819" y="462503"/>
                    <a:pt x="177641" y="559658"/>
                  </a:cubicBezTo>
                  <a:cubicBezTo>
                    <a:pt x="281464" y="656813"/>
                    <a:pt x="296704" y="633953"/>
                    <a:pt x="296704" y="633953"/>
                  </a:cubicBezTo>
                  <a:lnTo>
                    <a:pt x="183356" y="592043"/>
                  </a:lnTo>
                  <a:cubicBezTo>
                    <a:pt x="183356" y="592043"/>
                    <a:pt x="155734" y="556801"/>
                    <a:pt x="120491" y="493936"/>
                  </a:cubicBezTo>
                  <a:cubicBezTo>
                    <a:pt x="63341" y="390113"/>
                    <a:pt x="28099" y="206281"/>
                    <a:pt x="25241" y="98648"/>
                  </a:cubicBezTo>
                  <a:cubicBezTo>
                    <a:pt x="23336" y="-8984"/>
                    <a:pt x="7144" y="29116"/>
                    <a:pt x="7144" y="29116"/>
                  </a:cubicBezTo>
                  <a:cubicBezTo>
                    <a:pt x="7144" y="29116"/>
                    <a:pt x="25241" y="10066"/>
                    <a:pt x="29051" y="7208"/>
                  </a:cubicBezTo>
                  <a:cubicBezTo>
                    <a:pt x="33814" y="5303"/>
                    <a:pt x="48101" y="46261"/>
                    <a:pt x="48101" y="46261"/>
                  </a:cubicBezTo>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xmlns="" id="{F1B68195-E0D6-46BE-9DA3-A3121FBE2352}"/>
                </a:ext>
              </a:extLst>
            </p:cNvPr>
            <p:cNvSpPr/>
            <p:nvPr/>
          </p:nvSpPr>
          <p:spPr>
            <a:xfrm>
              <a:off x="8836669" y="3403739"/>
              <a:ext cx="295275" cy="638175"/>
            </a:xfrm>
            <a:custGeom>
              <a:avLst/>
              <a:gdLst>
                <a:gd name="connsiteX0" fmla="*/ 243364 w 295275"/>
                <a:gd name="connsiteY0" fmla="*/ 40501 h 638175"/>
                <a:gd name="connsiteX1" fmla="*/ 256699 w 295275"/>
                <a:gd name="connsiteY1" fmla="*/ 111938 h 638175"/>
                <a:gd name="connsiteX2" fmla="*/ 125254 w 295275"/>
                <a:gd name="connsiteY2" fmla="*/ 561518 h 638175"/>
                <a:gd name="connsiteX3" fmla="*/ 7144 w 295275"/>
                <a:gd name="connsiteY3" fmla="*/ 635813 h 638175"/>
                <a:gd name="connsiteX4" fmla="*/ 120491 w 295275"/>
                <a:gd name="connsiteY4" fmla="*/ 592951 h 638175"/>
                <a:gd name="connsiteX5" fmla="*/ 183356 w 295275"/>
                <a:gd name="connsiteY5" fmla="*/ 494843 h 638175"/>
                <a:gd name="connsiteX6" fmla="*/ 270986 w 295275"/>
                <a:gd name="connsiteY6" fmla="*/ 86221 h 638175"/>
                <a:gd name="connsiteX7" fmla="*/ 295751 w 295275"/>
                <a:gd name="connsiteY7" fmla="*/ 29071 h 638175"/>
                <a:gd name="connsiteX8" fmla="*/ 273844 w 295275"/>
                <a:gd name="connsiteY8" fmla="*/ 7163 h 638175"/>
                <a:gd name="connsiteX9" fmla="*/ 243364 w 295275"/>
                <a:gd name="connsiteY9" fmla="*/ 40501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275" h="638175">
                  <a:moveTo>
                    <a:pt x="243364" y="40501"/>
                  </a:moveTo>
                  <a:cubicBezTo>
                    <a:pt x="243364" y="40501"/>
                    <a:pt x="255746" y="45263"/>
                    <a:pt x="256699" y="111938"/>
                  </a:cubicBezTo>
                  <a:cubicBezTo>
                    <a:pt x="257651" y="179566"/>
                    <a:pt x="229076" y="464363"/>
                    <a:pt x="125254" y="561518"/>
                  </a:cubicBezTo>
                  <a:cubicBezTo>
                    <a:pt x="21431" y="658673"/>
                    <a:pt x="7144" y="635813"/>
                    <a:pt x="7144" y="635813"/>
                  </a:cubicBezTo>
                  <a:lnTo>
                    <a:pt x="120491" y="592951"/>
                  </a:lnTo>
                  <a:cubicBezTo>
                    <a:pt x="120491" y="592951"/>
                    <a:pt x="148114" y="557708"/>
                    <a:pt x="183356" y="494843"/>
                  </a:cubicBezTo>
                  <a:cubicBezTo>
                    <a:pt x="240506" y="391021"/>
                    <a:pt x="268129" y="193853"/>
                    <a:pt x="270986" y="86221"/>
                  </a:cubicBezTo>
                  <a:cubicBezTo>
                    <a:pt x="272891" y="-21412"/>
                    <a:pt x="295751" y="29071"/>
                    <a:pt x="295751" y="29071"/>
                  </a:cubicBezTo>
                  <a:cubicBezTo>
                    <a:pt x="295751" y="29071"/>
                    <a:pt x="277654" y="10021"/>
                    <a:pt x="273844" y="7163"/>
                  </a:cubicBezTo>
                  <a:cubicBezTo>
                    <a:pt x="269081" y="6211"/>
                    <a:pt x="243364" y="40501"/>
                    <a:pt x="243364" y="40501"/>
                  </a:cubicBezTo>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xmlns="" id="{83E230E1-150C-4E60-B96C-D3E82D6EB53A}"/>
                </a:ext>
              </a:extLst>
            </p:cNvPr>
            <p:cNvSpPr/>
            <p:nvPr/>
          </p:nvSpPr>
          <p:spPr>
            <a:xfrm>
              <a:off x="7480347" y="3667601"/>
              <a:ext cx="390525" cy="552450"/>
            </a:xfrm>
            <a:custGeom>
              <a:avLst/>
              <a:gdLst>
                <a:gd name="connsiteX0" fmla="*/ 316668 w 390525"/>
                <a:gd name="connsiteY0" fmla="*/ 13811 h 552450"/>
                <a:gd name="connsiteX1" fmla="*/ 304285 w 390525"/>
                <a:gd name="connsiteY1" fmla="*/ 88106 h 552450"/>
                <a:gd name="connsiteX2" fmla="*/ 84258 w 390525"/>
                <a:gd name="connsiteY2" fmla="*/ 420529 h 552450"/>
                <a:gd name="connsiteX3" fmla="*/ 20440 w 390525"/>
                <a:gd name="connsiteY3" fmla="*/ 437674 h 552450"/>
                <a:gd name="connsiteX4" fmla="*/ 90925 w 390525"/>
                <a:gd name="connsiteY4" fmla="*/ 523399 h 552450"/>
                <a:gd name="connsiteX5" fmla="*/ 97593 w 390525"/>
                <a:gd name="connsiteY5" fmla="*/ 550069 h 552450"/>
                <a:gd name="connsiteX6" fmla="*/ 96640 w 390525"/>
                <a:gd name="connsiteY6" fmla="*/ 422434 h 552450"/>
                <a:gd name="connsiteX7" fmla="*/ 314763 w 390525"/>
                <a:gd name="connsiteY7" fmla="*/ 91916 h 552450"/>
                <a:gd name="connsiteX8" fmla="*/ 375723 w 390525"/>
                <a:gd name="connsiteY8" fmla="*/ 48101 h 552450"/>
                <a:gd name="connsiteX9" fmla="*/ 375723 w 390525"/>
                <a:gd name="connsiteY9" fmla="*/ 7144 h 552450"/>
                <a:gd name="connsiteX10" fmla="*/ 316668 w 390525"/>
                <a:gd name="connsiteY10" fmla="*/ 1381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0525" h="552450">
                  <a:moveTo>
                    <a:pt x="316668" y="13811"/>
                  </a:moveTo>
                  <a:cubicBezTo>
                    <a:pt x="316668" y="13811"/>
                    <a:pt x="332860" y="38576"/>
                    <a:pt x="304285" y="88106"/>
                  </a:cubicBezTo>
                  <a:cubicBezTo>
                    <a:pt x="275710" y="137636"/>
                    <a:pt x="84258" y="420529"/>
                    <a:pt x="84258" y="420529"/>
                  </a:cubicBezTo>
                  <a:cubicBezTo>
                    <a:pt x="84258" y="420529"/>
                    <a:pt x="72828" y="438626"/>
                    <a:pt x="20440" y="437674"/>
                  </a:cubicBezTo>
                  <a:cubicBezTo>
                    <a:pt x="-31947" y="436721"/>
                    <a:pt x="87115" y="517684"/>
                    <a:pt x="90925" y="523399"/>
                  </a:cubicBezTo>
                  <a:cubicBezTo>
                    <a:pt x="95688" y="529114"/>
                    <a:pt x="97593" y="550069"/>
                    <a:pt x="97593" y="550069"/>
                  </a:cubicBezTo>
                  <a:cubicBezTo>
                    <a:pt x="97593" y="550069"/>
                    <a:pt x="76638" y="471011"/>
                    <a:pt x="96640" y="422434"/>
                  </a:cubicBezTo>
                  <a:cubicBezTo>
                    <a:pt x="116643" y="372904"/>
                    <a:pt x="314763" y="91916"/>
                    <a:pt x="314763" y="91916"/>
                  </a:cubicBezTo>
                  <a:cubicBezTo>
                    <a:pt x="314763" y="91916"/>
                    <a:pt x="338575" y="59531"/>
                    <a:pt x="375723" y="48101"/>
                  </a:cubicBezTo>
                  <a:cubicBezTo>
                    <a:pt x="411918" y="36671"/>
                    <a:pt x="375723" y="7144"/>
                    <a:pt x="375723" y="7144"/>
                  </a:cubicBezTo>
                  <a:lnTo>
                    <a:pt x="316668" y="13811"/>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xmlns="" id="{D4D8491F-7CBD-4A6A-BFE5-3C17419164F2}"/>
                </a:ext>
              </a:extLst>
            </p:cNvPr>
            <p:cNvSpPr/>
            <p:nvPr/>
          </p:nvSpPr>
          <p:spPr>
            <a:xfrm>
              <a:off x="8236700" y="3652361"/>
              <a:ext cx="390525" cy="552450"/>
            </a:xfrm>
            <a:custGeom>
              <a:avLst/>
              <a:gdLst>
                <a:gd name="connsiteX0" fmla="*/ 82285 w 390525"/>
                <a:gd name="connsiteY0" fmla="*/ 13811 h 552450"/>
                <a:gd name="connsiteX1" fmla="*/ 94668 w 390525"/>
                <a:gd name="connsiteY1" fmla="*/ 88106 h 552450"/>
                <a:gd name="connsiteX2" fmla="*/ 314695 w 390525"/>
                <a:gd name="connsiteY2" fmla="*/ 420529 h 552450"/>
                <a:gd name="connsiteX3" fmla="*/ 378513 w 390525"/>
                <a:gd name="connsiteY3" fmla="*/ 437674 h 552450"/>
                <a:gd name="connsiteX4" fmla="*/ 308028 w 390525"/>
                <a:gd name="connsiteY4" fmla="*/ 523399 h 552450"/>
                <a:gd name="connsiteX5" fmla="*/ 301360 w 390525"/>
                <a:gd name="connsiteY5" fmla="*/ 550069 h 552450"/>
                <a:gd name="connsiteX6" fmla="*/ 302313 w 390525"/>
                <a:gd name="connsiteY6" fmla="*/ 422434 h 552450"/>
                <a:gd name="connsiteX7" fmla="*/ 84190 w 390525"/>
                <a:gd name="connsiteY7" fmla="*/ 91916 h 552450"/>
                <a:gd name="connsiteX8" fmla="*/ 23230 w 390525"/>
                <a:gd name="connsiteY8" fmla="*/ 48101 h 552450"/>
                <a:gd name="connsiteX9" fmla="*/ 23230 w 390525"/>
                <a:gd name="connsiteY9" fmla="*/ 7144 h 552450"/>
                <a:gd name="connsiteX10" fmla="*/ 82285 w 390525"/>
                <a:gd name="connsiteY10" fmla="*/ 1381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0525" h="552450">
                  <a:moveTo>
                    <a:pt x="82285" y="13811"/>
                  </a:moveTo>
                  <a:cubicBezTo>
                    <a:pt x="82285" y="13811"/>
                    <a:pt x="66093" y="38576"/>
                    <a:pt x="94668" y="88106"/>
                  </a:cubicBezTo>
                  <a:cubicBezTo>
                    <a:pt x="123243" y="137636"/>
                    <a:pt x="314695" y="420529"/>
                    <a:pt x="314695" y="420529"/>
                  </a:cubicBezTo>
                  <a:cubicBezTo>
                    <a:pt x="314695" y="420529"/>
                    <a:pt x="326125" y="438626"/>
                    <a:pt x="378513" y="437674"/>
                  </a:cubicBezTo>
                  <a:cubicBezTo>
                    <a:pt x="430900" y="436721"/>
                    <a:pt x="311838" y="517684"/>
                    <a:pt x="308028" y="523399"/>
                  </a:cubicBezTo>
                  <a:cubicBezTo>
                    <a:pt x="303265" y="529114"/>
                    <a:pt x="301360" y="550069"/>
                    <a:pt x="301360" y="550069"/>
                  </a:cubicBezTo>
                  <a:cubicBezTo>
                    <a:pt x="301360" y="550069"/>
                    <a:pt x="322315" y="471011"/>
                    <a:pt x="302313" y="422434"/>
                  </a:cubicBezTo>
                  <a:cubicBezTo>
                    <a:pt x="282310" y="372904"/>
                    <a:pt x="84190" y="91916"/>
                    <a:pt x="84190" y="91916"/>
                  </a:cubicBezTo>
                  <a:cubicBezTo>
                    <a:pt x="84190" y="91916"/>
                    <a:pt x="60378" y="59531"/>
                    <a:pt x="23230" y="48101"/>
                  </a:cubicBezTo>
                  <a:cubicBezTo>
                    <a:pt x="-12965" y="36671"/>
                    <a:pt x="23230" y="7144"/>
                    <a:pt x="23230" y="7144"/>
                  </a:cubicBezTo>
                  <a:lnTo>
                    <a:pt x="82285" y="13811"/>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xmlns="" id="{267D8A25-681D-43A2-AD3F-AA688E547704}"/>
                </a:ext>
              </a:extLst>
            </p:cNvPr>
            <p:cNvSpPr/>
            <p:nvPr/>
          </p:nvSpPr>
          <p:spPr>
            <a:xfrm>
              <a:off x="7773679" y="4406741"/>
              <a:ext cx="600075" cy="95250"/>
            </a:xfrm>
            <a:custGeom>
              <a:avLst/>
              <a:gdLst>
                <a:gd name="connsiteX0" fmla="*/ 7144 w 600075"/>
                <a:gd name="connsiteY0" fmla="*/ 30956 h 95250"/>
                <a:gd name="connsiteX1" fmla="*/ 280511 w 600075"/>
                <a:gd name="connsiteY1" fmla="*/ 89059 h 95250"/>
                <a:gd name="connsiteX2" fmla="*/ 593884 w 600075"/>
                <a:gd name="connsiteY2" fmla="*/ 7144 h 95250"/>
                <a:gd name="connsiteX3" fmla="*/ 588169 w 600075"/>
                <a:gd name="connsiteY3" fmla="*/ 34766 h 95250"/>
                <a:gd name="connsiteX4" fmla="*/ 280511 w 600075"/>
                <a:gd name="connsiteY4" fmla="*/ 94774 h 95250"/>
                <a:gd name="connsiteX5" fmla="*/ 7144 w 600075"/>
                <a:gd name="connsiteY5" fmla="*/ 45244 h 95250"/>
                <a:gd name="connsiteX6" fmla="*/ 7144 w 600075"/>
                <a:gd name="connsiteY6" fmla="*/ 3095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075" h="95250">
                  <a:moveTo>
                    <a:pt x="7144" y="30956"/>
                  </a:moveTo>
                  <a:cubicBezTo>
                    <a:pt x="7144" y="30956"/>
                    <a:pt x="31909" y="82391"/>
                    <a:pt x="280511" y="89059"/>
                  </a:cubicBezTo>
                  <a:cubicBezTo>
                    <a:pt x="529114" y="95726"/>
                    <a:pt x="593884" y="7144"/>
                    <a:pt x="593884" y="7144"/>
                  </a:cubicBezTo>
                  <a:lnTo>
                    <a:pt x="588169" y="34766"/>
                  </a:lnTo>
                  <a:cubicBezTo>
                    <a:pt x="588169" y="34766"/>
                    <a:pt x="519589" y="99536"/>
                    <a:pt x="280511" y="94774"/>
                  </a:cubicBezTo>
                  <a:cubicBezTo>
                    <a:pt x="52864" y="90011"/>
                    <a:pt x="7144" y="45244"/>
                    <a:pt x="7144" y="45244"/>
                  </a:cubicBezTo>
                  <a:lnTo>
                    <a:pt x="7144" y="30956"/>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xmlns="" id="{D923C374-B0A1-4594-8F07-12BAB2B7708E}"/>
                </a:ext>
              </a:extLst>
            </p:cNvPr>
            <p:cNvSpPr/>
            <p:nvPr/>
          </p:nvSpPr>
          <p:spPr>
            <a:xfrm>
              <a:off x="7213609" y="2436971"/>
              <a:ext cx="523875" cy="381000"/>
            </a:xfrm>
            <a:custGeom>
              <a:avLst/>
              <a:gdLst>
                <a:gd name="connsiteX0" fmla="*/ 27146 w 523875"/>
                <a:gd name="connsiteY0" fmla="*/ 362426 h 381000"/>
                <a:gd name="connsiteX1" fmla="*/ 212884 w 523875"/>
                <a:gd name="connsiteY1" fmla="*/ 131921 h 381000"/>
                <a:gd name="connsiteX2" fmla="*/ 516731 w 523875"/>
                <a:gd name="connsiteY2" fmla="*/ 17621 h 381000"/>
                <a:gd name="connsiteX3" fmla="*/ 516731 w 523875"/>
                <a:gd name="connsiteY3" fmla="*/ 7144 h 381000"/>
                <a:gd name="connsiteX4" fmla="*/ 206216 w 523875"/>
                <a:gd name="connsiteY4" fmla="*/ 130969 h 381000"/>
                <a:gd name="connsiteX5" fmla="*/ 7144 w 523875"/>
                <a:gd name="connsiteY5" fmla="*/ 359569 h 381000"/>
                <a:gd name="connsiteX6" fmla="*/ 7144 w 523875"/>
                <a:gd name="connsiteY6" fmla="*/ 383381 h 381000"/>
                <a:gd name="connsiteX7" fmla="*/ 27146 w 523875"/>
                <a:gd name="connsiteY7" fmla="*/ 362426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3875" h="381000">
                  <a:moveTo>
                    <a:pt x="27146" y="362426"/>
                  </a:moveTo>
                  <a:cubicBezTo>
                    <a:pt x="27146" y="362426"/>
                    <a:pt x="72866" y="230029"/>
                    <a:pt x="212884" y="131921"/>
                  </a:cubicBezTo>
                  <a:cubicBezTo>
                    <a:pt x="352901" y="33814"/>
                    <a:pt x="516731" y="17621"/>
                    <a:pt x="516731" y="17621"/>
                  </a:cubicBezTo>
                  <a:lnTo>
                    <a:pt x="516731" y="7144"/>
                  </a:lnTo>
                  <a:cubicBezTo>
                    <a:pt x="516731" y="7144"/>
                    <a:pt x="345281" y="27146"/>
                    <a:pt x="206216" y="130969"/>
                  </a:cubicBezTo>
                  <a:cubicBezTo>
                    <a:pt x="67151" y="235744"/>
                    <a:pt x="7144" y="359569"/>
                    <a:pt x="7144" y="359569"/>
                  </a:cubicBezTo>
                  <a:lnTo>
                    <a:pt x="7144" y="383381"/>
                  </a:lnTo>
                  <a:lnTo>
                    <a:pt x="27146" y="362426"/>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xmlns="" id="{296549F1-3A33-4865-94AE-0E9DD8FACAC8}"/>
                </a:ext>
              </a:extLst>
            </p:cNvPr>
            <p:cNvSpPr/>
            <p:nvPr/>
          </p:nvSpPr>
          <p:spPr>
            <a:xfrm>
              <a:off x="8363276" y="2424588"/>
              <a:ext cx="523875" cy="381000"/>
            </a:xfrm>
            <a:custGeom>
              <a:avLst/>
              <a:gdLst>
                <a:gd name="connsiteX0" fmla="*/ 496729 w 523875"/>
                <a:gd name="connsiteY0" fmla="*/ 362426 h 381000"/>
                <a:gd name="connsiteX1" fmla="*/ 310991 w 523875"/>
                <a:gd name="connsiteY1" fmla="*/ 131921 h 381000"/>
                <a:gd name="connsiteX2" fmla="*/ 7144 w 523875"/>
                <a:gd name="connsiteY2" fmla="*/ 17621 h 381000"/>
                <a:gd name="connsiteX3" fmla="*/ 7144 w 523875"/>
                <a:gd name="connsiteY3" fmla="*/ 7144 h 381000"/>
                <a:gd name="connsiteX4" fmla="*/ 317659 w 523875"/>
                <a:gd name="connsiteY4" fmla="*/ 130969 h 381000"/>
                <a:gd name="connsiteX5" fmla="*/ 516731 w 523875"/>
                <a:gd name="connsiteY5" fmla="*/ 359569 h 381000"/>
                <a:gd name="connsiteX6" fmla="*/ 516731 w 523875"/>
                <a:gd name="connsiteY6" fmla="*/ 383381 h 381000"/>
                <a:gd name="connsiteX7" fmla="*/ 496729 w 523875"/>
                <a:gd name="connsiteY7" fmla="*/ 362426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3875" h="381000">
                  <a:moveTo>
                    <a:pt x="496729" y="362426"/>
                  </a:moveTo>
                  <a:cubicBezTo>
                    <a:pt x="496729" y="362426"/>
                    <a:pt x="451009" y="230029"/>
                    <a:pt x="310991" y="131921"/>
                  </a:cubicBezTo>
                  <a:cubicBezTo>
                    <a:pt x="170974" y="33814"/>
                    <a:pt x="7144" y="17621"/>
                    <a:pt x="7144" y="17621"/>
                  </a:cubicBezTo>
                  <a:lnTo>
                    <a:pt x="7144" y="7144"/>
                  </a:lnTo>
                  <a:cubicBezTo>
                    <a:pt x="7144" y="7144"/>
                    <a:pt x="178594" y="27146"/>
                    <a:pt x="317659" y="130969"/>
                  </a:cubicBezTo>
                  <a:cubicBezTo>
                    <a:pt x="456724" y="235744"/>
                    <a:pt x="516731" y="359569"/>
                    <a:pt x="516731" y="359569"/>
                  </a:cubicBezTo>
                  <a:lnTo>
                    <a:pt x="516731" y="383381"/>
                  </a:lnTo>
                  <a:lnTo>
                    <a:pt x="496729" y="362426"/>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xmlns="" id="{C0547854-5BD1-4303-9362-A64F9D309A7D}"/>
                </a:ext>
              </a:extLst>
            </p:cNvPr>
            <p:cNvSpPr/>
            <p:nvPr/>
          </p:nvSpPr>
          <p:spPr>
            <a:xfrm>
              <a:off x="7997180" y="2522696"/>
              <a:ext cx="104775" cy="495300"/>
            </a:xfrm>
            <a:custGeom>
              <a:avLst/>
              <a:gdLst>
                <a:gd name="connsiteX0" fmla="*/ 41770 w 104775"/>
                <a:gd name="connsiteY0" fmla="*/ 30004 h 495300"/>
                <a:gd name="connsiteX1" fmla="*/ 44628 w 104775"/>
                <a:gd name="connsiteY1" fmla="*/ 30956 h 495300"/>
                <a:gd name="connsiteX2" fmla="*/ 69393 w 104775"/>
                <a:gd name="connsiteY2" fmla="*/ 72866 h 495300"/>
                <a:gd name="connsiteX3" fmla="*/ 57963 w 104775"/>
                <a:gd name="connsiteY3" fmla="*/ 428149 h 495300"/>
                <a:gd name="connsiteX4" fmla="*/ 17958 w 104775"/>
                <a:gd name="connsiteY4" fmla="*/ 478631 h 495300"/>
                <a:gd name="connsiteX5" fmla="*/ 65583 w 104775"/>
                <a:gd name="connsiteY5" fmla="*/ 488156 h 495300"/>
                <a:gd name="connsiteX6" fmla="*/ 92253 w 104775"/>
                <a:gd name="connsiteY6" fmla="*/ 474821 h 495300"/>
                <a:gd name="connsiteX7" fmla="*/ 65583 w 104775"/>
                <a:gd name="connsiteY7" fmla="*/ 427196 h 495300"/>
                <a:gd name="connsiteX8" fmla="*/ 77965 w 104775"/>
                <a:gd name="connsiteY8" fmla="*/ 68104 h 495300"/>
                <a:gd name="connsiteX9" fmla="*/ 104635 w 104775"/>
                <a:gd name="connsiteY9" fmla="*/ 13811 h 495300"/>
                <a:gd name="connsiteX10" fmla="*/ 58915 w 104775"/>
                <a:gd name="connsiteY10" fmla="*/ 7144 h 495300"/>
                <a:gd name="connsiteX11" fmla="*/ 41770 w 104775"/>
                <a:gd name="connsiteY11" fmla="*/ 30004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775" h="495300">
                  <a:moveTo>
                    <a:pt x="41770" y="30004"/>
                  </a:moveTo>
                  <a:cubicBezTo>
                    <a:pt x="41770" y="30004"/>
                    <a:pt x="42723" y="30004"/>
                    <a:pt x="44628" y="30956"/>
                  </a:cubicBezTo>
                  <a:cubicBezTo>
                    <a:pt x="51295" y="32861"/>
                    <a:pt x="67488" y="41434"/>
                    <a:pt x="69393" y="72866"/>
                  </a:cubicBezTo>
                  <a:cubicBezTo>
                    <a:pt x="72250" y="113824"/>
                    <a:pt x="57963" y="428149"/>
                    <a:pt x="57963" y="428149"/>
                  </a:cubicBezTo>
                  <a:cubicBezTo>
                    <a:pt x="57963" y="428149"/>
                    <a:pt x="57963" y="460534"/>
                    <a:pt x="17958" y="478631"/>
                  </a:cubicBezTo>
                  <a:cubicBezTo>
                    <a:pt x="-23000" y="495776"/>
                    <a:pt x="65583" y="488156"/>
                    <a:pt x="65583" y="488156"/>
                  </a:cubicBezTo>
                  <a:lnTo>
                    <a:pt x="92253" y="474821"/>
                  </a:lnTo>
                  <a:cubicBezTo>
                    <a:pt x="92253" y="474821"/>
                    <a:pt x="63678" y="445294"/>
                    <a:pt x="65583" y="427196"/>
                  </a:cubicBezTo>
                  <a:cubicBezTo>
                    <a:pt x="67488" y="410051"/>
                    <a:pt x="73203" y="101441"/>
                    <a:pt x="77965" y="68104"/>
                  </a:cubicBezTo>
                  <a:cubicBezTo>
                    <a:pt x="83680" y="21431"/>
                    <a:pt x="104635" y="13811"/>
                    <a:pt x="104635" y="13811"/>
                  </a:cubicBezTo>
                  <a:lnTo>
                    <a:pt x="58915" y="7144"/>
                  </a:lnTo>
                  <a:lnTo>
                    <a:pt x="41770" y="30004"/>
                  </a:ln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xmlns="" id="{339FB5AE-4ED5-4CCD-9EBF-BE9687FC7CAD}"/>
                </a:ext>
              </a:extLst>
            </p:cNvPr>
            <p:cNvSpPr/>
            <p:nvPr/>
          </p:nvSpPr>
          <p:spPr>
            <a:xfrm>
              <a:off x="7554604" y="4539138"/>
              <a:ext cx="76200" cy="95250"/>
            </a:xfrm>
            <a:custGeom>
              <a:avLst/>
              <a:gdLst>
                <a:gd name="connsiteX0" fmla="*/ 7144 w 76200"/>
                <a:gd name="connsiteY0" fmla="*/ 13811 h 95250"/>
                <a:gd name="connsiteX1" fmla="*/ 18574 w 76200"/>
                <a:gd name="connsiteY1" fmla="*/ 23336 h 95250"/>
                <a:gd name="connsiteX2" fmla="*/ 71914 w 76200"/>
                <a:gd name="connsiteY2" fmla="*/ 88106 h 95250"/>
                <a:gd name="connsiteX3" fmla="*/ 24289 w 76200"/>
                <a:gd name="connsiteY3" fmla="*/ 21431 h 95250"/>
                <a:gd name="connsiteX4" fmla="*/ 19526 w 76200"/>
                <a:gd name="connsiteY4" fmla="*/ 7144 h 95250"/>
                <a:gd name="connsiteX5" fmla="*/ 7144 w 76200"/>
                <a:gd name="connsiteY5" fmla="*/ 1381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5250">
                  <a:moveTo>
                    <a:pt x="7144" y="13811"/>
                  </a:moveTo>
                  <a:cubicBezTo>
                    <a:pt x="7144" y="13811"/>
                    <a:pt x="13811" y="16669"/>
                    <a:pt x="18574" y="23336"/>
                  </a:cubicBezTo>
                  <a:cubicBezTo>
                    <a:pt x="23336" y="29051"/>
                    <a:pt x="48101" y="73819"/>
                    <a:pt x="71914" y="88106"/>
                  </a:cubicBezTo>
                  <a:cubicBezTo>
                    <a:pt x="71914" y="88106"/>
                    <a:pt x="40481" y="60484"/>
                    <a:pt x="24289" y="21431"/>
                  </a:cubicBezTo>
                  <a:lnTo>
                    <a:pt x="19526" y="7144"/>
                  </a:lnTo>
                  <a:lnTo>
                    <a:pt x="7144" y="13811"/>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xmlns="" id="{F13D9C88-FC7C-468F-A6D2-E70D346161B3}"/>
                </a:ext>
              </a:extLst>
            </p:cNvPr>
            <p:cNvSpPr/>
            <p:nvPr/>
          </p:nvSpPr>
          <p:spPr>
            <a:xfrm>
              <a:off x="8489959" y="4535328"/>
              <a:ext cx="76200" cy="95250"/>
            </a:xfrm>
            <a:custGeom>
              <a:avLst/>
              <a:gdLst>
                <a:gd name="connsiteX0" fmla="*/ 71914 w 76200"/>
                <a:gd name="connsiteY0" fmla="*/ 13811 h 95250"/>
                <a:gd name="connsiteX1" fmla="*/ 60484 w 76200"/>
                <a:gd name="connsiteY1" fmla="*/ 23336 h 95250"/>
                <a:gd name="connsiteX2" fmla="*/ 7144 w 76200"/>
                <a:gd name="connsiteY2" fmla="*/ 88106 h 95250"/>
                <a:gd name="connsiteX3" fmla="*/ 54769 w 76200"/>
                <a:gd name="connsiteY3" fmla="*/ 21431 h 95250"/>
                <a:gd name="connsiteX4" fmla="*/ 59531 w 76200"/>
                <a:gd name="connsiteY4" fmla="*/ 7144 h 95250"/>
                <a:gd name="connsiteX5" fmla="*/ 71914 w 76200"/>
                <a:gd name="connsiteY5" fmla="*/ 1381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5250">
                  <a:moveTo>
                    <a:pt x="71914" y="13811"/>
                  </a:moveTo>
                  <a:cubicBezTo>
                    <a:pt x="71914" y="13811"/>
                    <a:pt x="65246" y="16669"/>
                    <a:pt x="60484" y="23336"/>
                  </a:cubicBezTo>
                  <a:cubicBezTo>
                    <a:pt x="55721" y="29051"/>
                    <a:pt x="30956" y="73819"/>
                    <a:pt x="7144" y="88106"/>
                  </a:cubicBezTo>
                  <a:cubicBezTo>
                    <a:pt x="7144" y="88106"/>
                    <a:pt x="38576" y="60484"/>
                    <a:pt x="54769" y="21431"/>
                  </a:cubicBezTo>
                  <a:lnTo>
                    <a:pt x="59531" y="7144"/>
                  </a:lnTo>
                  <a:lnTo>
                    <a:pt x="71914" y="13811"/>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xmlns="" id="{07F62EF1-C6A8-49ED-8FBF-07AE0DCAB7DC}"/>
                </a:ext>
              </a:extLst>
            </p:cNvPr>
            <p:cNvSpPr/>
            <p:nvPr/>
          </p:nvSpPr>
          <p:spPr>
            <a:xfrm>
              <a:off x="7075496" y="4203858"/>
              <a:ext cx="114300" cy="57150"/>
            </a:xfrm>
            <a:custGeom>
              <a:avLst/>
              <a:gdLst>
                <a:gd name="connsiteX0" fmla="*/ 109061 w 114300"/>
                <a:gd name="connsiteY0" fmla="*/ 48101 h 57150"/>
                <a:gd name="connsiteX1" fmla="*/ 7144 w 114300"/>
                <a:gd name="connsiteY1" fmla="*/ 7144 h 57150"/>
                <a:gd name="connsiteX2" fmla="*/ 112871 w 114300"/>
                <a:gd name="connsiteY2" fmla="*/ 55721 h 57150"/>
                <a:gd name="connsiteX3" fmla="*/ 109061 w 114300"/>
                <a:gd name="connsiteY3" fmla="*/ 48101 h 57150"/>
              </a:gdLst>
              <a:ahLst/>
              <a:cxnLst>
                <a:cxn ang="0">
                  <a:pos x="connsiteX0" y="connsiteY0"/>
                </a:cxn>
                <a:cxn ang="0">
                  <a:pos x="connsiteX1" y="connsiteY1"/>
                </a:cxn>
                <a:cxn ang="0">
                  <a:pos x="connsiteX2" y="connsiteY2"/>
                </a:cxn>
                <a:cxn ang="0">
                  <a:pos x="connsiteX3" y="connsiteY3"/>
                </a:cxn>
              </a:cxnLst>
              <a:rect l="l" t="t" r="r" b="b"/>
              <a:pathLst>
                <a:path w="114300" h="57150">
                  <a:moveTo>
                    <a:pt x="109061" y="48101"/>
                  </a:moveTo>
                  <a:cubicBezTo>
                    <a:pt x="109061" y="48101"/>
                    <a:pt x="47149" y="47149"/>
                    <a:pt x="7144" y="7144"/>
                  </a:cubicBezTo>
                  <a:cubicBezTo>
                    <a:pt x="7144" y="7144"/>
                    <a:pt x="38576" y="50006"/>
                    <a:pt x="112871" y="55721"/>
                  </a:cubicBezTo>
                  <a:lnTo>
                    <a:pt x="109061" y="48101"/>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xmlns="" id="{877001D9-827D-4311-98D3-69E62A7B2167}"/>
                </a:ext>
              </a:extLst>
            </p:cNvPr>
            <p:cNvSpPr/>
            <p:nvPr/>
          </p:nvSpPr>
          <p:spPr>
            <a:xfrm>
              <a:off x="8932871" y="4194333"/>
              <a:ext cx="104775" cy="57150"/>
            </a:xfrm>
            <a:custGeom>
              <a:avLst/>
              <a:gdLst>
                <a:gd name="connsiteX0" fmla="*/ 10954 w 104775"/>
                <a:gd name="connsiteY0" fmla="*/ 48101 h 57150"/>
                <a:gd name="connsiteX1" fmla="*/ 97631 w 104775"/>
                <a:gd name="connsiteY1" fmla="*/ 7144 h 57150"/>
                <a:gd name="connsiteX2" fmla="*/ 7144 w 104775"/>
                <a:gd name="connsiteY2" fmla="*/ 55721 h 57150"/>
                <a:gd name="connsiteX3" fmla="*/ 10954 w 104775"/>
                <a:gd name="connsiteY3" fmla="*/ 48101 h 57150"/>
              </a:gdLst>
              <a:ahLst/>
              <a:cxnLst>
                <a:cxn ang="0">
                  <a:pos x="connsiteX0" y="connsiteY0"/>
                </a:cxn>
                <a:cxn ang="0">
                  <a:pos x="connsiteX1" y="connsiteY1"/>
                </a:cxn>
                <a:cxn ang="0">
                  <a:pos x="connsiteX2" y="connsiteY2"/>
                </a:cxn>
                <a:cxn ang="0">
                  <a:pos x="connsiteX3" y="connsiteY3"/>
                </a:cxn>
              </a:cxnLst>
              <a:rect l="l" t="t" r="r" b="b"/>
              <a:pathLst>
                <a:path w="104775" h="57150">
                  <a:moveTo>
                    <a:pt x="10954" y="48101"/>
                  </a:moveTo>
                  <a:cubicBezTo>
                    <a:pt x="10954" y="48101"/>
                    <a:pt x="63341" y="47149"/>
                    <a:pt x="97631" y="7144"/>
                  </a:cubicBezTo>
                  <a:cubicBezTo>
                    <a:pt x="97631" y="7144"/>
                    <a:pt x="70961" y="50006"/>
                    <a:pt x="7144" y="55721"/>
                  </a:cubicBezTo>
                  <a:lnTo>
                    <a:pt x="10954" y="48101"/>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xmlns="" id="{932C663E-9F04-42FB-AA19-86222788D345}"/>
                </a:ext>
              </a:extLst>
            </p:cNvPr>
            <p:cNvSpPr/>
            <p:nvPr/>
          </p:nvSpPr>
          <p:spPr>
            <a:xfrm>
              <a:off x="6846896" y="3349133"/>
              <a:ext cx="66675" cy="95250"/>
            </a:xfrm>
            <a:custGeom>
              <a:avLst/>
              <a:gdLst>
                <a:gd name="connsiteX0" fmla="*/ 59531 w 66675"/>
                <a:gd name="connsiteY0" fmla="*/ 16049 h 95250"/>
                <a:gd name="connsiteX1" fmla="*/ 7144 w 66675"/>
                <a:gd name="connsiteY1" fmla="*/ 93201 h 95250"/>
                <a:gd name="connsiteX2" fmla="*/ 9049 w 66675"/>
                <a:gd name="connsiteY2" fmla="*/ 64626 h 95250"/>
                <a:gd name="connsiteX3" fmla="*/ 59531 w 66675"/>
                <a:gd name="connsiteY3" fmla="*/ 9381 h 95250"/>
                <a:gd name="connsiteX4" fmla="*/ 59531 w 66675"/>
                <a:gd name="connsiteY4" fmla="*/ 1604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95250">
                  <a:moveTo>
                    <a:pt x="59531" y="16049"/>
                  </a:moveTo>
                  <a:cubicBezTo>
                    <a:pt x="59531" y="16049"/>
                    <a:pt x="15716" y="57959"/>
                    <a:pt x="7144" y="93201"/>
                  </a:cubicBezTo>
                  <a:lnTo>
                    <a:pt x="9049" y="64626"/>
                  </a:lnTo>
                  <a:cubicBezTo>
                    <a:pt x="9049" y="64626"/>
                    <a:pt x="42386" y="17001"/>
                    <a:pt x="59531" y="9381"/>
                  </a:cubicBezTo>
                  <a:cubicBezTo>
                    <a:pt x="75724" y="1761"/>
                    <a:pt x="59531" y="16049"/>
                    <a:pt x="59531" y="16049"/>
                  </a:cubicBezTo>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xmlns="" id="{806C8266-C741-42B1-AB1E-9311F296F5EA}"/>
                </a:ext>
              </a:extLst>
            </p:cNvPr>
            <p:cNvSpPr/>
            <p:nvPr/>
          </p:nvSpPr>
          <p:spPr>
            <a:xfrm>
              <a:off x="7052818" y="2791301"/>
              <a:ext cx="28575" cy="85725"/>
            </a:xfrm>
            <a:custGeom>
              <a:avLst/>
              <a:gdLst>
                <a:gd name="connsiteX0" fmla="*/ 9820 w 28575"/>
                <a:gd name="connsiteY0" fmla="*/ 82391 h 85725"/>
                <a:gd name="connsiteX1" fmla="*/ 12677 w 28575"/>
                <a:gd name="connsiteY1" fmla="*/ 30004 h 85725"/>
                <a:gd name="connsiteX2" fmla="*/ 28870 w 28575"/>
                <a:gd name="connsiteY2" fmla="*/ 7144 h 85725"/>
                <a:gd name="connsiteX3" fmla="*/ 9820 w 28575"/>
                <a:gd name="connsiteY3" fmla="*/ 82391 h 85725"/>
              </a:gdLst>
              <a:ahLst/>
              <a:cxnLst>
                <a:cxn ang="0">
                  <a:pos x="connsiteX0" y="connsiteY0"/>
                </a:cxn>
                <a:cxn ang="0">
                  <a:pos x="connsiteX1" y="connsiteY1"/>
                </a:cxn>
                <a:cxn ang="0">
                  <a:pos x="connsiteX2" y="connsiteY2"/>
                </a:cxn>
                <a:cxn ang="0">
                  <a:pos x="connsiteX3" y="connsiteY3"/>
                </a:cxn>
              </a:cxnLst>
              <a:rect l="l" t="t" r="r" b="b"/>
              <a:pathLst>
                <a:path w="28575" h="85725">
                  <a:moveTo>
                    <a:pt x="9820" y="82391"/>
                  </a:moveTo>
                  <a:cubicBezTo>
                    <a:pt x="9820" y="82391"/>
                    <a:pt x="2200" y="51911"/>
                    <a:pt x="12677" y="30004"/>
                  </a:cubicBezTo>
                  <a:lnTo>
                    <a:pt x="28870" y="7144"/>
                  </a:lnTo>
                  <a:cubicBezTo>
                    <a:pt x="27917" y="7144"/>
                    <a:pt x="3152" y="51911"/>
                    <a:pt x="9820" y="82391"/>
                  </a:cubicBezTo>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xmlns="" id="{F59FDCEE-0525-4B76-A0BC-1B38C294258A}"/>
                </a:ext>
              </a:extLst>
            </p:cNvPr>
            <p:cNvSpPr/>
            <p:nvPr/>
          </p:nvSpPr>
          <p:spPr>
            <a:xfrm>
              <a:off x="9187612" y="3347228"/>
              <a:ext cx="66675" cy="95250"/>
            </a:xfrm>
            <a:custGeom>
              <a:avLst/>
              <a:gdLst>
                <a:gd name="connsiteX0" fmla="*/ 14340 w 66675"/>
                <a:gd name="connsiteY0" fmla="*/ 16049 h 95250"/>
                <a:gd name="connsiteX1" fmla="*/ 66728 w 66675"/>
                <a:gd name="connsiteY1" fmla="*/ 93201 h 95250"/>
                <a:gd name="connsiteX2" fmla="*/ 64823 w 66675"/>
                <a:gd name="connsiteY2" fmla="*/ 64626 h 95250"/>
                <a:gd name="connsiteX3" fmla="*/ 14340 w 66675"/>
                <a:gd name="connsiteY3" fmla="*/ 9381 h 95250"/>
                <a:gd name="connsiteX4" fmla="*/ 14340 w 66675"/>
                <a:gd name="connsiteY4" fmla="*/ 1604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95250">
                  <a:moveTo>
                    <a:pt x="14340" y="16049"/>
                  </a:moveTo>
                  <a:cubicBezTo>
                    <a:pt x="14340" y="16049"/>
                    <a:pt x="58155" y="57959"/>
                    <a:pt x="66728" y="93201"/>
                  </a:cubicBezTo>
                  <a:lnTo>
                    <a:pt x="64823" y="64626"/>
                  </a:lnTo>
                  <a:cubicBezTo>
                    <a:pt x="64823" y="64626"/>
                    <a:pt x="31485" y="17001"/>
                    <a:pt x="14340" y="9381"/>
                  </a:cubicBezTo>
                  <a:cubicBezTo>
                    <a:pt x="-1852" y="1761"/>
                    <a:pt x="14340" y="16049"/>
                    <a:pt x="14340" y="16049"/>
                  </a:cubicBezTo>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xmlns="" id="{AC870C62-0522-43C0-A534-2F9D3352E510}"/>
                </a:ext>
              </a:extLst>
            </p:cNvPr>
            <p:cNvSpPr/>
            <p:nvPr/>
          </p:nvSpPr>
          <p:spPr>
            <a:xfrm>
              <a:off x="9019549" y="2790348"/>
              <a:ext cx="28575" cy="85725"/>
            </a:xfrm>
            <a:custGeom>
              <a:avLst/>
              <a:gdLst>
                <a:gd name="connsiteX0" fmla="*/ 26194 w 28575"/>
                <a:gd name="connsiteY0" fmla="*/ 82391 h 85725"/>
                <a:gd name="connsiteX1" fmla="*/ 23336 w 28575"/>
                <a:gd name="connsiteY1" fmla="*/ 30004 h 85725"/>
                <a:gd name="connsiteX2" fmla="*/ 7144 w 28575"/>
                <a:gd name="connsiteY2" fmla="*/ 7144 h 85725"/>
                <a:gd name="connsiteX3" fmla="*/ 26194 w 28575"/>
                <a:gd name="connsiteY3" fmla="*/ 82391 h 85725"/>
              </a:gdLst>
              <a:ahLst/>
              <a:cxnLst>
                <a:cxn ang="0">
                  <a:pos x="connsiteX0" y="connsiteY0"/>
                </a:cxn>
                <a:cxn ang="0">
                  <a:pos x="connsiteX1" y="connsiteY1"/>
                </a:cxn>
                <a:cxn ang="0">
                  <a:pos x="connsiteX2" y="connsiteY2"/>
                </a:cxn>
                <a:cxn ang="0">
                  <a:pos x="connsiteX3" y="connsiteY3"/>
                </a:cxn>
              </a:cxnLst>
              <a:rect l="l" t="t" r="r" b="b"/>
              <a:pathLst>
                <a:path w="28575" h="85725">
                  <a:moveTo>
                    <a:pt x="26194" y="82391"/>
                  </a:moveTo>
                  <a:cubicBezTo>
                    <a:pt x="26194" y="82391"/>
                    <a:pt x="33814" y="51911"/>
                    <a:pt x="23336" y="30004"/>
                  </a:cubicBezTo>
                  <a:lnTo>
                    <a:pt x="7144" y="7144"/>
                  </a:lnTo>
                  <a:cubicBezTo>
                    <a:pt x="8096" y="7144"/>
                    <a:pt x="32861" y="50959"/>
                    <a:pt x="26194" y="82391"/>
                  </a:cubicBezTo>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xmlns="" id="{CC715244-74EF-4070-B369-6E22AB368B51}"/>
                </a:ext>
              </a:extLst>
            </p:cNvPr>
            <p:cNvSpPr/>
            <p:nvPr/>
          </p:nvSpPr>
          <p:spPr>
            <a:xfrm>
              <a:off x="7634614" y="2965608"/>
              <a:ext cx="838200" cy="771525"/>
            </a:xfrm>
            <a:custGeom>
              <a:avLst/>
              <a:gdLst>
                <a:gd name="connsiteX0" fmla="*/ 639604 w 838200"/>
                <a:gd name="connsiteY0" fmla="*/ 135731 h 771525"/>
                <a:gd name="connsiteX1" fmla="*/ 421481 w 838200"/>
                <a:gd name="connsiteY1" fmla="*/ 7144 h 771525"/>
                <a:gd name="connsiteX2" fmla="*/ 203359 w 838200"/>
                <a:gd name="connsiteY2" fmla="*/ 135731 h 771525"/>
                <a:gd name="connsiteX3" fmla="*/ 7144 w 838200"/>
                <a:gd name="connsiteY3" fmla="*/ 283369 h 771525"/>
                <a:gd name="connsiteX4" fmla="*/ 80486 w 838200"/>
                <a:gd name="connsiteY4" fmla="*/ 536734 h 771525"/>
                <a:gd name="connsiteX5" fmla="*/ 173831 w 838200"/>
                <a:gd name="connsiteY5" fmla="*/ 753904 h 771525"/>
                <a:gd name="connsiteX6" fmla="*/ 421481 w 838200"/>
                <a:gd name="connsiteY6" fmla="*/ 767239 h 771525"/>
                <a:gd name="connsiteX7" fmla="*/ 669131 w 838200"/>
                <a:gd name="connsiteY7" fmla="*/ 753904 h 771525"/>
                <a:gd name="connsiteX8" fmla="*/ 762476 w 838200"/>
                <a:gd name="connsiteY8" fmla="*/ 536734 h 771525"/>
                <a:gd name="connsiteX9" fmla="*/ 835819 w 838200"/>
                <a:gd name="connsiteY9" fmla="*/ 283369 h 771525"/>
                <a:gd name="connsiteX10" fmla="*/ 639604 w 838200"/>
                <a:gd name="connsiteY10" fmla="*/ 135731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8200" h="771525">
                  <a:moveTo>
                    <a:pt x="639604" y="135731"/>
                  </a:moveTo>
                  <a:cubicBezTo>
                    <a:pt x="559594" y="83344"/>
                    <a:pt x="421481" y="7144"/>
                    <a:pt x="421481" y="7144"/>
                  </a:cubicBezTo>
                  <a:cubicBezTo>
                    <a:pt x="421481" y="7144"/>
                    <a:pt x="283369" y="84296"/>
                    <a:pt x="203359" y="135731"/>
                  </a:cubicBezTo>
                  <a:cubicBezTo>
                    <a:pt x="122396" y="188119"/>
                    <a:pt x="7144" y="283369"/>
                    <a:pt x="7144" y="283369"/>
                  </a:cubicBezTo>
                  <a:cubicBezTo>
                    <a:pt x="7144" y="283369"/>
                    <a:pt x="18574" y="361474"/>
                    <a:pt x="80486" y="536734"/>
                  </a:cubicBezTo>
                  <a:cubicBezTo>
                    <a:pt x="118586" y="646271"/>
                    <a:pt x="173831" y="753904"/>
                    <a:pt x="173831" y="753904"/>
                  </a:cubicBezTo>
                  <a:cubicBezTo>
                    <a:pt x="173831" y="753904"/>
                    <a:pt x="282416" y="767239"/>
                    <a:pt x="421481" y="767239"/>
                  </a:cubicBezTo>
                  <a:cubicBezTo>
                    <a:pt x="544354" y="767239"/>
                    <a:pt x="669131" y="753904"/>
                    <a:pt x="669131" y="753904"/>
                  </a:cubicBezTo>
                  <a:cubicBezTo>
                    <a:pt x="669131" y="753904"/>
                    <a:pt x="724376" y="646271"/>
                    <a:pt x="762476" y="536734"/>
                  </a:cubicBezTo>
                  <a:cubicBezTo>
                    <a:pt x="824389" y="360521"/>
                    <a:pt x="835819" y="283369"/>
                    <a:pt x="835819" y="283369"/>
                  </a:cubicBezTo>
                  <a:cubicBezTo>
                    <a:pt x="835819" y="283369"/>
                    <a:pt x="720566" y="188119"/>
                    <a:pt x="639604" y="135731"/>
                  </a:cubicBezTo>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xmlns="" id="{F63DC301-AC4D-4355-B41A-5FC1C0C30C26}"/>
                </a:ext>
              </a:extLst>
            </p:cNvPr>
            <p:cNvSpPr/>
            <p:nvPr/>
          </p:nvSpPr>
          <p:spPr>
            <a:xfrm>
              <a:off x="6892616" y="2763611"/>
              <a:ext cx="371475" cy="742950"/>
            </a:xfrm>
            <a:custGeom>
              <a:avLst/>
              <a:gdLst>
                <a:gd name="connsiteX0" fmla="*/ 171926 w 371475"/>
                <a:gd name="connsiteY0" fmla="*/ 95793 h 742950"/>
                <a:gd name="connsiteX1" fmla="*/ 7144 w 371475"/>
                <a:gd name="connsiteY1" fmla="*/ 599666 h 742950"/>
                <a:gd name="connsiteX2" fmla="*/ 124301 w 371475"/>
                <a:gd name="connsiteY2" fmla="*/ 737778 h 742950"/>
                <a:gd name="connsiteX3" fmla="*/ 372904 w 371475"/>
                <a:gd name="connsiteY3" fmla="*/ 378686 h 742950"/>
                <a:gd name="connsiteX4" fmla="*/ 359569 w 371475"/>
                <a:gd name="connsiteY4" fmla="*/ 7211 h 742950"/>
                <a:gd name="connsiteX5" fmla="*/ 171926 w 371475"/>
                <a:gd name="connsiteY5" fmla="*/ 95793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1475" h="742950">
                  <a:moveTo>
                    <a:pt x="171926" y="95793"/>
                  </a:moveTo>
                  <a:cubicBezTo>
                    <a:pt x="171926" y="95793"/>
                    <a:pt x="9049" y="348206"/>
                    <a:pt x="7144" y="599666"/>
                  </a:cubicBezTo>
                  <a:cubicBezTo>
                    <a:pt x="7144" y="599666"/>
                    <a:pt x="40481" y="712061"/>
                    <a:pt x="124301" y="737778"/>
                  </a:cubicBezTo>
                  <a:cubicBezTo>
                    <a:pt x="124301" y="737778"/>
                    <a:pt x="251936" y="452981"/>
                    <a:pt x="372904" y="378686"/>
                  </a:cubicBezTo>
                  <a:cubicBezTo>
                    <a:pt x="372904" y="378686"/>
                    <a:pt x="304324" y="175803"/>
                    <a:pt x="359569" y="7211"/>
                  </a:cubicBezTo>
                  <a:cubicBezTo>
                    <a:pt x="359569" y="7211"/>
                    <a:pt x="281464" y="1496"/>
                    <a:pt x="171926" y="95793"/>
                  </a:cubicBezTo>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xmlns="" id="{5C0BA92D-360E-4F34-8ED5-98E2E921737D}"/>
                </a:ext>
              </a:extLst>
            </p:cNvPr>
            <p:cNvSpPr/>
            <p:nvPr/>
          </p:nvSpPr>
          <p:spPr>
            <a:xfrm>
              <a:off x="8837621" y="2763611"/>
              <a:ext cx="371475" cy="742950"/>
            </a:xfrm>
            <a:custGeom>
              <a:avLst/>
              <a:gdLst>
                <a:gd name="connsiteX0" fmla="*/ 208121 w 371475"/>
                <a:gd name="connsiteY0" fmla="*/ 95793 h 742950"/>
                <a:gd name="connsiteX1" fmla="*/ 372904 w 371475"/>
                <a:gd name="connsiteY1" fmla="*/ 599666 h 742950"/>
                <a:gd name="connsiteX2" fmla="*/ 255746 w 371475"/>
                <a:gd name="connsiteY2" fmla="*/ 737778 h 742950"/>
                <a:gd name="connsiteX3" fmla="*/ 7144 w 371475"/>
                <a:gd name="connsiteY3" fmla="*/ 378686 h 742950"/>
                <a:gd name="connsiteX4" fmla="*/ 20479 w 371475"/>
                <a:gd name="connsiteY4" fmla="*/ 7211 h 742950"/>
                <a:gd name="connsiteX5" fmla="*/ 208121 w 371475"/>
                <a:gd name="connsiteY5" fmla="*/ 95793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1475" h="742950">
                  <a:moveTo>
                    <a:pt x="208121" y="95793"/>
                  </a:moveTo>
                  <a:cubicBezTo>
                    <a:pt x="208121" y="95793"/>
                    <a:pt x="370999" y="348206"/>
                    <a:pt x="372904" y="599666"/>
                  </a:cubicBezTo>
                  <a:cubicBezTo>
                    <a:pt x="372904" y="599666"/>
                    <a:pt x="339566" y="712061"/>
                    <a:pt x="255746" y="737778"/>
                  </a:cubicBezTo>
                  <a:cubicBezTo>
                    <a:pt x="255746" y="737778"/>
                    <a:pt x="128111" y="452981"/>
                    <a:pt x="7144" y="378686"/>
                  </a:cubicBezTo>
                  <a:cubicBezTo>
                    <a:pt x="7144" y="378686"/>
                    <a:pt x="75724" y="175803"/>
                    <a:pt x="20479" y="7211"/>
                  </a:cubicBezTo>
                  <a:cubicBezTo>
                    <a:pt x="20479" y="7211"/>
                    <a:pt x="98584" y="1496"/>
                    <a:pt x="208121" y="95793"/>
                  </a:cubicBezTo>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xmlns="" id="{24F08D5E-D9D8-476B-AF3B-61E5CCC82A31}"/>
                </a:ext>
              </a:extLst>
            </p:cNvPr>
            <p:cNvSpPr/>
            <p:nvPr/>
          </p:nvSpPr>
          <p:spPr>
            <a:xfrm>
              <a:off x="7670809" y="2302630"/>
              <a:ext cx="781050" cy="266700"/>
            </a:xfrm>
            <a:custGeom>
              <a:avLst/>
              <a:gdLst>
                <a:gd name="connsiteX0" fmla="*/ 101441 w 781050"/>
                <a:gd name="connsiteY0" fmla="*/ 45282 h 266700"/>
                <a:gd name="connsiteX1" fmla="*/ 630079 w 781050"/>
                <a:gd name="connsiteY1" fmla="*/ 35757 h 266700"/>
                <a:gd name="connsiteX2" fmla="*/ 775811 w 781050"/>
                <a:gd name="connsiteY2" fmla="*/ 148152 h 266700"/>
                <a:gd name="connsiteX3" fmla="*/ 398621 w 781050"/>
                <a:gd name="connsiteY3" fmla="*/ 265310 h 266700"/>
                <a:gd name="connsiteX4" fmla="*/ 7144 w 781050"/>
                <a:gd name="connsiteY4" fmla="*/ 161487 h 266700"/>
                <a:gd name="connsiteX5" fmla="*/ 101441 w 781050"/>
                <a:gd name="connsiteY5" fmla="*/ 45282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1050" h="266700">
                  <a:moveTo>
                    <a:pt x="101441" y="45282"/>
                  </a:moveTo>
                  <a:cubicBezTo>
                    <a:pt x="101441" y="45282"/>
                    <a:pt x="358616" y="-33775"/>
                    <a:pt x="630079" y="35757"/>
                  </a:cubicBezTo>
                  <a:cubicBezTo>
                    <a:pt x="630079" y="35757"/>
                    <a:pt x="729139" y="71000"/>
                    <a:pt x="775811" y="148152"/>
                  </a:cubicBezTo>
                  <a:cubicBezTo>
                    <a:pt x="775811" y="148152"/>
                    <a:pt x="531971" y="178632"/>
                    <a:pt x="398621" y="265310"/>
                  </a:cubicBezTo>
                  <a:cubicBezTo>
                    <a:pt x="398621" y="265310"/>
                    <a:pt x="220504" y="158630"/>
                    <a:pt x="7144" y="161487"/>
                  </a:cubicBezTo>
                  <a:cubicBezTo>
                    <a:pt x="7144" y="162440"/>
                    <a:pt x="16669" y="103385"/>
                    <a:pt x="101441" y="45282"/>
                  </a:cubicBezTo>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xmlns="" id="{0B2CFD32-3F78-4BCD-8F94-53942D3418CD}"/>
                </a:ext>
              </a:extLst>
            </p:cNvPr>
            <p:cNvSpPr/>
            <p:nvPr/>
          </p:nvSpPr>
          <p:spPr>
            <a:xfrm>
              <a:off x="7143099" y="3983831"/>
              <a:ext cx="676275" cy="581025"/>
            </a:xfrm>
            <a:custGeom>
              <a:avLst/>
              <a:gdLst>
                <a:gd name="connsiteX0" fmla="*/ 25266 w 676275"/>
                <a:gd name="connsiteY0" fmla="*/ 7144 h 581025"/>
                <a:gd name="connsiteX1" fmla="*/ 38601 w 676275"/>
                <a:gd name="connsiteY1" fmla="*/ 274796 h 581025"/>
                <a:gd name="connsiteX2" fmla="*/ 435793 w 676275"/>
                <a:gd name="connsiteY2" fmla="*/ 582454 h 581025"/>
                <a:gd name="connsiteX3" fmla="*/ 669156 w 676275"/>
                <a:gd name="connsiteY3" fmla="*/ 475774 h 581025"/>
                <a:gd name="connsiteX4" fmla="*/ 424363 w 676275"/>
                <a:gd name="connsiteY4" fmla="*/ 116681 h 581025"/>
                <a:gd name="connsiteX5" fmla="*/ 25266 w 676275"/>
                <a:gd name="connsiteY5" fmla="*/ 714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581025">
                  <a:moveTo>
                    <a:pt x="25266" y="7144"/>
                  </a:moveTo>
                  <a:cubicBezTo>
                    <a:pt x="25266" y="7144"/>
                    <a:pt x="-23312" y="113824"/>
                    <a:pt x="38601" y="274796"/>
                  </a:cubicBezTo>
                  <a:cubicBezTo>
                    <a:pt x="38601" y="274796"/>
                    <a:pt x="148138" y="465296"/>
                    <a:pt x="435793" y="582454"/>
                  </a:cubicBezTo>
                  <a:cubicBezTo>
                    <a:pt x="435793" y="582454"/>
                    <a:pt x="585336" y="569119"/>
                    <a:pt x="669156" y="475774"/>
                  </a:cubicBezTo>
                  <a:cubicBezTo>
                    <a:pt x="669156" y="475774"/>
                    <a:pt x="431983" y="238601"/>
                    <a:pt x="424363" y="116681"/>
                  </a:cubicBezTo>
                  <a:cubicBezTo>
                    <a:pt x="424363" y="116681"/>
                    <a:pt x="247198" y="131921"/>
                    <a:pt x="25266" y="7144"/>
                  </a:cubicBezTo>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xmlns="" id="{719B2E20-1F82-4B24-8835-7447F7C5D77D}"/>
                </a:ext>
              </a:extLst>
            </p:cNvPr>
            <p:cNvSpPr/>
            <p:nvPr/>
          </p:nvSpPr>
          <p:spPr>
            <a:xfrm>
              <a:off x="8308984" y="3973353"/>
              <a:ext cx="676275" cy="581025"/>
            </a:xfrm>
            <a:custGeom>
              <a:avLst/>
              <a:gdLst>
                <a:gd name="connsiteX0" fmla="*/ 651034 w 676275"/>
                <a:gd name="connsiteY0" fmla="*/ 7144 h 581025"/>
                <a:gd name="connsiteX1" fmla="*/ 637699 w 676275"/>
                <a:gd name="connsiteY1" fmla="*/ 274796 h 581025"/>
                <a:gd name="connsiteX2" fmla="*/ 240506 w 676275"/>
                <a:gd name="connsiteY2" fmla="*/ 582454 h 581025"/>
                <a:gd name="connsiteX3" fmla="*/ 7144 w 676275"/>
                <a:gd name="connsiteY3" fmla="*/ 475774 h 581025"/>
                <a:gd name="connsiteX4" fmla="*/ 251936 w 676275"/>
                <a:gd name="connsiteY4" fmla="*/ 116681 h 581025"/>
                <a:gd name="connsiteX5" fmla="*/ 651034 w 676275"/>
                <a:gd name="connsiteY5" fmla="*/ 714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581025">
                  <a:moveTo>
                    <a:pt x="651034" y="7144"/>
                  </a:moveTo>
                  <a:cubicBezTo>
                    <a:pt x="651034" y="7144"/>
                    <a:pt x="699611" y="113824"/>
                    <a:pt x="637699" y="274796"/>
                  </a:cubicBezTo>
                  <a:cubicBezTo>
                    <a:pt x="637699" y="274796"/>
                    <a:pt x="528161" y="465296"/>
                    <a:pt x="240506" y="582454"/>
                  </a:cubicBezTo>
                  <a:cubicBezTo>
                    <a:pt x="240506" y="582454"/>
                    <a:pt x="90964" y="569119"/>
                    <a:pt x="7144" y="475774"/>
                  </a:cubicBezTo>
                  <a:cubicBezTo>
                    <a:pt x="7144" y="475774"/>
                    <a:pt x="244316" y="238601"/>
                    <a:pt x="251936" y="116681"/>
                  </a:cubicBezTo>
                  <a:cubicBezTo>
                    <a:pt x="251936" y="116681"/>
                    <a:pt x="429101" y="131921"/>
                    <a:pt x="651034" y="7144"/>
                  </a:cubicBezTo>
                </a:path>
              </a:pathLst>
            </a:custGeom>
            <a:grpFill/>
            <a:ln w="9525" cap="flat">
              <a:noFill/>
              <a:prstDash val="solid"/>
              <a:miter/>
            </a:ln>
          </p:spPr>
          <p:txBody>
            <a:bodyPr rtlCol="0" anchor="ctr"/>
            <a:lstStyle/>
            <a:p>
              <a:endParaRPr lang="en-US"/>
            </a:p>
          </p:txBody>
        </p:sp>
      </p:grpSp>
      <p:sp>
        <p:nvSpPr>
          <p:cNvPr id="35" name="TextBox 4">
            <a:extLst>
              <a:ext uri="{FF2B5EF4-FFF2-40B4-BE49-F238E27FC236}">
                <a16:creationId xmlns:a16="http://schemas.microsoft.com/office/drawing/2014/main" xmlns="" id="{35784B83-6120-4373-9C1F-DC8EEE6D58B3}"/>
              </a:ext>
            </a:extLst>
          </p:cNvPr>
          <p:cNvSpPr txBox="1"/>
          <p:nvPr/>
        </p:nvSpPr>
        <p:spPr>
          <a:xfrm>
            <a:off x="2555174" y="3525825"/>
            <a:ext cx="9489429" cy="666977"/>
          </a:xfrm>
          <a:prstGeom prst="rect">
            <a:avLst/>
          </a:prstGeom>
          <a:noFill/>
        </p:spPr>
        <p:txBody>
          <a:bodyPr wrap="square" rtlCol="0" anchor="ctr">
            <a:spAutoFit/>
          </a:bodyPr>
          <a:lstStyle/>
          <a:p>
            <a:pPr algn="ctr"/>
            <a:r>
              <a:rPr lang="en-US" altLang="ko-KR" sz="1867" b="1" dirty="0" smtClean="0">
                <a:solidFill>
                  <a:schemeClr val="bg1">
                    <a:lumMod val="95000"/>
                  </a:schemeClr>
                </a:solidFill>
                <a:effectLst>
                  <a:outerShdw blurRad="50800" dist="38100" dir="8100000" algn="tr" rotWithShape="0">
                    <a:prstClr val="black">
                      <a:alpha val="40000"/>
                    </a:prstClr>
                  </a:outerShdw>
                </a:effectLst>
                <a:cs typeface="Arial" pitchFamily="34" charset="0"/>
              </a:rPr>
              <a:t>Evaluating The Scored Goal By Ao Tanaka For The Samurai Blue </a:t>
            </a:r>
          </a:p>
          <a:p>
            <a:pPr algn="ctr"/>
            <a:r>
              <a:rPr lang="en-US" altLang="ko-KR" sz="1867" b="1" dirty="0" smtClean="0">
                <a:solidFill>
                  <a:schemeClr val="bg1">
                    <a:lumMod val="95000"/>
                  </a:schemeClr>
                </a:solidFill>
                <a:effectLst>
                  <a:outerShdw blurRad="50800" dist="38100" dir="8100000" algn="tr" rotWithShape="0">
                    <a:prstClr val="black">
                      <a:alpha val="40000"/>
                    </a:prstClr>
                  </a:outerShdw>
                </a:effectLst>
                <a:cs typeface="Arial" pitchFamily="34" charset="0"/>
              </a:rPr>
              <a:t> At The World  Cup Qatar 2022</a:t>
            </a:r>
          </a:p>
        </p:txBody>
      </p:sp>
      <p:sp>
        <p:nvSpPr>
          <p:cNvPr id="64" name="TextBox 4">
            <a:extLst>
              <a:ext uri="{FF2B5EF4-FFF2-40B4-BE49-F238E27FC236}">
                <a16:creationId xmlns:a16="http://schemas.microsoft.com/office/drawing/2014/main" xmlns="" id="{35784B83-6120-4373-9C1F-DC8EEE6D58B3}"/>
              </a:ext>
            </a:extLst>
          </p:cNvPr>
          <p:cNvSpPr txBox="1"/>
          <p:nvPr/>
        </p:nvSpPr>
        <p:spPr>
          <a:xfrm>
            <a:off x="4115580" y="4369711"/>
            <a:ext cx="2571779" cy="1528945"/>
          </a:xfrm>
          <a:prstGeom prst="rect">
            <a:avLst/>
          </a:prstGeom>
          <a:noFill/>
        </p:spPr>
        <p:txBody>
          <a:bodyPr wrap="square" rtlCol="0" anchor="ctr">
            <a:spAutoFit/>
          </a:bodyPr>
          <a:lstStyle/>
          <a:p>
            <a:r>
              <a:rPr lang="en-US" altLang="ko-KR" sz="1867" b="1" dirty="0" smtClean="0">
                <a:solidFill>
                  <a:schemeClr val="bg2">
                    <a:lumMod val="25000"/>
                  </a:schemeClr>
                </a:solidFill>
                <a:effectLst>
                  <a:outerShdw blurRad="50800" dist="38100" dir="8100000" algn="tr" rotWithShape="0">
                    <a:prstClr val="black">
                      <a:alpha val="40000"/>
                    </a:prstClr>
                  </a:outerShdw>
                </a:effectLst>
                <a:cs typeface="Arial" pitchFamily="34" charset="0"/>
              </a:rPr>
              <a:t>Written By </a:t>
            </a:r>
            <a:r>
              <a:rPr lang="en-US" altLang="ko-KR" sz="1867" b="1" dirty="0" smtClean="0">
                <a:solidFill>
                  <a:schemeClr val="bg2">
                    <a:lumMod val="25000"/>
                  </a:schemeClr>
                </a:solidFill>
                <a:effectLst>
                  <a:outerShdw blurRad="50800" dist="38100" dir="8100000" algn="tr" rotWithShape="0">
                    <a:prstClr val="black">
                      <a:alpha val="40000"/>
                    </a:prstClr>
                  </a:outerShdw>
                </a:effectLst>
                <a:cs typeface="Arial" pitchFamily="34" charset="0"/>
              </a:rPr>
              <a:t>:</a:t>
            </a:r>
          </a:p>
          <a:p>
            <a:r>
              <a:rPr lang="en-US" altLang="ko-KR" sz="1867" b="1" dirty="0" smtClean="0">
                <a:solidFill>
                  <a:schemeClr val="bg2">
                    <a:lumMod val="25000"/>
                  </a:schemeClr>
                </a:solidFill>
                <a:effectLst>
                  <a:outerShdw blurRad="50800" dist="38100" dir="8100000" algn="tr" rotWithShape="0">
                    <a:prstClr val="black">
                      <a:alpha val="40000"/>
                    </a:prstClr>
                  </a:outerShdw>
                </a:effectLst>
                <a:cs typeface="Arial" pitchFamily="34" charset="0"/>
              </a:rPr>
              <a:t>Lecturer :</a:t>
            </a:r>
            <a:endParaRPr lang="en-US" altLang="ko-KR" sz="1867" b="1" dirty="0" smtClean="0">
              <a:solidFill>
                <a:schemeClr val="bg2">
                  <a:lumMod val="25000"/>
                </a:schemeClr>
              </a:solidFill>
              <a:effectLst>
                <a:outerShdw blurRad="50800" dist="38100" dir="8100000" algn="tr" rotWithShape="0">
                  <a:prstClr val="black">
                    <a:alpha val="40000"/>
                  </a:prstClr>
                </a:outerShdw>
              </a:effectLst>
              <a:cs typeface="Arial" pitchFamily="34" charset="0"/>
            </a:endParaRPr>
          </a:p>
          <a:p>
            <a:r>
              <a:rPr lang="en-US" altLang="ko-KR" sz="1867" b="1" dirty="0" smtClean="0">
                <a:solidFill>
                  <a:schemeClr val="bg2">
                    <a:lumMod val="25000"/>
                  </a:schemeClr>
                </a:solidFill>
                <a:effectLst>
                  <a:outerShdw blurRad="50800" dist="38100" dir="8100000" algn="tr" rotWithShape="0">
                    <a:prstClr val="black">
                      <a:alpha val="40000"/>
                    </a:prstClr>
                  </a:outerShdw>
                </a:effectLst>
                <a:cs typeface="Arial" pitchFamily="34" charset="0"/>
              </a:rPr>
              <a:t>Lecture :</a:t>
            </a:r>
          </a:p>
          <a:p>
            <a:r>
              <a:rPr lang="en-US" altLang="ko-KR" sz="1867" b="1" dirty="0" smtClean="0">
                <a:solidFill>
                  <a:schemeClr val="bg2">
                    <a:lumMod val="25000"/>
                  </a:schemeClr>
                </a:solidFill>
                <a:effectLst>
                  <a:outerShdw blurRad="50800" dist="38100" dir="8100000" algn="tr" rotWithShape="0">
                    <a:prstClr val="black">
                      <a:alpha val="40000"/>
                    </a:prstClr>
                  </a:outerShdw>
                </a:effectLst>
                <a:cs typeface="Arial" pitchFamily="34" charset="0"/>
              </a:rPr>
              <a:t>Course :</a:t>
            </a:r>
          </a:p>
          <a:p>
            <a:r>
              <a:rPr lang="en-US" altLang="ko-KR" sz="1867" b="1" dirty="0" smtClean="0">
                <a:solidFill>
                  <a:schemeClr val="bg2">
                    <a:lumMod val="25000"/>
                  </a:schemeClr>
                </a:solidFill>
                <a:effectLst>
                  <a:outerShdw blurRad="50800" dist="38100" dir="8100000" algn="tr" rotWithShape="0">
                    <a:prstClr val="black">
                      <a:alpha val="40000"/>
                    </a:prstClr>
                  </a:outerShdw>
                </a:effectLst>
                <a:cs typeface="Arial" pitchFamily="34" charset="0"/>
              </a:rPr>
              <a:t>Department :</a:t>
            </a:r>
          </a:p>
        </p:txBody>
      </p:sp>
      <p:sp>
        <p:nvSpPr>
          <p:cNvPr id="65" name="TextBox 4">
            <a:extLst>
              <a:ext uri="{FF2B5EF4-FFF2-40B4-BE49-F238E27FC236}">
                <a16:creationId xmlns:a16="http://schemas.microsoft.com/office/drawing/2014/main" xmlns="" id="{35784B83-6120-4373-9C1F-DC8EEE6D58B3}"/>
              </a:ext>
            </a:extLst>
          </p:cNvPr>
          <p:cNvSpPr txBox="1"/>
          <p:nvPr/>
        </p:nvSpPr>
        <p:spPr>
          <a:xfrm>
            <a:off x="6687359" y="4369711"/>
            <a:ext cx="3028460" cy="1528945"/>
          </a:xfrm>
          <a:prstGeom prst="rect">
            <a:avLst/>
          </a:prstGeom>
          <a:noFill/>
        </p:spPr>
        <p:txBody>
          <a:bodyPr wrap="square" rtlCol="0" anchor="ctr">
            <a:spAutoFit/>
          </a:bodyPr>
          <a:lstStyle/>
          <a:p>
            <a:pPr algn="l"/>
            <a:r>
              <a:rPr lang="en-US" altLang="ko-KR" sz="1867" b="1" dirty="0" smtClean="0">
                <a:solidFill>
                  <a:schemeClr val="bg2">
                    <a:lumMod val="25000"/>
                  </a:schemeClr>
                </a:solidFill>
                <a:effectLst>
                  <a:outerShdw blurRad="50800" dist="38100" dir="8100000" algn="tr" rotWithShape="0">
                    <a:prstClr val="black">
                      <a:alpha val="40000"/>
                    </a:prstClr>
                  </a:outerShdw>
                </a:effectLst>
                <a:cs typeface="Arial" pitchFamily="34" charset="0"/>
              </a:rPr>
              <a:t>Montaha Dow </a:t>
            </a:r>
            <a:r>
              <a:rPr lang="en-US" altLang="ko-KR" sz="1867" b="1" dirty="0" smtClean="0">
                <a:solidFill>
                  <a:schemeClr val="bg2">
                    <a:lumMod val="25000"/>
                  </a:schemeClr>
                </a:solidFill>
                <a:effectLst>
                  <a:outerShdw blurRad="50800" dist="38100" dir="8100000" algn="tr" rotWithShape="0">
                    <a:prstClr val="black">
                      <a:alpha val="40000"/>
                    </a:prstClr>
                  </a:outerShdw>
                </a:effectLst>
                <a:cs typeface="Arial" pitchFamily="34" charset="0"/>
              </a:rPr>
              <a:t>Gayeed</a:t>
            </a:r>
          </a:p>
          <a:p>
            <a:pPr algn="l"/>
            <a:r>
              <a:rPr lang="en-US" altLang="ko-KR" sz="1867" b="1" dirty="0" smtClean="0">
                <a:solidFill>
                  <a:schemeClr val="bg2">
                    <a:lumMod val="25000"/>
                  </a:schemeClr>
                </a:solidFill>
                <a:effectLst>
                  <a:outerShdw blurRad="50800" dist="38100" dir="8100000" algn="tr" rotWithShape="0">
                    <a:prstClr val="black">
                      <a:alpha val="40000"/>
                    </a:prstClr>
                  </a:outerShdw>
                </a:effectLst>
                <a:cs typeface="Arial" pitchFamily="34" charset="0"/>
              </a:rPr>
              <a:t>Bayram Zarty</a:t>
            </a:r>
            <a:endParaRPr lang="en-US" altLang="ko-KR" sz="1867" b="1" dirty="0" smtClean="0">
              <a:solidFill>
                <a:schemeClr val="bg2">
                  <a:lumMod val="25000"/>
                </a:schemeClr>
              </a:solidFill>
              <a:effectLst>
                <a:outerShdw blurRad="50800" dist="38100" dir="8100000" algn="tr" rotWithShape="0">
                  <a:prstClr val="black">
                    <a:alpha val="40000"/>
                  </a:prstClr>
                </a:outerShdw>
              </a:effectLst>
              <a:cs typeface="Arial" pitchFamily="34" charset="0"/>
            </a:endParaRPr>
          </a:p>
          <a:p>
            <a:pPr algn="l"/>
            <a:r>
              <a:rPr lang="en-US" altLang="ko-KR" sz="1867" b="1" dirty="0" smtClean="0">
                <a:solidFill>
                  <a:schemeClr val="bg2">
                    <a:lumMod val="25000"/>
                  </a:schemeClr>
                </a:solidFill>
                <a:effectLst>
                  <a:outerShdw blurRad="50800" dist="38100" dir="8100000" algn="tr" rotWithShape="0">
                    <a:prstClr val="black">
                      <a:alpha val="40000"/>
                    </a:prstClr>
                  </a:outerShdw>
                </a:effectLst>
                <a:cs typeface="Arial" pitchFamily="34" charset="0"/>
              </a:rPr>
              <a:t>Principle 4 -The Judgement</a:t>
            </a:r>
          </a:p>
          <a:p>
            <a:pPr algn="l"/>
            <a:r>
              <a:rPr lang="en-US" altLang="ko-KR" sz="1867" b="1" dirty="0" smtClean="0">
                <a:solidFill>
                  <a:schemeClr val="bg2">
                    <a:lumMod val="25000"/>
                  </a:schemeClr>
                </a:solidFill>
                <a:effectLst>
                  <a:outerShdw blurRad="50800" dist="38100" dir="8100000" algn="tr" rotWithShape="0">
                    <a:prstClr val="black">
                      <a:alpha val="40000"/>
                    </a:prstClr>
                  </a:outerShdw>
                </a:effectLst>
                <a:cs typeface="Arial" pitchFamily="34" charset="0"/>
              </a:rPr>
              <a:t>SE Code Of Ethics</a:t>
            </a:r>
          </a:p>
          <a:p>
            <a:pPr algn="l"/>
            <a:r>
              <a:rPr lang="en-US" altLang="ko-KR" sz="1867" b="1" dirty="0" smtClean="0">
                <a:solidFill>
                  <a:schemeClr val="bg2">
                    <a:lumMod val="25000"/>
                  </a:schemeClr>
                </a:solidFill>
                <a:effectLst>
                  <a:outerShdw blurRad="50800" dist="38100" dir="8100000" algn="tr" rotWithShape="0">
                    <a:prstClr val="black">
                      <a:alpha val="40000"/>
                    </a:prstClr>
                  </a:outerShdw>
                </a:effectLst>
                <a:cs typeface="Arial" pitchFamily="34" charset="0"/>
              </a:rPr>
              <a:t>Software Engineering</a:t>
            </a:r>
          </a:p>
        </p:txBody>
      </p:sp>
    </p:spTree>
    <p:extLst>
      <p:ext uri="{BB962C8B-B14F-4D97-AF65-F5344CB8AC3E}">
        <p14:creationId xmlns:p14="http://schemas.microsoft.com/office/powerpoint/2010/main" val="636215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1">
            <a:extLst>
              <a:ext uri="{FF2B5EF4-FFF2-40B4-BE49-F238E27FC236}">
                <a16:creationId xmlns:a16="http://schemas.microsoft.com/office/drawing/2014/main" xmlns="" id="{F65B7414-E68C-4EA2-8853-98CB27D12944}"/>
              </a:ext>
            </a:extLst>
          </p:cNvPr>
          <p:cNvPicPr>
            <a:picLocks noChangeAspect="1"/>
          </p:cNvPicPr>
          <p:nvPr/>
        </p:nvPicPr>
        <p:blipFill rotWithShape="1">
          <a:blip r:embed="rId2">
            <a:extLst>
              <a:ext uri="{28A0092B-C50C-407E-A947-70E740481C1C}">
                <a14:useLocalDpi xmlns:a14="http://schemas.microsoft.com/office/drawing/2010/main" val="0"/>
              </a:ext>
            </a:extLst>
          </a:blip>
          <a:srcRect l="119" t="-23010" r="-119" b="65118"/>
          <a:stretch/>
        </p:blipFill>
        <p:spPr>
          <a:xfrm rot="10800000">
            <a:off x="-26001" y="-8531"/>
            <a:ext cx="12206572" cy="4624637"/>
          </a:xfrm>
          <a:prstGeom prst="rect">
            <a:avLst/>
          </a:prstGeom>
        </p:spPr>
      </p:pic>
      <p:pic>
        <p:nvPicPr>
          <p:cNvPr id="23" name="Picture 38">
            <a:extLst>
              <a:ext uri="{FF2B5EF4-FFF2-40B4-BE49-F238E27FC236}">
                <a16:creationId xmlns:a16="http://schemas.microsoft.com/office/drawing/2014/main" xmlns="" id="{47CC5858-2BE2-472B-9A02-1DC851B79887}"/>
              </a:ext>
            </a:extLst>
          </p:cNvPr>
          <p:cNvPicPr>
            <a:picLocks noChangeAspect="1"/>
          </p:cNvPicPr>
          <p:nvPr/>
        </p:nvPicPr>
        <p:blipFill rotWithShape="1">
          <a:blip r:embed="rId2">
            <a:extLst>
              <a:ext uri="{28A0092B-C50C-407E-A947-70E740481C1C}">
                <a14:useLocalDpi xmlns:a14="http://schemas.microsoft.com/office/drawing/2010/main" val="0"/>
              </a:ext>
            </a:extLst>
          </a:blip>
          <a:srcRect l="119" t="-23010" r="-119" b="65118"/>
          <a:stretch/>
        </p:blipFill>
        <p:spPr>
          <a:xfrm>
            <a:off x="0" y="2220649"/>
            <a:ext cx="12206572" cy="4624637"/>
          </a:xfrm>
          <a:prstGeom prst="rect">
            <a:avLst/>
          </a:prstGeom>
        </p:spPr>
      </p:pic>
      <p:sp>
        <p:nvSpPr>
          <p:cNvPr id="10" name="Text Placeholder 3">
            <a:extLst>
              <a:ext uri="{FF2B5EF4-FFF2-40B4-BE49-F238E27FC236}">
                <a16:creationId xmlns:a16="http://schemas.microsoft.com/office/drawing/2014/main" xmlns="" id="{4515F686-DE36-410C-8A93-DEE4B16BDD01}"/>
              </a:ext>
            </a:extLst>
          </p:cNvPr>
          <p:cNvSpPr txBox="1">
            <a:spLocks/>
          </p:cNvSpPr>
          <p:nvPr/>
        </p:nvSpPr>
        <p:spPr>
          <a:xfrm>
            <a:off x="3354322" y="1029863"/>
            <a:ext cx="7787289" cy="1204854"/>
          </a:xfrm>
          <a:prstGeom prst="rect">
            <a:avLst/>
          </a:prstGeom>
        </p:spPr>
        <p:txBody>
          <a:bodyPr anchor="ctr"/>
          <a:lstStyle>
            <a:lvl1pPr marL="0" indent="0" algn="l" defTabSz="914400" rtl="0" eaLnBrk="1" latinLnBrk="1" hangingPunct="1">
              <a:spcBef>
                <a:spcPct val="20000"/>
              </a:spcBef>
              <a:buFont typeface="Arial" pitchFamily="34" charset="0"/>
              <a:buNone/>
              <a:defRPr sz="28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en-US" dirty="0">
                <a:effectLst>
                  <a:outerShdw blurRad="38100" dist="38100" dir="2700000" algn="tl">
                    <a:srgbClr val="000000">
                      <a:alpha val="43137"/>
                    </a:srgbClr>
                  </a:outerShdw>
                </a:effectLst>
                <a:latin typeface="Arial Rounded MT Bold" panose="020F0704030504030204" pitchFamily="34" charset="0"/>
                <a:cs typeface="Arial" pitchFamily="34" charset="0"/>
              </a:rPr>
              <a:t>SAOT - Semi-Automated Offside Technology</a:t>
            </a:r>
            <a:endParaRPr lang="ar-SA" dirty="0">
              <a:effectLst>
                <a:outerShdw blurRad="38100" dist="38100" dir="2700000" algn="tl">
                  <a:srgbClr val="000000">
                    <a:alpha val="43137"/>
                  </a:srgbClr>
                </a:outerShdw>
              </a:effectLst>
              <a:latin typeface="Arial Rounded MT Bold" panose="020F0704030504030204" pitchFamily="34" charset="0"/>
              <a:cs typeface="Arial" pitchFamily="34" charset="0"/>
            </a:endParaRPr>
          </a:p>
        </p:txBody>
      </p:sp>
      <p:sp>
        <p:nvSpPr>
          <p:cNvPr id="11" name="직사각형 11">
            <a:extLst>
              <a:ext uri="{FF2B5EF4-FFF2-40B4-BE49-F238E27FC236}">
                <a16:creationId xmlns:a16="http://schemas.microsoft.com/office/drawing/2014/main" xmlns="" id="{6FE708FA-12A5-4147-B82D-340D486A9753}"/>
              </a:ext>
            </a:extLst>
          </p:cNvPr>
          <p:cNvSpPr/>
          <p:nvPr/>
        </p:nvSpPr>
        <p:spPr>
          <a:xfrm>
            <a:off x="3509055" y="1925228"/>
            <a:ext cx="5789678" cy="2265813"/>
          </a:xfrm>
          <a:prstGeom prst="rect">
            <a:avLst/>
          </a:prstGeom>
        </p:spPr>
        <p:txBody>
          <a:bodyPr wrap="square">
            <a:spAutoFit/>
          </a:bodyPr>
          <a:lstStyle/>
          <a:p>
            <a:pPr algn="l">
              <a:lnSpc>
                <a:spcPct val="150000"/>
              </a:lnSpc>
            </a:pPr>
            <a:r>
              <a:rPr lang="en-US" altLang="ko-KR" sz="1600"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A Technology is to investigate offsides and  supported by 12 cameras specific for observation allowing the referee to review the exact Moment of the ball being kicked and also to review the offside line, they are confirmed electronically . The offside technology provides accuracy of making a decision concerning the play.</a:t>
            </a: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770" y="3256279"/>
            <a:ext cx="6399200" cy="3597126"/>
          </a:xfrm>
          <a:prstGeom prst="rect">
            <a:avLst/>
          </a:prstGeom>
        </p:spPr>
      </p:pic>
      <p:grpSp>
        <p:nvGrpSpPr>
          <p:cNvPr id="9" name="مجموعة 8"/>
          <p:cNvGrpSpPr/>
          <p:nvPr/>
        </p:nvGrpSpPr>
        <p:grpSpPr>
          <a:xfrm>
            <a:off x="1180520" y="4191041"/>
            <a:ext cx="6711456" cy="3558176"/>
            <a:chOff x="1180520" y="4191041"/>
            <a:chExt cx="6711456" cy="3558176"/>
          </a:xfrm>
        </p:grpSpPr>
        <p:pic>
          <p:nvPicPr>
            <p:cNvPr id="3" name="صورة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0520" y="4191041"/>
              <a:ext cx="6711456" cy="3558176"/>
            </a:xfrm>
            <a:prstGeom prst="rect">
              <a:avLst/>
            </a:prstGeom>
          </p:spPr>
        </p:pic>
        <p:cxnSp>
          <p:nvCxnSpPr>
            <p:cNvPr id="5" name="رابط مستقيم 4"/>
            <p:cNvCxnSpPr/>
            <p:nvPr/>
          </p:nvCxnSpPr>
          <p:spPr>
            <a:xfrm flipH="1">
              <a:off x="2194560" y="6738425"/>
              <a:ext cx="4346918" cy="0"/>
            </a:xfrm>
            <a:prstGeom prst="line">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 name="مربع نص 11"/>
          <p:cNvSpPr txBox="1"/>
          <p:nvPr/>
        </p:nvSpPr>
        <p:spPr>
          <a:xfrm>
            <a:off x="4965895" y="4488137"/>
            <a:ext cx="3798277" cy="923330"/>
          </a:xfrm>
          <a:prstGeom prst="rect">
            <a:avLst/>
          </a:prstGeom>
          <a:noFill/>
        </p:spPr>
        <p:txBody>
          <a:bodyPr wrap="square" rtlCol="1">
            <a:spAutoFit/>
          </a:bodyPr>
          <a:lstStyle/>
          <a:p>
            <a:pPr algn="l"/>
            <a:r>
              <a:rPr lang="en-US" b="1" dirty="0" smtClean="0">
                <a:solidFill>
                  <a:schemeClr val="bg1">
                    <a:lumMod val="50000"/>
                  </a:schemeClr>
                </a:solidFill>
                <a:latin typeface="Bahnschrift" panose="020B0502040204020203" pitchFamily="34" charset="0"/>
              </a:rPr>
              <a:t>Collina “ With </a:t>
            </a:r>
            <a:r>
              <a:rPr lang="en-US" b="1" dirty="0">
                <a:solidFill>
                  <a:schemeClr val="bg1">
                    <a:lumMod val="50000"/>
                  </a:schemeClr>
                </a:solidFill>
                <a:latin typeface="Bahnschrift" panose="020B0502040204020203" pitchFamily="34" charset="0"/>
              </a:rPr>
              <a:t>SAOT we can make quicker and more accurate </a:t>
            </a:r>
            <a:r>
              <a:rPr lang="en-US" b="1" dirty="0" smtClean="0">
                <a:solidFill>
                  <a:schemeClr val="bg1">
                    <a:lumMod val="50000"/>
                  </a:schemeClr>
                </a:solidFill>
                <a:latin typeface="Bahnschrift" panose="020B0502040204020203" pitchFamily="34" charset="0"/>
              </a:rPr>
              <a:t>decisions</a:t>
            </a:r>
            <a:r>
              <a:rPr lang="en-US" dirty="0" smtClean="0">
                <a:solidFill>
                  <a:schemeClr val="bg1">
                    <a:lumMod val="50000"/>
                  </a:schemeClr>
                </a:solidFill>
                <a:latin typeface="Bahnschrift" panose="020B0502040204020203" pitchFamily="34" charset="0"/>
              </a:rPr>
              <a:t> “</a:t>
            </a:r>
            <a:endParaRPr lang="en-US" b="1" dirty="0">
              <a:solidFill>
                <a:schemeClr val="bg1">
                  <a:lumMod val="50000"/>
                </a:schemeClr>
              </a:solidFill>
              <a:latin typeface="Bahnschrift" panose="020B0502040204020203" pitchFamily="34" charset="0"/>
            </a:endParaRPr>
          </a:p>
        </p:txBody>
      </p:sp>
    </p:spTree>
    <p:extLst>
      <p:ext uri="{BB962C8B-B14F-4D97-AF65-F5344CB8AC3E}">
        <p14:creationId xmlns:p14="http://schemas.microsoft.com/office/powerpoint/2010/main" val="2063256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1">
            <a:extLst>
              <a:ext uri="{FF2B5EF4-FFF2-40B4-BE49-F238E27FC236}">
                <a16:creationId xmlns:a16="http://schemas.microsoft.com/office/drawing/2014/main" xmlns="" id="{F65B7414-E68C-4EA2-8853-98CB27D12944}"/>
              </a:ext>
            </a:extLst>
          </p:cNvPr>
          <p:cNvPicPr>
            <a:picLocks noChangeAspect="1"/>
          </p:cNvPicPr>
          <p:nvPr/>
        </p:nvPicPr>
        <p:blipFill rotWithShape="1">
          <a:blip r:embed="rId2">
            <a:extLst>
              <a:ext uri="{28A0092B-C50C-407E-A947-70E740481C1C}">
                <a14:useLocalDpi xmlns:a14="http://schemas.microsoft.com/office/drawing/2010/main" val="0"/>
              </a:ext>
            </a:extLst>
          </a:blip>
          <a:srcRect l="119" t="-23010" r="-119" b="65118"/>
          <a:stretch/>
        </p:blipFill>
        <p:spPr>
          <a:xfrm rot="10800000">
            <a:off x="-26001" y="-8531"/>
            <a:ext cx="12206572" cy="4624637"/>
          </a:xfrm>
          <a:prstGeom prst="rect">
            <a:avLst/>
          </a:prstGeom>
        </p:spPr>
      </p:pic>
      <p:pic>
        <p:nvPicPr>
          <p:cNvPr id="23" name="Picture 38">
            <a:extLst>
              <a:ext uri="{FF2B5EF4-FFF2-40B4-BE49-F238E27FC236}">
                <a16:creationId xmlns:a16="http://schemas.microsoft.com/office/drawing/2014/main" xmlns="" id="{47CC5858-2BE2-472B-9A02-1DC851B79887}"/>
              </a:ext>
            </a:extLst>
          </p:cNvPr>
          <p:cNvPicPr>
            <a:picLocks noChangeAspect="1"/>
          </p:cNvPicPr>
          <p:nvPr/>
        </p:nvPicPr>
        <p:blipFill rotWithShape="1">
          <a:blip r:embed="rId2">
            <a:extLst>
              <a:ext uri="{28A0092B-C50C-407E-A947-70E740481C1C}">
                <a14:useLocalDpi xmlns:a14="http://schemas.microsoft.com/office/drawing/2010/main" val="0"/>
              </a:ext>
            </a:extLst>
          </a:blip>
          <a:srcRect l="119" t="-23010" r="-119" b="65118"/>
          <a:stretch/>
        </p:blipFill>
        <p:spPr>
          <a:xfrm>
            <a:off x="0" y="2220649"/>
            <a:ext cx="12206572" cy="4624637"/>
          </a:xfrm>
          <a:prstGeom prst="rect">
            <a:avLst/>
          </a:prstGeom>
        </p:spPr>
      </p:pic>
      <p:sp>
        <p:nvSpPr>
          <p:cNvPr id="11" name="직사각형 11">
            <a:extLst>
              <a:ext uri="{FF2B5EF4-FFF2-40B4-BE49-F238E27FC236}">
                <a16:creationId xmlns:a16="http://schemas.microsoft.com/office/drawing/2014/main" xmlns="" id="{6FE708FA-12A5-4147-B82D-340D486A9753}"/>
              </a:ext>
            </a:extLst>
          </p:cNvPr>
          <p:cNvSpPr/>
          <p:nvPr/>
        </p:nvSpPr>
        <p:spPr>
          <a:xfrm>
            <a:off x="3454625" y="1569119"/>
            <a:ext cx="7827664" cy="2954655"/>
          </a:xfrm>
          <a:prstGeom prst="rect">
            <a:avLst/>
          </a:prstGeom>
        </p:spPr>
        <p:txBody>
          <a:bodyPr wrap="square">
            <a:spAutoFit/>
          </a:bodyPr>
          <a:lstStyle/>
          <a:p>
            <a:pPr algn="l">
              <a:lnSpc>
                <a:spcPct val="150000"/>
              </a:lnSpc>
            </a:pPr>
            <a:r>
              <a:rPr lang="en-US" altLang="ko-KR" sz="2800" dirty="0" smtClean="0">
                <a:solidFill>
                  <a:schemeClr val="bg2">
                    <a:lumMod val="25000"/>
                  </a:schemeClr>
                </a:solidFill>
                <a:effectLst>
                  <a:outerShdw blurRad="50800" dist="38100" algn="l" rotWithShape="0">
                    <a:prstClr val="black">
                      <a:alpha val="40000"/>
                    </a:prstClr>
                  </a:outerShdw>
                </a:effectLst>
                <a:latin typeface="Arial Rounded MT Bold" panose="020F0704030504030204" pitchFamily="34" charset="0"/>
                <a:ea typeface="Arial Unicode MS" panose="020B0604020202020204" pitchFamily="34" charset="-128"/>
                <a:cs typeface="Arial Unicode MS" panose="020B0604020202020204" pitchFamily="34" charset="-128"/>
              </a:rPr>
              <a:t>This is the supported referee system </a:t>
            </a:r>
            <a:r>
              <a:rPr lang="en-US" altLang="ko-KR" sz="1600" dirty="0" smtClean="0">
                <a:solidFill>
                  <a:schemeClr val="bg2">
                    <a:lumMod val="25000"/>
                  </a:schemeClr>
                </a:solidFill>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ko-KR" sz="1600"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in the games as it supports the final decision of the game.</a:t>
            </a:r>
          </a:p>
          <a:p>
            <a:pPr algn="l">
              <a:lnSpc>
                <a:spcPct val="150000"/>
              </a:lnSpc>
            </a:pPr>
            <a:r>
              <a:rPr lang="en-US" altLang="ko-KR" sz="1600"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In my opinion , this system does not need technology to give a precise result , however from some aspects it was nothing but an exaggeration and it was best to leave this rule for the referee to decide on instinct rather than to be decided by a technique , or decrease  the accuracy to make the technique result acceptable to the people  .</a:t>
            </a:r>
          </a:p>
        </p:txBody>
      </p:sp>
      <p:pic>
        <p:nvPicPr>
          <p:cNvPr id="9" name="Graphic 37">
            <a:extLst>
              <a:ext uri="{FF2B5EF4-FFF2-40B4-BE49-F238E27FC236}">
                <a16:creationId xmlns:a16="http://schemas.microsoft.com/office/drawing/2014/main" xmlns="" id="{B15B111A-E4E5-4A7A-8E18-64083B4188FF}"/>
              </a:ext>
            </a:extLst>
          </p:cNvPr>
          <p:cNvPicPr>
            <a:picLocks noChangeAspect="1"/>
          </p:cNvPicPr>
          <p:nvPr/>
        </p:nvPicPr>
        <p:blipFill>
          <a:blip r:embed="rId3">
            <a:duotone>
              <a:schemeClr val="bg2">
                <a:shade val="45000"/>
                <a:satMod val="135000"/>
              </a:schemeClr>
              <a:prstClr val="white"/>
            </a:duotone>
            <a:extLst>
              <a:ext uri="{96DAC541-7B7A-43D3-8B79-37D633B846F1}">
                <asvg:svgBlip xmlns:asvg="http://schemas.microsoft.com/office/drawing/2016/SVG/main" xmlns="" r:embed="rId4"/>
              </a:ext>
            </a:extLst>
          </a:blip>
          <a:stretch>
            <a:fillRect/>
          </a:stretch>
        </p:blipFill>
        <p:spPr>
          <a:xfrm>
            <a:off x="3095904" y="5322483"/>
            <a:ext cx="8650619" cy="1162723"/>
          </a:xfrm>
          <a:prstGeom prst="rect">
            <a:avLst/>
          </a:prstGeom>
          <a:noFill/>
        </p:spPr>
      </p:pic>
      <p:pic>
        <p:nvPicPr>
          <p:cNvPr id="8" name="Graphic 37">
            <a:extLst>
              <a:ext uri="{FF2B5EF4-FFF2-40B4-BE49-F238E27FC236}">
                <a16:creationId xmlns:a16="http://schemas.microsoft.com/office/drawing/2014/main" xmlns="" id="{B15B111A-E4E5-4A7A-8E18-64083B4188FF}"/>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flipH="1">
            <a:off x="2968284" y="5607069"/>
            <a:ext cx="9212288" cy="1238217"/>
          </a:xfrm>
          <a:prstGeom prst="rect">
            <a:avLst/>
          </a:prstGeom>
        </p:spPr>
      </p:pic>
    </p:spTree>
    <p:extLst>
      <p:ext uri="{BB962C8B-B14F-4D97-AF65-F5344CB8AC3E}">
        <p14:creationId xmlns:p14="http://schemas.microsoft.com/office/powerpoint/2010/main" val="802738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xmlns="" id="{4515F686-DE36-410C-8A93-DEE4B16BDD01}"/>
              </a:ext>
            </a:extLst>
          </p:cNvPr>
          <p:cNvSpPr txBox="1">
            <a:spLocks/>
          </p:cNvSpPr>
          <p:nvPr/>
        </p:nvSpPr>
        <p:spPr>
          <a:xfrm>
            <a:off x="3557194" y="1226070"/>
            <a:ext cx="7787289" cy="1204854"/>
          </a:xfrm>
          <a:prstGeom prst="rect">
            <a:avLst/>
          </a:prstGeom>
        </p:spPr>
        <p:txBody>
          <a:bodyPr anchor="ctr"/>
          <a:lstStyle>
            <a:lvl1pPr marL="0" indent="0" algn="l" defTabSz="914400" rtl="0" eaLnBrk="1" latinLnBrk="1" hangingPunct="1">
              <a:spcBef>
                <a:spcPct val="20000"/>
              </a:spcBef>
              <a:buFont typeface="Arial" pitchFamily="34" charset="0"/>
              <a:buNone/>
              <a:defRPr sz="28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en-US" sz="3600" dirty="0" smtClean="0">
                <a:solidFill>
                  <a:schemeClr val="accent1">
                    <a:lumMod val="75000"/>
                  </a:schemeClr>
                </a:solidFill>
                <a:effectLst>
                  <a:outerShdw blurRad="38100" dist="38100" dir="2700000" algn="tl">
                    <a:srgbClr val="000000">
                      <a:alpha val="43137"/>
                    </a:srgbClr>
                  </a:outerShdw>
                </a:effectLst>
                <a:latin typeface="Arial Rounded MT Bold" panose="020F0704030504030204" pitchFamily="34" charset="0"/>
                <a:cs typeface="Arial" pitchFamily="34" charset="0"/>
              </a:rPr>
              <a:t>Understanding the mechanism</a:t>
            </a:r>
            <a:endParaRPr lang="ar-SA" sz="3600" dirty="0">
              <a:solidFill>
                <a:schemeClr val="accent1">
                  <a:lumMod val="75000"/>
                </a:schemeClr>
              </a:solidFill>
              <a:effectLst>
                <a:outerShdw blurRad="38100" dist="38100" dir="2700000" algn="tl">
                  <a:srgbClr val="000000">
                    <a:alpha val="43137"/>
                  </a:srgbClr>
                </a:outerShdw>
              </a:effectLst>
              <a:latin typeface="Arial Rounded MT Bold" panose="020F0704030504030204" pitchFamily="34" charset="0"/>
              <a:cs typeface="Arial" pitchFamily="34" charset="0"/>
            </a:endParaRPr>
          </a:p>
        </p:txBody>
      </p:sp>
      <p:sp>
        <p:nvSpPr>
          <p:cNvPr id="6" name="직사각형 11">
            <a:extLst>
              <a:ext uri="{FF2B5EF4-FFF2-40B4-BE49-F238E27FC236}">
                <a16:creationId xmlns:a16="http://schemas.microsoft.com/office/drawing/2014/main" xmlns="" id="{6FE708FA-12A5-4147-B82D-340D486A9753}"/>
              </a:ext>
            </a:extLst>
          </p:cNvPr>
          <p:cNvSpPr/>
          <p:nvPr/>
        </p:nvSpPr>
        <p:spPr>
          <a:xfrm>
            <a:off x="5385982" y="2262112"/>
            <a:ext cx="5789678" cy="3000821"/>
          </a:xfrm>
          <a:prstGeom prst="rect">
            <a:avLst/>
          </a:prstGeom>
        </p:spPr>
        <p:txBody>
          <a:bodyPr wrap="square">
            <a:spAutoFit/>
          </a:bodyPr>
          <a:lstStyle/>
          <a:p>
            <a:pPr algn="l">
              <a:lnSpc>
                <a:spcPct val="150000"/>
              </a:lnSpc>
            </a:pPr>
            <a:r>
              <a:rPr lang="en-US" altLang="ko-KR"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Let’s assume after the reaction given by the international newspapers , especially Germany that criticized this goal which kicks Die Mannschaft out  , The technique will be improved .</a:t>
            </a:r>
          </a:p>
          <a:p>
            <a:pPr lvl="1" algn="l">
              <a:lnSpc>
                <a:spcPct val="150000"/>
              </a:lnSpc>
            </a:pPr>
            <a:r>
              <a:rPr lang="en-US" altLang="ko-KR"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If we try to imagine the mechanism as a simple java programming part takes control when the ball going out of bounds  .</a:t>
            </a:r>
          </a:p>
        </p:txBody>
      </p:sp>
    </p:spTree>
    <p:extLst>
      <p:ext uri="{BB962C8B-B14F-4D97-AF65-F5344CB8AC3E}">
        <p14:creationId xmlns:p14="http://schemas.microsoft.com/office/powerpoint/2010/main" val="271144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xmlns="" id="{436F3084-C53C-4518-BA83-E002CC9F9265}"/>
              </a:ext>
            </a:extLst>
          </p:cNvPr>
          <p:cNvSpPr txBox="1">
            <a:spLocks/>
          </p:cNvSpPr>
          <p:nvPr/>
        </p:nvSpPr>
        <p:spPr>
          <a:xfrm rot="5400000">
            <a:off x="7668182" y="2689654"/>
            <a:ext cx="6836271" cy="1455460"/>
          </a:xfrm>
          <a:prstGeom prst="rect">
            <a:avLst/>
          </a:prstGeom>
          <a:solidFill>
            <a:schemeClr val="accent3">
              <a:alpha val="40000"/>
            </a:schemeClr>
          </a:solidFill>
        </p:spPr>
        <p:txBody>
          <a:bodyPr anchor="ct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7200" b="1" spc="600" dirty="0" smtClean="0">
                <a:solidFill>
                  <a:schemeClr val="bg1"/>
                </a:solidFill>
                <a:latin typeface="Arial Black" panose="020B0A04020102020204" pitchFamily="34" charset="0"/>
              </a:rPr>
              <a:t>Mechanism</a:t>
            </a:r>
            <a:endParaRPr lang="en-US" sz="7200" b="1" spc="600" dirty="0">
              <a:solidFill>
                <a:schemeClr val="bg1"/>
              </a:solidFill>
              <a:latin typeface="Arial Black" panose="020B0A04020102020204" pitchFamily="34" charset="0"/>
            </a:endParaRPr>
          </a:p>
        </p:txBody>
      </p:sp>
      <p:sp>
        <p:nvSpPr>
          <p:cNvPr id="44" name="막힌 원호 14">
            <a:extLst>
              <a:ext uri="{FF2B5EF4-FFF2-40B4-BE49-F238E27FC236}">
                <a16:creationId xmlns:a16="http://schemas.microsoft.com/office/drawing/2014/main" xmlns="" id="{17A243AF-CCCE-4B7E-B36A-0EEADA51FAC9}"/>
              </a:ext>
            </a:extLst>
          </p:cNvPr>
          <p:cNvSpPr/>
          <p:nvPr/>
        </p:nvSpPr>
        <p:spPr>
          <a:xfrm>
            <a:off x="-2081995" y="2033481"/>
            <a:ext cx="5790809" cy="5024203"/>
          </a:xfrm>
          <a:prstGeom prst="blockArc">
            <a:avLst>
              <a:gd name="adj1" fmla="val 15036372"/>
              <a:gd name="adj2" fmla="val 4236702"/>
              <a:gd name="adj3" fmla="val 108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2" name="Freeform: Shape 71">
            <a:extLst>
              <a:ext uri="{FF2B5EF4-FFF2-40B4-BE49-F238E27FC236}">
                <a16:creationId xmlns:a16="http://schemas.microsoft.com/office/drawing/2014/main" xmlns="" id="{0DC91C90-4B9C-4003-845B-7F3D8D12F090}"/>
              </a:ext>
            </a:extLst>
          </p:cNvPr>
          <p:cNvSpPr/>
          <p:nvPr/>
        </p:nvSpPr>
        <p:spPr>
          <a:xfrm>
            <a:off x="-9199" y="2785128"/>
            <a:ext cx="2929366" cy="3616911"/>
          </a:xfrm>
          <a:custGeom>
            <a:avLst/>
            <a:gdLst>
              <a:gd name="connsiteX0" fmla="*/ 1003046 w 3567909"/>
              <a:gd name="connsiteY0" fmla="*/ 0 h 5077500"/>
              <a:gd name="connsiteX1" fmla="*/ 3567909 w 3567909"/>
              <a:gd name="connsiteY1" fmla="*/ 2538750 h 5077500"/>
              <a:gd name="connsiteX2" fmla="*/ 1003046 w 3567909"/>
              <a:gd name="connsiteY2" fmla="*/ 5077500 h 5077500"/>
              <a:gd name="connsiteX3" fmla="*/ 4685 w 3567909"/>
              <a:gd name="connsiteY3" fmla="*/ 4877993 h 5077500"/>
              <a:gd name="connsiteX4" fmla="*/ 0 w 3567909"/>
              <a:gd name="connsiteY4" fmla="*/ 4875759 h 5077500"/>
              <a:gd name="connsiteX5" fmla="*/ 0 w 3567909"/>
              <a:gd name="connsiteY5" fmla="*/ 201742 h 5077500"/>
              <a:gd name="connsiteX6" fmla="*/ 4685 w 3567909"/>
              <a:gd name="connsiteY6" fmla="*/ 199508 h 5077500"/>
              <a:gd name="connsiteX7" fmla="*/ 1003046 w 3567909"/>
              <a:gd name="connsiteY7" fmla="*/ 0 h 507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7909" h="5077500">
                <a:moveTo>
                  <a:pt x="1003046" y="0"/>
                </a:moveTo>
                <a:cubicBezTo>
                  <a:pt x="2419581" y="0"/>
                  <a:pt x="3567909" y="1136637"/>
                  <a:pt x="3567909" y="2538750"/>
                </a:cubicBezTo>
                <a:cubicBezTo>
                  <a:pt x="3567909" y="3940863"/>
                  <a:pt x="2419581" y="5077500"/>
                  <a:pt x="1003046" y="5077500"/>
                </a:cubicBezTo>
                <a:cubicBezTo>
                  <a:pt x="648912" y="5077500"/>
                  <a:pt x="311541" y="5006460"/>
                  <a:pt x="4685" y="4877993"/>
                </a:cubicBezTo>
                <a:lnTo>
                  <a:pt x="0" y="4875759"/>
                </a:lnTo>
                <a:lnTo>
                  <a:pt x="0" y="201742"/>
                </a:lnTo>
                <a:lnTo>
                  <a:pt x="4685" y="199508"/>
                </a:lnTo>
                <a:cubicBezTo>
                  <a:pt x="311541" y="71040"/>
                  <a:pt x="648912" y="0"/>
                  <a:pt x="1003046" y="0"/>
                </a:cubicBezTo>
                <a:close/>
              </a:path>
            </a:pathLst>
          </a:cu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xmlns="" id="{3D81818E-95B9-4B42-9AFB-39F46FF3EE39}"/>
              </a:ext>
            </a:extLst>
          </p:cNvPr>
          <p:cNvSpPr/>
          <p:nvPr/>
        </p:nvSpPr>
        <p:spPr>
          <a:xfrm>
            <a:off x="-76712" y="6402039"/>
            <a:ext cx="135026" cy="146439"/>
          </a:xfrm>
          <a:custGeom>
            <a:avLst/>
            <a:gdLst>
              <a:gd name="connsiteX0" fmla="*/ 7144 w 76200"/>
              <a:gd name="connsiteY0" fmla="*/ 13811 h 95250"/>
              <a:gd name="connsiteX1" fmla="*/ 18574 w 76200"/>
              <a:gd name="connsiteY1" fmla="*/ 23336 h 95250"/>
              <a:gd name="connsiteX2" fmla="*/ 71914 w 76200"/>
              <a:gd name="connsiteY2" fmla="*/ 88106 h 95250"/>
              <a:gd name="connsiteX3" fmla="*/ 24289 w 76200"/>
              <a:gd name="connsiteY3" fmla="*/ 21431 h 95250"/>
              <a:gd name="connsiteX4" fmla="*/ 19526 w 76200"/>
              <a:gd name="connsiteY4" fmla="*/ 7144 h 95250"/>
              <a:gd name="connsiteX5" fmla="*/ 7144 w 76200"/>
              <a:gd name="connsiteY5" fmla="*/ 1381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5250">
                <a:moveTo>
                  <a:pt x="7144" y="13811"/>
                </a:moveTo>
                <a:cubicBezTo>
                  <a:pt x="7144" y="13811"/>
                  <a:pt x="13811" y="16669"/>
                  <a:pt x="18574" y="23336"/>
                </a:cubicBezTo>
                <a:cubicBezTo>
                  <a:pt x="23336" y="29051"/>
                  <a:pt x="48101" y="73819"/>
                  <a:pt x="71914" y="88106"/>
                </a:cubicBezTo>
                <a:cubicBezTo>
                  <a:pt x="71914" y="88106"/>
                  <a:pt x="40481" y="60484"/>
                  <a:pt x="24289" y="21431"/>
                </a:cubicBezTo>
                <a:lnTo>
                  <a:pt x="19526" y="7144"/>
                </a:lnTo>
                <a:lnTo>
                  <a:pt x="7144" y="13811"/>
                </a:lnTo>
                <a:close/>
              </a:path>
            </a:pathLst>
          </a:custGeom>
          <a:solidFill>
            <a:schemeClr val="tx1">
              <a:lumMod val="85000"/>
              <a:lumOff val="15000"/>
            </a:schemeClr>
          </a:solidFill>
          <a:ln w="9525" cap="flat">
            <a:noFill/>
            <a:prstDash val="solid"/>
            <a:miter/>
          </a:ln>
        </p:spPr>
        <p:txBody>
          <a:bodyPr rtlCol="0" anchor="ctr"/>
          <a:lstStyle/>
          <a:p>
            <a:endParaRPr lang="en-US"/>
          </a:p>
        </p:txBody>
      </p:sp>
      <p:cxnSp>
        <p:nvCxnSpPr>
          <p:cNvPr id="66" name="رابط مستقيم 65"/>
          <p:cNvCxnSpPr>
            <a:stCxn id="72" idx="0"/>
            <a:endCxn id="72" idx="2"/>
          </p:cNvCxnSpPr>
          <p:nvPr/>
        </p:nvCxnSpPr>
        <p:spPr>
          <a:xfrm>
            <a:off x="814333" y="2785128"/>
            <a:ext cx="0" cy="3616911"/>
          </a:xfrm>
          <a:prstGeom prst="line">
            <a:avLst/>
          </a:prstGeom>
          <a:ln w="28575">
            <a:solidFill>
              <a:srgbClr val="FF0000"/>
            </a:solidFill>
            <a:prstDash val="lgDash"/>
          </a:ln>
        </p:spPr>
        <p:style>
          <a:lnRef idx="1">
            <a:schemeClr val="dk1"/>
          </a:lnRef>
          <a:fillRef idx="0">
            <a:schemeClr val="dk1"/>
          </a:fillRef>
          <a:effectRef idx="0">
            <a:schemeClr val="dk1"/>
          </a:effectRef>
          <a:fontRef idx="minor">
            <a:schemeClr val="tx1"/>
          </a:fontRef>
        </p:style>
      </p:cxnSp>
      <p:sp>
        <p:nvSpPr>
          <p:cNvPr id="5" name="مربع نص 4"/>
          <p:cNvSpPr txBox="1"/>
          <p:nvPr/>
        </p:nvSpPr>
        <p:spPr>
          <a:xfrm>
            <a:off x="100729" y="2261908"/>
            <a:ext cx="1451196" cy="523220"/>
          </a:xfrm>
          <a:prstGeom prst="rect">
            <a:avLst/>
          </a:prstGeom>
          <a:noFill/>
        </p:spPr>
        <p:txBody>
          <a:bodyPr wrap="square" rtlCol="1">
            <a:spAutoFit/>
          </a:bodyPr>
          <a:lstStyle/>
          <a:p>
            <a:pPr algn="ctr"/>
            <a:r>
              <a:rPr lang="en-US" sz="2800" b="1" dirty="0" smtClean="0">
                <a:solidFill>
                  <a:schemeClr val="bg1"/>
                </a:solidFill>
                <a:effectLst>
                  <a:outerShdw blurRad="38100" dist="38100" dir="2700000" algn="tl">
                    <a:srgbClr val="000000">
                      <a:alpha val="43137"/>
                    </a:srgbClr>
                  </a:outerShdw>
                </a:effectLst>
              </a:rPr>
              <a:t>22cm</a:t>
            </a:r>
            <a:endParaRPr lang="ar-SA" sz="2800" b="1" dirty="0">
              <a:solidFill>
                <a:schemeClr val="bg1"/>
              </a:solidFill>
              <a:effectLst>
                <a:outerShdw blurRad="38100" dist="38100" dir="2700000" algn="tl">
                  <a:srgbClr val="000000">
                    <a:alpha val="43137"/>
                  </a:srgbClr>
                </a:outerShdw>
              </a:effectLst>
            </a:endParaRPr>
          </a:p>
        </p:txBody>
      </p:sp>
      <p:sp>
        <p:nvSpPr>
          <p:cNvPr id="71" name="مربع نص 70"/>
          <p:cNvSpPr txBox="1"/>
          <p:nvPr/>
        </p:nvSpPr>
        <p:spPr>
          <a:xfrm>
            <a:off x="3840670" y="1766277"/>
            <a:ext cx="5311038" cy="4708981"/>
          </a:xfrm>
          <a:prstGeom prst="rect">
            <a:avLst/>
          </a:prstGeom>
          <a:noFill/>
        </p:spPr>
        <p:txBody>
          <a:bodyPr wrap="square" rtlCol="1">
            <a:spAutoFit/>
          </a:bodyPr>
          <a:lstStyle/>
          <a:p>
            <a:pPr marL="342900" indent="-342900" algn="l" rtl="0">
              <a:buFont typeface="Arial" panose="020B0604020202020204" pitchFamily="34" charset="0"/>
              <a:buChar char="•"/>
            </a:pPr>
            <a:r>
              <a:rPr lang="en-US" sz="2000" b="1" dirty="0" smtClean="0">
                <a:solidFill>
                  <a:schemeClr val="bg1"/>
                </a:solidFill>
                <a:effectLst>
                  <a:outerShdw blurRad="38100" dist="38100" dir="2700000" algn="tl">
                    <a:srgbClr val="000000">
                      <a:alpha val="43137"/>
                    </a:srgbClr>
                  </a:outerShdw>
                </a:effectLst>
              </a:rPr>
              <a:t>Let’s say the IMU sensor gives the radius of the ball as two arrays of 22 items , one for location on x axis and another for locations on y axis , we get this :</a:t>
            </a:r>
          </a:p>
          <a:p>
            <a:pPr algn="ctr"/>
            <a:r>
              <a:rPr lang="en-US" sz="2000" b="1" dirty="0" smtClean="0">
                <a:solidFill>
                  <a:srgbClr val="FF0000"/>
                </a:solidFill>
                <a:effectLst>
                  <a:outerShdw blurRad="38100" dist="38100" dir="2700000" algn="tl">
                    <a:srgbClr val="000000">
                      <a:alpha val="43137"/>
                    </a:srgbClr>
                  </a:outerShdw>
                </a:effectLst>
              </a:rPr>
              <a:t>Int x [21] </a:t>
            </a:r>
          </a:p>
          <a:p>
            <a:pPr algn="ctr"/>
            <a:r>
              <a:rPr lang="en-US" sz="2000" b="1" dirty="0" smtClean="0">
                <a:solidFill>
                  <a:srgbClr val="FF0000"/>
                </a:solidFill>
                <a:effectLst>
                  <a:outerShdw blurRad="38100" dist="38100" dir="2700000" algn="tl">
                    <a:srgbClr val="000000">
                      <a:alpha val="43137"/>
                    </a:srgbClr>
                  </a:outerShdw>
                </a:effectLst>
              </a:rPr>
              <a:t>Int y [21] </a:t>
            </a:r>
            <a:endParaRPr lang="ar-SA" sz="2000" b="1" dirty="0" smtClean="0">
              <a:solidFill>
                <a:srgbClr val="FF0000"/>
              </a:solidFill>
              <a:effectLst>
                <a:outerShdw blurRad="38100" dist="38100" dir="2700000" algn="tl">
                  <a:srgbClr val="000000">
                    <a:alpha val="43137"/>
                  </a:srgbClr>
                </a:outerShdw>
              </a:effectLst>
            </a:endParaRPr>
          </a:p>
          <a:p>
            <a:pPr marL="342900" indent="-342900" algn="l" rtl="0">
              <a:buFont typeface="Arial" panose="020B0604020202020204" pitchFamily="34" charset="0"/>
              <a:buChar char="•"/>
            </a:pPr>
            <a:r>
              <a:rPr lang="en-US" sz="2000" b="1" dirty="0" smtClean="0">
                <a:solidFill>
                  <a:schemeClr val="bg1"/>
                </a:solidFill>
                <a:effectLst>
                  <a:outerShdw blurRad="38100" dist="38100" dir="2700000" algn="tl">
                    <a:srgbClr val="000000">
                      <a:alpha val="43137"/>
                    </a:srgbClr>
                  </a:outerShdw>
                </a:effectLst>
              </a:rPr>
              <a:t>Now , we need a function dealing with the location of the ball ( The two arrays x and y ) , the function will test , if the given location is included in the play area .</a:t>
            </a:r>
          </a:p>
          <a:p>
            <a:pPr algn="ctr" rtl="0"/>
            <a:r>
              <a:rPr lang="en-US" sz="2000" b="1" dirty="0" smtClean="0">
                <a:solidFill>
                  <a:srgbClr val="FF0000"/>
                </a:solidFill>
                <a:effectLst>
                  <a:outerShdw blurRad="38100" dist="38100" dir="2700000" algn="tl">
                    <a:srgbClr val="000000">
                      <a:alpha val="43137"/>
                    </a:srgbClr>
                  </a:outerShdw>
                </a:effectLst>
              </a:rPr>
              <a:t>Void checkCollision ( )</a:t>
            </a:r>
          </a:p>
          <a:p>
            <a:pPr marL="342900" indent="-342900" algn="l" rtl="0">
              <a:buFont typeface="Arial" panose="020B0604020202020204" pitchFamily="34" charset="0"/>
              <a:buChar char="•"/>
            </a:pPr>
            <a:r>
              <a:rPr lang="en-US" sz="2000" b="1" dirty="0" smtClean="0">
                <a:solidFill>
                  <a:schemeClr val="bg1"/>
                </a:solidFill>
                <a:effectLst>
                  <a:outerShdw blurRad="38100" dist="38100" dir="2700000" algn="tl">
                    <a:srgbClr val="000000">
                      <a:alpha val="43137"/>
                    </a:srgbClr>
                  </a:outerShdw>
                </a:effectLst>
              </a:rPr>
              <a:t>The Last thing is needed , a Boolean variable for storing the final result .</a:t>
            </a:r>
          </a:p>
          <a:p>
            <a:pPr algn="ctr" rtl="0"/>
            <a:r>
              <a:rPr lang="en-US" sz="2000" b="1" dirty="0" smtClean="0">
                <a:solidFill>
                  <a:srgbClr val="FF0000"/>
                </a:solidFill>
                <a:effectLst>
                  <a:outerShdw blurRad="38100" dist="38100" dir="2700000" algn="tl">
                    <a:srgbClr val="000000">
                      <a:alpha val="43137"/>
                    </a:srgbClr>
                  </a:outerShdw>
                </a:effectLst>
              </a:rPr>
              <a:t>Boolean ballin = false</a:t>
            </a:r>
            <a:endParaRPr lang="ar-SA" sz="2000" b="1" dirty="0" smtClean="0">
              <a:solidFill>
                <a:srgbClr val="FF0000"/>
              </a:solidFill>
              <a:effectLst>
                <a:outerShdw blurRad="38100" dist="38100" dir="2700000" algn="tl">
                  <a:srgbClr val="000000">
                    <a:alpha val="43137"/>
                  </a:srgbClr>
                </a:outerShdw>
              </a:effectLst>
            </a:endParaRPr>
          </a:p>
          <a:p>
            <a:pPr algn="ctr"/>
            <a:endParaRPr lang="ar-SA" sz="2000" b="1" dirty="0">
              <a:solidFill>
                <a:schemeClr val="bg1"/>
              </a:solidFill>
              <a:effectLst>
                <a:outerShdw blurRad="38100" dist="38100" dir="2700000" algn="tl">
                  <a:srgbClr val="000000">
                    <a:alpha val="43137"/>
                  </a:srgbClr>
                </a:outerShdw>
              </a:effectLst>
            </a:endParaRPr>
          </a:p>
        </p:txBody>
      </p:sp>
      <p:sp>
        <p:nvSpPr>
          <p:cNvPr id="73" name="Text Placeholder 3">
            <a:extLst>
              <a:ext uri="{FF2B5EF4-FFF2-40B4-BE49-F238E27FC236}">
                <a16:creationId xmlns:a16="http://schemas.microsoft.com/office/drawing/2014/main" xmlns="" id="{4515F686-DE36-410C-8A93-DEE4B16BDD01}"/>
              </a:ext>
            </a:extLst>
          </p:cNvPr>
          <p:cNvSpPr txBox="1">
            <a:spLocks/>
          </p:cNvSpPr>
          <p:nvPr/>
        </p:nvSpPr>
        <p:spPr>
          <a:xfrm>
            <a:off x="3140056" y="561423"/>
            <a:ext cx="7787289" cy="1204854"/>
          </a:xfrm>
          <a:prstGeom prst="rect">
            <a:avLst/>
          </a:prstGeom>
        </p:spPr>
        <p:txBody>
          <a:bodyPr anchor="ctr"/>
          <a:lstStyle>
            <a:lvl1pPr marL="0" indent="0" algn="l" defTabSz="914400" rtl="0" eaLnBrk="1" latinLnBrk="1" hangingPunct="1">
              <a:spcBef>
                <a:spcPct val="20000"/>
              </a:spcBef>
              <a:buFont typeface="Arial" pitchFamily="34" charset="0"/>
              <a:buNone/>
              <a:defRPr sz="28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en-US" sz="4400" dirty="0" smtClean="0">
                <a:solidFill>
                  <a:schemeClr val="bg1"/>
                </a:solidFill>
                <a:effectLst>
                  <a:outerShdw blurRad="38100" dist="38100" dir="2700000" algn="tl">
                    <a:srgbClr val="000000">
                      <a:alpha val="43137"/>
                    </a:srgbClr>
                  </a:outerShdw>
                </a:effectLst>
                <a:latin typeface="Arial Rounded MT Bold" panose="020F0704030504030204" pitchFamily="34" charset="0"/>
                <a:cs typeface="Arial" pitchFamily="34" charset="0"/>
              </a:rPr>
              <a:t>The Main Thoughts :</a:t>
            </a:r>
            <a:endParaRPr lang="ar-SA" sz="4400" dirty="0">
              <a:solidFill>
                <a:schemeClr val="bg1"/>
              </a:solidFill>
              <a:effectLst>
                <a:outerShdw blurRad="38100" dist="38100" dir="2700000" algn="tl">
                  <a:srgbClr val="000000">
                    <a:alpha val="43137"/>
                  </a:srgbClr>
                </a:outerShdw>
              </a:effectLst>
              <a:latin typeface="Arial Rounded MT Bold" panose="020F0704030504030204" pitchFamily="34" charset="0"/>
              <a:cs typeface="Arial" pitchFamily="34" charset="0"/>
            </a:endParaRPr>
          </a:p>
        </p:txBody>
      </p:sp>
    </p:spTree>
    <p:extLst>
      <p:ext uri="{BB962C8B-B14F-4D97-AF65-F5344CB8AC3E}">
        <p14:creationId xmlns:p14="http://schemas.microsoft.com/office/powerpoint/2010/main" val="38838286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cxnSp>
        <p:nvCxnSpPr>
          <p:cNvPr id="3" name="رابط مستقيم 2"/>
          <p:cNvCxnSpPr/>
          <p:nvPr/>
        </p:nvCxnSpPr>
        <p:spPr>
          <a:xfrm flipH="1">
            <a:off x="10455162" y="2975317"/>
            <a:ext cx="1767840" cy="388268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 xmlns:a16="http://schemas.microsoft.com/office/drawing/2014/main" id="{77514319-31EF-4DF1-A0B9-FD8A83682214}"/>
              </a:ext>
            </a:extLst>
          </p:cNvPr>
          <p:cNvGrpSpPr/>
          <p:nvPr/>
        </p:nvGrpSpPr>
        <p:grpSpPr>
          <a:xfrm rot="434281">
            <a:off x="11150814" y="5021575"/>
            <a:ext cx="840681" cy="824143"/>
            <a:chOff x="6846896" y="2302630"/>
            <a:chExt cx="2407391" cy="2360032"/>
          </a:xfrm>
          <a:solidFill>
            <a:schemeClr val="tx1">
              <a:lumMod val="85000"/>
              <a:lumOff val="15000"/>
            </a:schemeClr>
          </a:solidFill>
        </p:grpSpPr>
        <p:sp>
          <p:nvSpPr>
            <p:cNvPr id="7" name="Oval 6">
              <a:extLst>
                <a:ext uri="{FF2B5EF4-FFF2-40B4-BE49-F238E27FC236}">
                  <a16:creationId xmlns="" xmlns:a16="http://schemas.microsoft.com/office/drawing/2014/main" id="{8BC66D8B-29AE-4221-B356-2A28FAF60789}"/>
                </a:ext>
              </a:extLst>
            </p:cNvPr>
            <p:cNvSpPr/>
            <p:nvPr/>
          </p:nvSpPr>
          <p:spPr>
            <a:xfrm>
              <a:off x="6858578" y="2310064"/>
              <a:ext cx="2376797" cy="2352598"/>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 xmlns:a16="http://schemas.microsoft.com/office/drawing/2014/main" id="{8B37B3C9-EA89-4367-ABC4-4FD8B8E6E416}"/>
                </a:ext>
              </a:extLst>
            </p:cNvPr>
            <p:cNvSpPr/>
            <p:nvPr/>
          </p:nvSpPr>
          <p:spPr>
            <a:xfrm>
              <a:off x="7163010" y="3086576"/>
              <a:ext cx="533400" cy="219075"/>
            </a:xfrm>
            <a:custGeom>
              <a:avLst/>
              <a:gdLst>
                <a:gd name="connsiteX0" fmla="*/ 82508 w 533400"/>
                <a:gd name="connsiteY0" fmla="*/ 8096 h 219075"/>
                <a:gd name="connsiteX1" fmla="*/ 132990 w 533400"/>
                <a:gd name="connsiteY1" fmla="*/ 54769 h 219075"/>
                <a:gd name="connsiteX2" fmla="*/ 449220 w 533400"/>
                <a:gd name="connsiteY2" fmla="*/ 139541 h 219075"/>
                <a:gd name="connsiteX3" fmla="*/ 516848 w 533400"/>
                <a:gd name="connsiteY3" fmla="*/ 149066 h 219075"/>
                <a:gd name="connsiteX4" fmla="*/ 516848 w 533400"/>
                <a:gd name="connsiteY4" fmla="*/ 216694 h 219075"/>
                <a:gd name="connsiteX5" fmla="*/ 441600 w 533400"/>
                <a:gd name="connsiteY5" fmla="*/ 147161 h 219075"/>
                <a:gd name="connsiteX6" fmla="*/ 129180 w 533400"/>
                <a:gd name="connsiteY6" fmla="*/ 64294 h 219075"/>
                <a:gd name="connsiteX7" fmla="*/ 58695 w 533400"/>
                <a:gd name="connsiteY7" fmla="*/ 85249 h 219075"/>
                <a:gd name="connsiteX8" fmla="*/ 23453 w 533400"/>
                <a:gd name="connsiteY8" fmla="*/ 50006 h 219075"/>
                <a:gd name="connsiteX9" fmla="*/ 56790 w 533400"/>
                <a:gd name="connsiteY9" fmla="*/ 33814 h 219075"/>
                <a:gd name="connsiteX10" fmla="*/ 78698 w 533400"/>
                <a:gd name="connsiteY10" fmla="*/ 7144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3400" h="219075">
                  <a:moveTo>
                    <a:pt x="82508" y="8096"/>
                  </a:moveTo>
                  <a:cubicBezTo>
                    <a:pt x="82508" y="8096"/>
                    <a:pt x="93938" y="52864"/>
                    <a:pt x="132990" y="54769"/>
                  </a:cubicBezTo>
                  <a:cubicBezTo>
                    <a:pt x="172043" y="56674"/>
                    <a:pt x="347303" y="93821"/>
                    <a:pt x="449220" y="139541"/>
                  </a:cubicBezTo>
                  <a:cubicBezTo>
                    <a:pt x="449220" y="139541"/>
                    <a:pt x="488273" y="156686"/>
                    <a:pt x="516848" y="149066"/>
                  </a:cubicBezTo>
                  <a:cubicBezTo>
                    <a:pt x="545423" y="141446"/>
                    <a:pt x="516848" y="216694"/>
                    <a:pt x="516848" y="216694"/>
                  </a:cubicBezTo>
                  <a:cubicBezTo>
                    <a:pt x="516848" y="216694"/>
                    <a:pt x="527325" y="178594"/>
                    <a:pt x="441600" y="147161"/>
                  </a:cubicBezTo>
                  <a:cubicBezTo>
                    <a:pt x="367305" y="118586"/>
                    <a:pt x="278723" y="75724"/>
                    <a:pt x="129180" y="64294"/>
                  </a:cubicBezTo>
                  <a:cubicBezTo>
                    <a:pt x="109178" y="62389"/>
                    <a:pt x="82508" y="70009"/>
                    <a:pt x="58695" y="85249"/>
                  </a:cubicBezTo>
                  <a:cubicBezTo>
                    <a:pt x="-30840" y="141446"/>
                    <a:pt x="23453" y="50006"/>
                    <a:pt x="23453" y="50006"/>
                  </a:cubicBezTo>
                  <a:lnTo>
                    <a:pt x="56790" y="33814"/>
                  </a:lnTo>
                  <a:lnTo>
                    <a:pt x="78698" y="7144"/>
                  </a:lnTo>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E93A5EA6-83CD-4D90-8A31-485D64071400}"/>
                </a:ext>
              </a:extLst>
            </p:cNvPr>
            <p:cNvSpPr/>
            <p:nvPr/>
          </p:nvSpPr>
          <p:spPr>
            <a:xfrm>
              <a:off x="8437254" y="3084671"/>
              <a:ext cx="533400" cy="219075"/>
            </a:xfrm>
            <a:custGeom>
              <a:avLst/>
              <a:gdLst>
                <a:gd name="connsiteX0" fmla="*/ 454184 w 533400"/>
                <a:gd name="connsiteY0" fmla="*/ 7144 h 219075"/>
                <a:gd name="connsiteX1" fmla="*/ 403701 w 533400"/>
                <a:gd name="connsiteY1" fmla="*/ 53816 h 219075"/>
                <a:gd name="connsiteX2" fmla="*/ 87471 w 533400"/>
                <a:gd name="connsiteY2" fmla="*/ 138589 h 219075"/>
                <a:gd name="connsiteX3" fmla="*/ 19844 w 533400"/>
                <a:gd name="connsiteY3" fmla="*/ 148114 h 219075"/>
                <a:gd name="connsiteX4" fmla="*/ 19844 w 533400"/>
                <a:gd name="connsiteY4" fmla="*/ 215741 h 219075"/>
                <a:gd name="connsiteX5" fmla="*/ 95091 w 533400"/>
                <a:gd name="connsiteY5" fmla="*/ 146209 h 219075"/>
                <a:gd name="connsiteX6" fmla="*/ 406559 w 533400"/>
                <a:gd name="connsiteY6" fmla="*/ 64294 h 219075"/>
                <a:gd name="connsiteX7" fmla="*/ 477044 w 533400"/>
                <a:gd name="connsiteY7" fmla="*/ 85249 h 219075"/>
                <a:gd name="connsiteX8" fmla="*/ 512286 w 533400"/>
                <a:gd name="connsiteY8" fmla="*/ 50006 h 219075"/>
                <a:gd name="connsiteX9" fmla="*/ 478949 w 533400"/>
                <a:gd name="connsiteY9" fmla="*/ 33814 h 219075"/>
                <a:gd name="connsiteX10" fmla="*/ 457041 w 533400"/>
                <a:gd name="connsiteY10" fmla="*/ 7144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3400" h="219075">
                  <a:moveTo>
                    <a:pt x="454184" y="7144"/>
                  </a:moveTo>
                  <a:cubicBezTo>
                    <a:pt x="454184" y="7144"/>
                    <a:pt x="442754" y="51911"/>
                    <a:pt x="403701" y="53816"/>
                  </a:cubicBezTo>
                  <a:cubicBezTo>
                    <a:pt x="364649" y="55721"/>
                    <a:pt x="189389" y="92869"/>
                    <a:pt x="87471" y="138589"/>
                  </a:cubicBezTo>
                  <a:cubicBezTo>
                    <a:pt x="87471" y="138589"/>
                    <a:pt x="48419" y="155734"/>
                    <a:pt x="19844" y="148114"/>
                  </a:cubicBezTo>
                  <a:cubicBezTo>
                    <a:pt x="-8731" y="140494"/>
                    <a:pt x="19844" y="215741"/>
                    <a:pt x="19844" y="215741"/>
                  </a:cubicBezTo>
                  <a:cubicBezTo>
                    <a:pt x="19844" y="215741"/>
                    <a:pt x="9366" y="177641"/>
                    <a:pt x="95091" y="146209"/>
                  </a:cubicBezTo>
                  <a:cubicBezTo>
                    <a:pt x="169386" y="118586"/>
                    <a:pt x="257969" y="75724"/>
                    <a:pt x="406559" y="64294"/>
                  </a:cubicBezTo>
                  <a:cubicBezTo>
                    <a:pt x="426561" y="62389"/>
                    <a:pt x="453231" y="70009"/>
                    <a:pt x="477044" y="85249"/>
                  </a:cubicBezTo>
                  <a:cubicBezTo>
                    <a:pt x="566579" y="141446"/>
                    <a:pt x="512286" y="50006"/>
                    <a:pt x="512286" y="50006"/>
                  </a:cubicBezTo>
                  <a:lnTo>
                    <a:pt x="478949" y="33814"/>
                  </a:lnTo>
                  <a:lnTo>
                    <a:pt x="457041" y="7144"/>
                  </a:lnTo>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 xmlns:a16="http://schemas.microsoft.com/office/drawing/2014/main" id="{59FDF327-41B7-421D-B91E-BAC63442EBF8}"/>
                </a:ext>
              </a:extLst>
            </p:cNvPr>
            <p:cNvSpPr/>
            <p:nvPr/>
          </p:nvSpPr>
          <p:spPr>
            <a:xfrm>
              <a:off x="6986914" y="3417981"/>
              <a:ext cx="295275" cy="638175"/>
            </a:xfrm>
            <a:custGeom>
              <a:avLst/>
              <a:gdLst>
                <a:gd name="connsiteX0" fmla="*/ 48101 w 295275"/>
                <a:gd name="connsiteY0" fmla="*/ 46261 h 638175"/>
                <a:gd name="connsiteX1" fmla="*/ 38576 w 295275"/>
                <a:gd name="connsiteY1" fmla="*/ 123413 h 638175"/>
                <a:gd name="connsiteX2" fmla="*/ 177641 w 295275"/>
                <a:gd name="connsiteY2" fmla="*/ 559658 h 638175"/>
                <a:gd name="connsiteX3" fmla="*/ 296704 w 295275"/>
                <a:gd name="connsiteY3" fmla="*/ 633953 h 638175"/>
                <a:gd name="connsiteX4" fmla="*/ 183356 w 295275"/>
                <a:gd name="connsiteY4" fmla="*/ 592043 h 638175"/>
                <a:gd name="connsiteX5" fmla="*/ 120491 w 295275"/>
                <a:gd name="connsiteY5" fmla="*/ 493936 h 638175"/>
                <a:gd name="connsiteX6" fmla="*/ 25241 w 295275"/>
                <a:gd name="connsiteY6" fmla="*/ 98648 h 638175"/>
                <a:gd name="connsiteX7" fmla="*/ 7144 w 295275"/>
                <a:gd name="connsiteY7" fmla="*/ 29116 h 638175"/>
                <a:gd name="connsiteX8" fmla="*/ 29051 w 295275"/>
                <a:gd name="connsiteY8" fmla="*/ 7208 h 638175"/>
                <a:gd name="connsiteX9" fmla="*/ 48101 w 295275"/>
                <a:gd name="connsiteY9" fmla="*/ 46261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275" h="638175">
                  <a:moveTo>
                    <a:pt x="48101" y="46261"/>
                  </a:moveTo>
                  <a:cubicBezTo>
                    <a:pt x="48101" y="46261"/>
                    <a:pt x="40481" y="56738"/>
                    <a:pt x="38576" y="123413"/>
                  </a:cubicBezTo>
                  <a:cubicBezTo>
                    <a:pt x="37624" y="191041"/>
                    <a:pt x="73819" y="462503"/>
                    <a:pt x="177641" y="559658"/>
                  </a:cubicBezTo>
                  <a:cubicBezTo>
                    <a:pt x="281464" y="656813"/>
                    <a:pt x="296704" y="633953"/>
                    <a:pt x="296704" y="633953"/>
                  </a:cubicBezTo>
                  <a:lnTo>
                    <a:pt x="183356" y="592043"/>
                  </a:lnTo>
                  <a:cubicBezTo>
                    <a:pt x="183356" y="592043"/>
                    <a:pt x="155734" y="556801"/>
                    <a:pt x="120491" y="493936"/>
                  </a:cubicBezTo>
                  <a:cubicBezTo>
                    <a:pt x="63341" y="390113"/>
                    <a:pt x="28099" y="206281"/>
                    <a:pt x="25241" y="98648"/>
                  </a:cubicBezTo>
                  <a:cubicBezTo>
                    <a:pt x="23336" y="-8984"/>
                    <a:pt x="7144" y="29116"/>
                    <a:pt x="7144" y="29116"/>
                  </a:cubicBezTo>
                  <a:cubicBezTo>
                    <a:pt x="7144" y="29116"/>
                    <a:pt x="25241" y="10066"/>
                    <a:pt x="29051" y="7208"/>
                  </a:cubicBezTo>
                  <a:cubicBezTo>
                    <a:pt x="33814" y="5303"/>
                    <a:pt x="48101" y="46261"/>
                    <a:pt x="48101" y="46261"/>
                  </a:cubicBezTo>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5DD36A50-AA6C-4C90-BEB7-ECF20386A455}"/>
                </a:ext>
              </a:extLst>
            </p:cNvPr>
            <p:cNvSpPr/>
            <p:nvPr/>
          </p:nvSpPr>
          <p:spPr>
            <a:xfrm>
              <a:off x="8836669" y="3403739"/>
              <a:ext cx="295275" cy="638175"/>
            </a:xfrm>
            <a:custGeom>
              <a:avLst/>
              <a:gdLst>
                <a:gd name="connsiteX0" fmla="*/ 243364 w 295275"/>
                <a:gd name="connsiteY0" fmla="*/ 40501 h 638175"/>
                <a:gd name="connsiteX1" fmla="*/ 256699 w 295275"/>
                <a:gd name="connsiteY1" fmla="*/ 111938 h 638175"/>
                <a:gd name="connsiteX2" fmla="*/ 125254 w 295275"/>
                <a:gd name="connsiteY2" fmla="*/ 561518 h 638175"/>
                <a:gd name="connsiteX3" fmla="*/ 7144 w 295275"/>
                <a:gd name="connsiteY3" fmla="*/ 635813 h 638175"/>
                <a:gd name="connsiteX4" fmla="*/ 120491 w 295275"/>
                <a:gd name="connsiteY4" fmla="*/ 592951 h 638175"/>
                <a:gd name="connsiteX5" fmla="*/ 183356 w 295275"/>
                <a:gd name="connsiteY5" fmla="*/ 494843 h 638175"/>
                <a:gd name="connsiteX6" fmla="*/ 270986 w 295275"/>
                <a:gd name="connsiteY6" fmla="*/ 86221 h 638175"/>
                <a:gd name="connsiteX7" fmla="*/ 295751 w 295275"/>
                <a:gd name="connsiteY7" fmla="*/ 29071 h 638175"/>
                <a:gd name="connsiteX8" fmla="*/ 273844 w 295275"/>
                <a:gd name="connsiteY8" fmla="*/ 7163 h 638175"/>
                <a:gd name="connsiteX9" fmla="*/ 243364 w 295275"/>
                <a:gd name="connsiteY9" fmla="*/ 40501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275" h="638175">
                  <a:moveTo>
                    <a:pt x="243364" y="40501"/>
                  </a:moveTo>
                  <a:cubicBezTo>
                    <a:pt x="243364" y="40501"/>
                    <a:pt x="255746" y="45263"/>
                    <a:pt x="256699" y="111938"/>
                  </a:cubicBezTo>
                  <a:cubicBezTo>
                    <a:pt x="257651" y="179566"/>
                    <a:pt x="229076" y="464363"/>
                    <a:pt x="125254" y="561518"/>
                  </a:cubicBezTo>
                  <a:cubicBezTo>
                    <a:pt x="21431" y="658673"/>
                    <a:pt x="7144" y="635813"/>
                    <a:pt x="7144" y="635813"/>
                  </a:cubicBezTo>
                  <a:lnTo>
                    <a:pt x="120491" y="592951"/>
                  </a:lnTo>
                  <a:cubicBezTo>
                    <a:pt x="120491" y="592951"/>
                    <a:pt x="148114" y="557708"/>
                    <a:pt x="183356" y="494843"/>
                  </a:cubicBezTo>
                  <a:cubicBezTo>
                    <a:pt x="240506" y="391021"/>
                    <a:pt x="268129" y="193853"/>
                    <a:pt x="270986" y="86221"/>
                  </a:cubicBezTo>
                  <a:cubicBezTo>
                    <a:pt x="272891" y="-21412"/>
                    <a:pt x="295751" y="29071"/>
                    <a:pt x="295751" y="29071"/>
                  </a:cubicBezTo>
                  <a:cubicBezTo>
                    <a:pt x="295751" y="29071"/>
                    <a:pt x="277654" y="10021"/>
                    <a:pt x="273844" y="7163"/>
                  </a:cubicBezTo>
                  <a:cubicBezTo>
                    <a:pt x="269081" y="6211"/>
                    <a:pt x="243364" y="40501"/>
                    <a:pt x="243364" y="40501"/>
                  </a:cubicBezTo>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 xmlns:a16="http://schemas.microsoft.com/office/drawing/2014/main" id="{FC901491-FD05-48BC-9454-FC5DE1823FFA}"/>
                </a:ext>
              </a:extLst>
            </p:cNvPr>
            <p:cNvSpPr/>
            <p:nvPr/>
          </p:nvSpPr>
          <p:spPr>
            <a:xfrm>
              <a:off x="7480347" y="3667601"/>
              <a:ext cx="390525" cy="552450"/>
            </a:xfrm>
            <a:custGeom>
              <a:avLst/>
              <a:gdLst>
                <a:gd name="connsiteX0" fmla="*/ 316668 w 390525"/>
                <a:gd name="connsiteY0" fmla="*/ 13811 h 552450"/>
                <a:gd name="connsiteX1" fmla="*/ 304285 w 390525"/>
                <a:gd name="connsiteY1" fmla="*/ 88106 h 552450"/>
                <a:gd name="connsiteX2" fmla="*/ 84258 w 390525"/>
                <a:gd name="connsiteY2" fmla="*/ 420529 h 552450"/>
                <a:gd name="connsiteX3" fmla="*/ 20440 w 390525"/>
                <a:gd name="connsiteY3" fmla="*/ 437674 h 552450"/>
                <a:gd name="connsiteX4" fmla="*/ 90925 w 390525"/>
                <a:gd name="connsiteY4" fmla="*/ 523399 h 552450"/>
                <a:gd name="connsiteX5" fmla="*/ 97593 w 390525"/>
                <a:gd name="connsiteY5" fmla="*/ 550069 h 552450"/>
                <a:gd name="connsiteX6" fmla="*/ 96640 w 390525"/>
                <a:gd name="connsiteY6" fmla="*/ 422434 h 552450"/>
                <a:gd name="connsiteX7" fmla="*/ 314763 w 390525"/>
                <a:gd name="connsiteY7" fmla="*/ 91916 h 552450"/>
                <a:gd name="connsiteX8" fmla="*/ 375723 w 390525"/>
                <a:gd name="connsiteY8" fmla="*/ 48101 h 552450"/>
                <a:gd name="connsiteX9" fmla="*/ 375723 w 390525"/>
                <a:gd name="connsiteY9" fmla="*/ 7144 h 552450"/>
                <a:gd name="connsiteX10" fmla="*/ 316668 w 390525"/>
                <a:gd name="connsiteY10" fmla="*/ 1381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0525" h="552450">
                  <a:moveTo>
                    <a:pt x="316668" y="13811"/>
                  </a:moveTo>
                  <a:cubicBezTo>
                    <a:pt x="316668" y="13811"/>
                    <a:pt x="332860" y="38576"/>
                    <a:pt x="304285" y="88106"/>
                  </a:cubicBezTo>
                  <a:cubicBezTo>
                    <a:pt x="275710" y="137636"/>
                    <a:pt x="84258" y="420529"/>
                    <a:pt x="84258" y="420529"/>
                  </a:cubicBezTo>
                  <a:cubicBezTo>
                    <a:pt x="84258" y="420529"/>
                    <a:pt x="72828" y="438626"/>
                    <a:pt x="20440" y="437674"/>
                  </a:cubicBezTo>
                  <a:cubicBezTo>
                    <a:pt x="-31947" y="436721"/>
                    <a:pt x="87115" y="517684"/>
                    <a:pt x="90925" y="523399"/>
                  </a:cubicBezTo>
                  <a:cubicBezTo>
                    <a:pt x="95688" y="529114"/>
                    <a:pt x="97593" y="550069"/>
                    <a:pt x="97593" y="550069"/>
                  </a:cubicBezTo>
                  <a:cubicBezTo>
                    <a:pt x="97593" y="550069"/>
                    <a:pt x="76638" y="471011"/>
                    <a:pt x="96640" y="422434"/>
                  </a:cubicBezTo>
                  <a:cubicBezTo>
                    <a:pt x="116643" y="372904"/>
                    <a:pt x="314763" y="91916"/>
                    <a:pt x="314763" y="91916"/>
                  </a:cubicBezTo>
                  <a:cubicBezTo>
                    <a:pt x="314763" y="91916"/>
                    <a:pt x="338575" y="59531"/>
                    <a:pt x="375723" y="48101"/>
                  </a:cubicBezTo>
                  <a:cubicBezTo>
                    <a:pt x="411918" y="36671"/>
                    <a:pt x="375723" y="7144"/>
                    <a:pt x="375723" y="7144"/>
                  </a:cubicBezTo>
                  <a:lnTo>
                    <a:pt x="316668" y="13811"/>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 xmlns:a16="http://schemas.microsoft.com/office/drawing/2014/main" id="{05F2D501-93E5-44CD-AD72-983CD5AD5F60}"/>
                </a:ext>
              </a:extLst>
            </p:cNvPr>
            <p:cNvSpPr/>
            <p:nvPr/>
          </p:nvSpPr>
          <p:spPr>
            <a:xfrm>
              <a:off x="8236700" y="3652361"/>
              <a:ext cx="390525" cy="552450"/>
            </a:xfrm>
            <a:custGeom>
              <a:avLst/>
              <a:gdLst>
                <a:gd name="connsiteX0" fmla="*/ 82285 w 390525"/>
                <a:gd name="connsiteY0" fmla="*/ 13811 h 552450"/>
                <a:gd name="connsiteX1" fmla="*/ 94668 w 390525"/>
                <a:gd name="connsiteY1" fmla="*/ 88106 h 552450"/>
                <a:gd name="connsiteX2" fmla="*/ 314695 w 390525"/>
                <a:gd name="connsiteY2" fmla="*/ 420529 h 552450"/>
                <a:gd name="connsiteX3" fmla="*/ 378513 w 390525"/>
                <a:gd name="connsiteY3" fmla="*/ 437674 h 552450"/>
                <a:gd name="connsiteX4" fmla="*/ 308028 w 390525"/>
                <a:gd name="connsiteY4" fmla="*/ 523399 h 552450"/>
                <a:gd name="connsiteX5" fmla="*/ 301360 w 390525"/>
                <a:gd name="connsiteY5" fmla="*/ 550069 h 552450"/>
                <a:gd name="connsiteX6" fmla="*/ 302313 w 390525"/>
                <a:gd name="connsiteY6" fmla="*/ 422434 h 552450"/>
                <a:gd name="connsiteX7" fmla="*/ 84190 w 390525"/>
                <a:gd name="connsiteY7" fmla="*/ 91916 h 552450"/>
                <a:gd name="connsiteX8" fmla="*/ 23230 w 390525"/>
                <a:gd name="connsiteY8" fmla="*/ 48101 h 552450"/>
                <a:gd name="connsiteX9" fmla="*/ 23230 w 390525"/>
                <a:gd name="connsiteY9" fmla="*/ 7144 h 552450"/>
                <a:gd name="connsiteX10" fmla="*/ 82285 w 390525"/>
                <a:gd name="connsiteY10" fmla="*/ 1381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0525" h="552450">
                  <a:moveTo>
                    <a:pt x="82285" y="13811"/>
                  </a:moveTo>
                  <a:cubicBezTo>
                    <a:pt x="82285" y="13811"/>
                    <a:pt x="66093" y="38576"/>
                    <a:pt x="94668" y="88106"/>
                  </a:cubicBezTo>
                  <a:cubicBezTo>
                    <a:pt x="123243" y="137636"/>
                    <a:pt x="314695" y="420529"/>
                    <a:pt x="314695" y="420529"/>
                  </a:cubicBezTo>
                  <a:cubicBezTo>
                    <a:pt x="314695" y="420529"/>
                    <a:pt x="326125" y="438626"/>
                    <a:pt x="378513" y="437674"/>
                  </a:cubicBezTo>
                  <a:cubicBezTo>
                    <a:pt x="430900" y="436721"/>
                    <a:pt x="311838" y="517684"/>
                    <a:pt x="308028" y="523399"/>
                  </a:cubicBezTo>
                  <a:cubicBezTo>
                    <a:pt x="303265" y="529114"/>
                    <a:pt x="301360" y="550069"/>
                    <a:pt x="301360" y="550069"/>
                  </a:cubicBezTo>
                  <a:cubicBezTo>
                    <a:pt x="301360" y="550069"/>
                    <a:pt x="322315" y="471011"/>
                    <a:pt x="302313" y="422434"/>
                  </a:cubicBezTo>
                  <a:cubicBezTo>
                    <a:pt x="282310" y="372904"/>
                    <a:pt x="84190" y="91916"/>
                    <a:pt x="84190" y="91916"/>
                  </a:cubicBezTo>
                  <a:cubicBezTo>
                    <a:pt x="84190" y="91916"/>
                    <a:pt x="60378" y="59531"/>
                    <a:pt x="23230" y="48101"/>
                  </a:cubicBezTo>
                  <a:cubicBezTo>
                    <a:pt x="-12965" y="36671"/>
                    <a:pt x="23230" y="7144"/>
                    <a:pt x="23230" y="7144"/>
                  </a:cubicBezTo>
                  <a:lnTo>
                    <a:pt x="82285" y="13811"/>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 xmlns:a16="http://schemas.microsoft.com/office/drawing/2014/main" id="{7DA4AE30-FA95-4D82-BBCE-A23119D99806}"/>
                </a:ext>
              </a:extLst>
            </p:cNvPr>
            <p:cNvSpPr/>
            <p:nvPr/>
          </p:nvSpPr>
          <p:spPr>
            <a:xfrm>
              <a:off x="7773679" y="4406741"/>
              <a:ext cx="600075" cy="95250"/>
            </a:xfrm>
            <a:custGeom>
              <a:avLst/>
              <a:gdLst>
                <a:gd name="connsiteX0" fmla="*/ 7144 w 600075"/>
                <a:gd name="connsiteY0" fmla="*/ 30956 h 95250"/>
                <a:gd name="connsiteX1" fmla="*/ 280511 w 600075"/>
                <a:gd name="connsiteY1" fmla="*/ 89059 h 95250"/>
                <a:gd name="connsiteX2" fmla="*/ 593884 w 600075"/>
                <a:gd name="connsiteY2" fmla="*/ 7144 h 95250"/>
                <a:gd name="connsiteX3" fmla="*/ 588169 w 600075"/>
                <a:gd name="connsiteY3" fmla="*/ 34766 h 95250"/>
                <a:gd name="connsiteX4" fmla="*/ 280511 w 600075"/>
                <a:gd name="connsiteY4" fmla="*/ 94774 h 95250"/>
                <a:gd name="connsiteX5" fmla="*/ 7144 w 600075"/>
                <a:gd name="connsiteY5" fmla="*/ 45244 h 95250"/>
                <a:gd name="connsiteX6" fmla="*/ 7144 w 600075"/>
                <a:gd name="connsiteY6" fmla="*/ 3095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075" h="95250">
                  <a:moveTo>
                    <a:pt x="7144" y="30956"/>
                  </a:moveTo>
                  <a:cubicBezTo>
                    <a:pt x="7144" y="30956"/>
                    <a:pt x="31909" y="82391"/>
                    <a:pt x="280511" y="89059"/>
                  </a:cubicBezTo>
                  <a:cubicBezTo>
                    <a:pt x="529114" y="95726"/>
                    <a:pt x="593884" y="7144"/>
                    <a:pt x="593884" y="7144"/>
                  </a:cubicBezTo>
                  <a:lnTo>
                    <a:pt x="588169" y="34766"/>
                  </a:lnTo>
                  <a:cubicBezTo>
                    <a:pt x="588169" y="34766"/>
                    <a:pt x="519589" y="99536"/>
                    <a:pt x="280511" y="94774"/>
                  </a:cubicBezTo>
                  <a:cubicBezTo>
                    <a:pt x="52864" y="90011"/>
                    <a:pt x="7144" y="45244"/>
                    <a:pt x="7144" y="45244"/>
                  </a:cubicBezTo>
                  <a:lnTo>
                    <a:pt x="7144" y="30956"/>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 xmlns:a16="http://schemas.microsoft.com/office/drawing/2014/main" id="{FEB57BAD-78CA-41D5-9B20-199A62BE260B}"/>
                </a:ext>
              </a:extLst>
            </p:cNvPr>
            <p:cNvSpPr/>
            <p:nvPr/>
          </p:nvSpPr>
          <p:spPr>
            <a:xfrm>
              <a:off x="7213609" y="2436971"/>
              <a:ext cx="523875" cy="381000"/>
            </a:xfrm>
            <a:custGeom>
              <a:avLst/>
              <a:gdLst>
                <a:gd name="connsiteX0" fmla="*/ 27146 w 523875"/>
                <a:gd name="connsiteY0" fmla="*/ 362426 h 381000"/>
                <a:gd name="connsiteX1" fmla="*/ 212884 w 523875"/>
                <a:gd name="connsiteY1" fmla="*/ 131921 h 381000"/>
                <a:gd name="connsiteX2" fmla="*/ 516731 w 523875"/>
                <a:gd name="connsiteY2" fmla="*/ 17621 h 381000"/>
                <a:gd name="connsiteX3" fmla="*/ 516731 w 523875"/>
                <a:gd name="connsiteY3" fmla="*/ 7144 h 381000"/>
                <a:gd name="connsiteX4" fmla="*/ 206216 w 523875"/>
                <a:gd name="connsiteY4" fmla="*/ 130969 h 381000"/>
                <a:gd name="connsiteX5" fmla="*/ 7144 w 523875"/>
                <a:gd name="connsiteY5" fmla="*/ 359569 h 381000"/>
                <a:gd name="connsiteX6" fmla="*/ 7144 w 523875"/>
                <a:gd name="connsiteY6" fmla="*/ 383381 h 381000"/>
                <a:gd name="connsiteX7" fmla="*/ 27146 w 523875"/>
                <a:gd name="connsiteY7" fmla="*/ 362426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3875" h="381000">
                  <a:moveTo>
                    <a:pt x="27146" y="362426"/>
                  </a:moveTo>
                  <a:cubicBezTo>
                    <a:pt x="27146" y="362426"/>
                    <a:pt x="72866" y="230029"/>
                    <a:pt x="212884" y="131921"/>
                  </a:cubicBezTo>
                  <a:cubicBezTo>
                    <a:pt x="352901" y="33814"/>
                    <a:pt x="516731" y="17621"/>
                    <a:pt x="516731" y="17621"/>
                  </a:cubicBezTo>
                  <a:lnTo>
                    <a:pt x="516731" y="7144"/>
                  </a:lnTo>
                  <a:cubicBezTo>
                    <a:pt x="516731" y="7144"/>
                    <a:pt x="345281" y="27146"/>
                    <a:pt x="206216" y="130969"/>
                  </a:cubicBezTo>
                  <a:cubicBezTo>
                    <a:pt x="67151" y="235744"/>
                    <a:pt x="7144" y="359569"/>
                    <a:pt x="7144" y="359569"/>
                  </a:cubicBezTo>
                  <a:lnTo>
                    <a:pt x="7144" y="383381"/>
                  </a:lnTo>
                  <a:lnTo>
                    <a:pt x="27146" y="362426"/>
                  </a:ln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 xmlns:a16="http://schemas.microsoft.com/office/drawing/2014/main" id="{322A7822-C1A2-4BB6-9DA1-6B5983CCF3EE}"/>
                </a:ext>
              </a:extLst>
            </p:cNvPr>
            <p:cNvSpPr/>
            <p:nvPr/>
          </p:nvSpPr>
          <p:spPr>
            <a:xfrm>
              <a:off x="8363276" y="2424588"/>
              <a:ext cx="523875" cy="381000"/>
            </a:xfrm>
            <a:custGeom>
              <a:avLst/>
              <a:gdLst>
                <a:gd name="connsiteX0" fmla="*/ 496729 w 523875"/>
                <a:gd name="connsiteY0" fmla="*/ 362426 h 381000"/>
                <a:gd name="connsiteX1" fmla="*/ 310991 w 523875"/>
                <a:gd name="connsiteY1" fmla="*/ 131921 h 381000"/>
                <a:gd name="connsiteX2" fmla="*/ 7144 w 523875"/>
                <a:gd name="connsiteY2" fmla="*/ 17621 h 381000"/>
                <a:gd name="connsiteX3" fmla="*/ 7144 w 523875"/>
                <a:gd name="connsiteY3" fmla="*/ 7144 h 381000"/>
                <a:gd name="connsiteX4" fmla="*/ 317659 w 523875"/>
                <a:gd name="connsiteY4" fmla="*/ 130969 h 381000"/>
                <a:gd name="connsiteX5" fmla="*/ 516731 w 523875"/>
                <a:gd name="connsiteY5" fmla="*/ 359569 h 381000"/>
                <a:gd name="connsiteX6" fmla="*/ 516731 w 523875"/>
                <a:gd name="connsiteY6" fmla="*/ 383381 h 381000"/>
                <a:gd name="connsiteX7" fmla="*/ 496729 w 523875"/>
                <a:gd name="connsiteY7" fmla="*/ 362426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3875" h="381000">
                  <a:moveTo>
                    <a:pt x="496729" y="362426"/>
                  </a:moveTo>
                  <a:cubicBezTo>
                    <a:pt x="496729" y="362426"/>
                    <a:pt x="451009" y="230029"/>
                    <a:pt x="310991" y="131921"/>
                  </a:cubicBezTo>
                  <a:cubicBezTo>
                    <a:pt x="170974" y="33814"/>
                    <a:pt x="7144" y="17621"/>
                    <a:pt x="7144" y="17621"/>
                  </a:cubicBezTo>
                  <a:lnTo>
                    <a:pt x="7144" y="7144"/>
                  </a:lnTo>
                  <a:cubicBezTo>
                    <a:pt x="7144" y="7144"/>
                    <a:pt x="178594" y="27146"/>
                    <a:pt x="317659" y="130969"/>
                  </a:cubicBezTo>
                  <a:cubicBezTo>
                    <a:pt x="456724" y="235744"/>
                    <a:pt x="516731" y="359569"/>
                    <a:pt x="516731" y="359569"/>
                  </a:cubicBezTo>
                  <a:lnTo>
                    <a:pt x="516731" y="383381"/>
                  </a:lnTo>
                  <a:lnTo>
                    <a:pt x="496729" y="362426"/>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 xmlns:a16="http://schemas.microsoft.com/office/drawing/2014/main" id="{7B7335EE-BBD6-464F-9FB0-0FE1D42E4316}"/>
                </a:ext>
              </a:extLst>
            </p:cNvPr>
            <p:cNvSpPr/>
            <p:nvPr/>
          </p:nvSpPr>
          <p:spPr>
            <a:xfrm>
              <a:off x="7997180" y="2522696"/>
              <a:ext cx="104775" cy="495300"/>
            </a:xfrm>
            <a:custGeom>
              <a:avLst/>
              <a:gdLst>
                <a:gd name="connsiteX0" fmla="*/ 41770 w 104775"/>
                <a:gd name="connsiteY0" fmla="*/ 30004 h 495300"/>
                <a:gd name="connsiteX1" fmla="*/ 44628 w 104775"/>
                <a:gd name="connsiteY1" fmla="*/ 30956 h 495300"/>
                <a:gd name="connsiteX2" fmla="*/ 69393 w 104775"/>
                <a:gd name="connsiteY2" fmla="*/ 72866 h 495300"/>
                <a:gd name="connsiteX3" fmla="*/ 57963 w 104775"/>
                <a:gd name="connsiteY3" fmla="*/ 428149 h 495300"/>
                <a:gd name="connsiteX4" fmla="*/ 17958 w 104775"/>
                <a:gd name="connsiteY4" fmla="*/ 478631 h 495300"/>
                <a:gd name="connsiteX5" fmla="*/ 65583 w 104775"/>
                <a:gd name="connsiteY5" fmla="*/ 488156 h 495300"/>
                <a:gd name="connsiteX6" fmla="*/ 92253 w 104775"/>
                <a:gd name="connsiteY6" fmla="*/ 474821 h 495300"/>
                <a:gd name="connsiteX7" fmla="*/ 65583 w 104775"/>
                <a:gd name="connsiteY7" fmla="*/ 427196 h 495300"/>
                <a:gd name="connsiteX8" fmla="*/ 77965 w 104775"/>
                <a:gd name="connsiteY8" fmla="*/ 68104 h 495300"/>
                <a:gd name="connsiteX9" fmla="*/ 104635 w 104775"/>
                <a:gd name="connsiteY9" fmla="*/ 13811 h 495300"/>
                <a:gd name="connsiteX10" fmla="*/ 58915 w 104775"/>
                <a:gd name="connsiteY10" fmla="*/ 7144 h 495300"/>
                <a:gd name="connsiteX11" fmla="*/ 41770 w 104775"/>
                <a:gd name="connsiteY11" fmla="*/ 30004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775" h="495300">
                  <a:moveTo>
                    <a:pt x="41770" y="30004"/>
                  </a:moveTo>
                  <a:cubicBezTo>
                    <a:pt x="41770" y="30004"/>
                    <a:pt x="42723" y="30004"/>
                    <a:pt x="44628" y="30956"/>
                  </a:cubicBezTo>
                  <a:cubicBezTo>
                    <a:pt x="51295" y="32861"/>
                    <a:pt x="67488" y="41434"/>
                    <a:pt x="69393" y="72866"/>
                  </a:cubicBezTo>
                  <a:cubicBezTo>
                    <a:pt x="72250" y="113824"/>
                    <a:pt x="57963" y="428149"/>
                    <a:pt x="57963" y="428149"/>
                  </a:cubicBezTo>
                  <a:cubicBezTo>
                    <a:pt x="57963" y="428149"/>
                    <a:pt x="57963" y="460534"/>
                    <a:pt x="17958" y="478631"/>
                  </a:cubicBezTo>
                  <a:cubicBezTo>
                    <a:pt x="-23000" y="495776"/>
                    <a:pt x="65583" y="488156"/>
                    <a:pt x="65583" y="488156"/>
                  </a:cubicBezTo>
                  <a:lnTo>
                    <a:pt x="92253" y="474821"/>
                  </a:lnTo>
                  <a:cubicBezTo>
                    <a:pt x="92253" y="474821"/>
                    <a:pt x="63678" y="445294"/>
                    <a:pt x="65583" y="427196"/>
                  </a:cubicBezTo>
                  <a:cubicBezTo>
                    <a:pt x="67488" y="410051"/>
                    <a:pt x="73203" y="101441"/>
                    <a:pt x="77965" y="68104"/>
                  </a:cubicBezTo>
                  <a:cubicBezTo>
                    <a:pt x="83680" y="21431"/>
                    <a:pt x="104635" y="13811"/>
                    <a:pt x="104635" y="13811"/>
                  </a:cubicBezTo>
                  <a:lnTo>
                    <a:pt x="58915" y="7144"/>
                  </a:lnTo>
                  <a:lnTo>
                    <a:pt x="41770" y="30004"/>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 xmlns:a16="http://schemas.microsoft.com/office/drawing/2014/main" id="{89D11CA9-E9F5-482A-AA32-5920F12A17D8}"/>
                </a:ext>
              </a:extLst>
            </p:cNvPr>
            <p:cNvSpPr/>
            <p:nvPr/>
          </p:nvSpPr>
          <p:spPr>
            <a:xfrm>
              <a:off x="7554604" y="4539138"/>
              <a:ext cx="76200" cy="95250"/>
            </a:xfrm>
            <a:custGeom>
              <a:avLst/>
              <a:gdLst>
                <a:gd name="connsiteX0" fmla="*/ 7144 w 76200"/>
                <a:gd name="connsiteY0" fmla="*/ 13811 h 95250"/>
                <a:gd name="connsiteX1" fmla="*/ 18574 w 76200"/>
                <a:gd name="connsiteY1" fmla="*/ 23336 h 95250"/>
                <a:gd name="connsiteX2" fmla="*/ 71914 w 76200"/>
                <a:gd name="connsiteY2" fmla="*/ 88106 h 95250"/>
                <a:gd name="connsiteX3" fmla="*/ 24289 w 76200"/>
                <a:gd name="connsiteY3" fmla="*/ 21431 h 95250"/>
                <a:gd name="connsiteX4" fmla="*/ 19526 w 76200"/>
                <a:gd name="connsiteY4" fmla="*/ 7144 h 95250"/>
                <a:gd name="connsiteX5" fmla="*/ 7144 w 76200"/>
                <a:gd name="connsiteY5" fmla="*/ 1381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5250">
                  <a:moveTo>
                    <a:pt x="7144" y="13811"/>
                  </a:moveTo>
                  <a:cubicBezTo>
                    <a:pt x="7144" y="13811"/>
                    <a:pt x="13811" y="16669"/>
                    <a:pt x="18574" y="23336"/>
                  </a:cubicBezTo>
                  <a:cubicBezTo>
                    <a:pt x="23336" y="29051"/>
                    <a:pt x="48101" y="73819"/>
                    <a:pt x="71914" y="88106"/>
                  </a:cubicBezTo>
                  <a:cubicBezTo>
                    <a:pt x="71914" y="88106"/>
                    <a:pt x="40481" y="60484"/>
                    <a:pt x="24289" y="21431"/>
                  </a:cubicBezTo>
                  <a:lnTo>
                    <a:pt x="19526" y="7144"/>
                  </a:lnTo>
                  <a:lnTo>
                    <a:pt x="7144" y="13811"/>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 xmlns:a16="http://schemas.microsoft.com/office/drawing/2014/main" id="{FCD5B31C-2FFB-4AE9-9616-92055DCA3F1B}"/>
                </a:ext>
              </a:extLst>
            </p:cNvPr>
            <p:cNvSpPr/>
            <p:nvPr/>
          </p:nvSpPr>
          <p:spPr>
            <a:xfrm>
              <a:off x="8489959" y="4535328"/>
              <a:ext cx="76200" cy="95250"/>
            </a:xfrm>
            <a:custGeom>
              <a:avLst/>
              <a:gdLst>
                <a:gd name="connsiteX0" fmla="*/ 71914 w 76200"/>
                <a:gd name="connsiteY0" fmla="*/ 13811 h 95250"/>
                <a:gd name="connsiteX1" fmla="*/ 60484 w 76200"/>
                <a:gd name="connsiteY1" fmla="*/ 23336 h 95250"/>
                <a:gd name="connsiteX2" fmla="*/ 7144 w 76200"/>
                <a:gd name="connsiteY2" fmla="*/ 88106 h 95250"/>
                <a:gd name="connsiteX3" fmla="*/ 54769 w 76200"/>
                <a:gd name="connsiteY3" fmla="*/ 21431 h 95250"/>
                <a:gd name="connsiteX4" fmla="*/ 59531 w 76200"/>
                <a:gd name="connsiteY4" fmla="*/ 7144 h 95250"/>
                <a:gd name="connsiteX5" fmla="*/ 71914 w 76200"/>
                <a:gd name="connsiteY5" fmla="*/ 1381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5250">
                  <a:moveTo>
                    <a:pt x="71914" y="13811"/>
                  </a:moveTo>
                  <a:cubicBezTo>
                    <a:pt x="71914" y="13811"/>
                    <a:pt x="65246" y="16669"/>
                    <a:pt x="60484" y="23336"/>
                  </a:cubicBezTo>
                  <a:cubicBezTo>
                    <a:pt x="55721" y="29051"/>
                    <a:pt x="30956" y="73819"/>
                    <a:pt x="7144" y="88106"/>
                  </a:cubicBezTo>
                  <a:cubicBezTo>
                    <a:pt x="7144" y="88106"/>
                    <a:pt x="38576" y="60484"/>
                    <a:pt x="54769" y="21431"/>
                  </a:cubicBezTo>
                  <a:lnTo>
                    <a:pt x="59531" y="7144"/>
                  </a:lnTo>
                  <a:lnTo>
                    <a:pt x="71914" y="13811"/>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 xmlns:a16="http://schemas.microsoft.com/office/drawing/2014/main" id="{9898A403-7D87-4B1F-A223-A4DBB8AF8E4E}"/>
                </a:ext>
              </a:extLst>
            </p:cNvPr>
            <p:cNvSpPr/>
            <p:nvPr/>
          </p:nvSpPr>
          <p:spPr>
            <a:xfrm>
              <a:off x="7075496" y="4203858"/>
              <a:ext cx="114300" cy="57150"/>
            </a:xfrm>
            <a:custGeom>
              <a:avLst/>
              <a:gdLst>
                <a:gd name="connsiteX0" fmla="*/ 109061 w 114300"/>
                <a:gd name="connsiteY0" fmla="*/ 48101 h 57150"/>
                <a:gd name="connsiteX1" fmla="*/ 7144 w 114300"/>
                <a:gd name="connsiteY1" fmla="*/ 7144 h 57150"/>
                <a:gd name="connsiteX2" fmla="*/ 112871 w 114300"/>
                <a:gd name="connsiteY2" fmla="*/ 55721 h 57150"/>
                <a:gd name="connsiteX3" fmla="*/ 109061 w 114300"/>
                <a:gd name="connsiteY3" fmla="*/ 48101 h 57150"/>
              </a:gdLst>
              <a:ahLst/>
              <a:cxnLst>
                <a:cxn ang="0">
                  <a:pos x="connsiteX0" y="connsiteY0"/>
                </a:cxn>
                <a:cxn ang="0">
                  <a:pos x="connsiteX1" y="connsiteY1"/>
                </a:cxn>
                <a:cxn ang="0">
                  <a:pos x="connsiteX2" y="connsiteY2"/>
                </a:cxn>
                <a:cxn ang="0">
                  <a:pos x="connsiteX3" y="connsiteY3"/>
                </a:cxn>
              </a:cxnLst>
              <a:rect l="l" t="t" r="r" b="b"/>
              <a:pathLst>
                <a:path w="114300" h="57150">
                  <a:moveTo>
                    <a:pt x="109061" y="48101"/>
                  </a:moveTo>
                  <a:cubicBezTo>
                    <a:pt x="109061" y="48101"/>
                    <a:pt x="47149" y="47149"/>
                    <a:pt x="7144" y="7144"/>
                  </a:cubicBezTo>
                  <a:cubicBezTo>
                    <a:pt x="7144" y="7144"/>
                    <a:pt x="38576" y="50006"/>
                    <a:pt x="112871" y="55721"/>
                  </a:cubicBezTo>
                  <a:lnTo>
                    <a:pt x="109061" y="48101"/>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 xmlns:a16="http://schemas.microsoft.com/office/drawing/2014/main" id="{4B42E94C-75F3-4441-9946-09FDE24F2184}"/>
                </a:ext>
              </a:extLst>
            </p:cNvPr>
            <p:cNvSpPr/>
            <p:nvPr/>
          </p:nvSpPr>
          <p:spPr>
            <a:xfrm>
              <a:off x="8932871" y="4194333"/>
              <a:ext cx="104775" cy="57150"/>
            </a:xfrm>
            <a:custGeom>
              <a:avLst/>
              <a:gdLst>
                <a:gd name="connsiteX0" fmla="*/ 10954 w 104775"/>
                <a:gd name="connsiteY0" fmla="*/ 48101 h 57150"/>
                <a:gd name="connsiteX1" fmla="*/ 97631 w 104775"/>
                <a:gd name="connsiteY1" fmla="*/ 7144 h 57150"/>
                <a:gd name="connsiteX2" fmla="*/ 7144 w 104775"/>
                <a:gd name="connsiteY2" fmla="*/ 55721 h 57150"/>
                <a:gd name="connsiteX3" fmla="*/ 10954 w 104775"/>
                <a:gd name="connsiteY3" fmla="*/ 48101 h 57150"/>
              </a:gdLst>
              <a:ahLst/>
              <a:cxnLst>
                <a:cxn ang="0">
                  <a:pos x="connsiteX0" y="connsiteY0"/>
                </a:cxn>
                <a:cxn ang="0">
                  <a:pos x="connsiteX1" y="connsiteY1"/>
                </a:cxn>
                <a:cxn ang="0">
                  <a:pos x="connsiteX2" y="connsiteY2"/>
                </a:cxn>
                <a:cxn ang="0">
                  <a:pos x="connsiteX3" y="connsiteY3"/>
                </a:cxn>
              </a:cxnLst>
              <a:rect l="l" t="t" r="r" b="b"/>
              <a:pathLst>
                <a:path w="104775" h="57150">
                  <a:moveTo>
                    <a:pt x="10954" y="48101"/>
                  </a:moveTo>
                  <a:cubicBezTo>
                    <a:pt x="10954" y="48101"/>
                    <a:pt x="63341" y="47149"/>
                    <a:pt x="97631" y="7144"/>
                  </a:cubicBezTo>
                  <a:cubicBezTo>
                    <a:pt x="97631" y="7144"/>
                    <a:pt x="70961" y="50006"/>
                    <a:pt x="7144" y="55721"/>
                  </a:cubicBezTo>
                  <a:lnTo>
                    <a:pt x="10954" y="48101"/>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 xmlns:a16="http://schemas.microsoft.com/office/drawing/2014/main" id="{E9EFE442-1E96-4789-A885-9ADD6B125099}"/>
                </a:ext>
              </a:extLst>
            </p:cNvPr>
            <p:cNvSpPr/>
            <p:nvPr/>
          </p:nvSpPr>
          <p:spPr>
            <a:xfrm>
              <a:off x="6846896" y="3349133"/>
              <a:ext cx="66675" cy="95250"/>
            </a:xfrm>
            <a:custGeom>
              <a:avLst/>
              <a:gdLst>
                <a:gd name="connsiteX0" fmla="*/ 59531 w 66675"/>
                <a:gd name="connsiteY0" fmla="*/ 16049 h 95250"/>
                <a:gd name="connsiteX1" fmla="*/ 7144 w 66675"/>
                <a:gd name="connsiteY1" fmla="*/ 93201 h 95250"/>
                <a:gd name="connsiteX2" fmla="*/ 9049 w 66675"/>
                <a:gd name="connsiteY2" fmla="*/ 64626 h 95250"/>
                <a:gd name="connsiteX3" fmla="*/ 59531 w 66675"/>
                <a:gd name="connsiteY3" fmla="*/ 9381 h 95250"/>
                <a:gd name="connsiteX4" fmla="*/ 59531 w 66675"/>
                <a:gd name="connsiteY4" fmla="*/ 1604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95250">
                  <a:moveTo>
                    <a:pt x="59531" y="16049"/>
                  </a:moveTo>
                  <a:cubicBezTo>
                    <a:pt x="59531" y="16049"/>
                    <a:pt x="15716" y="57959"/>
                    <a:pt x="7144" y="93201"/>
                  </a:cubicBezTo>
                  <a:lnTo>
                    <a:pt x="9049" y="64626"/>
                  </a:lnTo>
                  <a:cubicBezTo>
                    <a:pt x="9049" y="64626"/>
                    <a:pt x="42386" y="17001"/>
                    <a:pt x="59531" y="9381"/>
                  </a:cubicBezTo>
                  <a:cubicBezTo>
                    <a:pt x="75724" y="1761"/>
                    <a:pt x="59531" y="16049"/>
                    <a:pt x="59531" y="16049"/>
                  </a:cubicBezTo>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 xmlns:a16="http://schemas.microsoft.com/office/drawing/2014/main" id="{C5E986E3-8BFF-44FD-9A6A-24C4CC08BF66}"/>
                </a:ext>
              </a:extLst>
            </p:cNvPr>
            <p:cNvSpPr/>
            <p:nvPr/>
          </p:nvSpPr>
          <p:spPr>
            <a:xfrm>
              <a:off x="7052818" y="2791301"/>
              <a:ext cx="28575" cy="85725"/>
            </a:xfrm>
            <a:custGeom>
              <a:avLst/>
              <a:gdLst>
                <a:gd name="connsiteX0" fmla="*/ 9820 w 28575"/>
                <a:gd name="connsiteY0" fmla="*/ 82391 h 85725"/>
                <a:gd name="connsiteX1" fmla="*/ 12677 w 28575"/>
                <a:gd name="connsiteY1" fmla="*/ 30004 h 85725"/>
                <a:gd name="connsiteX2" fmla="*/ 28870 w 28575"/>
                <a:gd name="connsiteY2" fmla="*/ 7144 h 85725"/>
                <a:gd name="connsiteX3" fmla="*/ 9820 w 28575"/>
                <a:gd name="connsiteY3" fmla="*/ 82391 h 85725"/>
              </a:gdLst>
              <a:ahLst/>
              <a:cxnLst>
                <a:cxn ang="0">
                  <a:pos x="connsiteX0" y="connsiteY0"/>
                </a:cxn>
                <a:cxn ang="0">
                  <a:pos x="connsiteX1" y="connsiteY1"/>
                </a:cxn>
                <a:cxn ang="0">
                  <a:pos x="connsiteX2" y="connsiteY2"/>
                </a:cxn>
                <a:cxn ang="0">
                  <a:pos x="connsiteX3" y="connsiteY3"/>
                </a:cxn>
              </a:cxnLst>
              <a:rect l="l" t="t" r="r" b="b"/>
              <a:pathLst>
                <a:path w="28575" h="85725">
                  <a:moveTo>
                    <a:pt x="9820" y="82391"/>
                  </a:moveTo>
                  <a:cubicBezTo>
                    <a:pt x="9820" y="82391"/>
                    <a:pt x="2200" y="51911"/>
                    <a:pt x="12677" y="30004"/>
                  </a:cubicBezTo>
                  <a:lnTo>
                    <a:pt x="28870" y="7144"/>
                  </a:lnTo>
                  <a:cubicBezTo>
                    <a:pt x="27917" y="7144"/>
                    <a:pt x="3152" y="51911"/>
                    <a:pt x="9820" y="82391"/>
                  </a:cubicBezTo>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 xmlns:a16="http://schemas.microsoft.com/office/drawing/2014/main" id="{0F2DB327-2518-44B5-AB1E-6CA4E27AB123}"/>
                </a:ext>
              </a:extLst>
            </p:cNvPr>
            <p:cNvSpPr/>
            <p:nvPr/>
          </p:nvSpPr>
          <p:spPr>
            <a:xfrm>
              <a:off x="9187612" y="3347228"/>
              <a:ext cx="66675" cy="95250"/>
            </a:xfrm>
            <a:custGeom>
              <a:avLst/>
              <a:gdLst>
                <a:gd name="connsiteX0" fmla="*/ 14340 w 66675"/>
                <a:gd name="connsiteY0" fmla="*/ 16049 h 95250"/>
                <a:gd name="connsiteX1" fmla="*/ 66728 w 66675"/>
                <a:gd name="connsiteY1" fmla="*/ 93201 h 95250"/>
                <a:gd name="connsiteX2" fmla="*/ 64823 w 66675"/>
                <a:gd name="connsiteY2" fmla="*/ 64626 h 95250"/>
                <a:gd name="connsiteX3" fmla="*/ 14340 w 66675"/>
                <a:gd name="connsiteY3" fmla="*/ 9381 h 95250"/>
                <a:gd name="connsiteX4" fmla="*/ 14340 w 66675"/>
                <a:gd name="connsiteY4" fmla="*/ 1604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95250">
                  <a:moveTo>
                    <a:pt x="14340" y="16049"/>
                  </a:moveTo>
                  <a:cubicBezTo>
                    <a:pt x="14340" y="16049"/>
                    <a:pt x="58155" y="57959"/>
                    <a:pt x="66728" y="93201"/>
                  </a:cubicBezTo>
                  <a:lnTo>
                    <a:pt x="64823" y="64626"/>
                  </a:lnTo>
                  <a:cubicBezTo>
                    <a:pt x="64823" y="64626"/>
                    <a:pt x="31485" y="17001"/>
                    <a:pt x="14340" y="9381"/>
                  </a:cubicBezTo>
                  <a:cubicBezTo>
                    <a:pt x="-1852" y="1761"/>
                    <a:pt x="14340" y="16049"/>
                    <a:pt x="14340" y="16049"/>
                  </a:cubicBezTo>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 xmlns:a16="http://schemas.microsoft.com/office/drawing/2014/main" id="{7CBC42E0-528C-49B4-8933-229233FFAABA}"/>
                </a:ext>
              </a:extLst>
            </p:cNvPr>
            <p:cNvSpPr/>
            <p:nvPr/>
          </p:nvSpPr>
          <p:spPr>
            <a:xfrm>
              <a:off x="9019549" y="2790348"/>
              <a:ext cx="28575" cy="85725"/>
            </a:xfrm>
            <a:custGeom>
              <a:avLst/>
              <a:gdLst>
                <a:gd name="connsiteX0" fmla="*/ 26194 w 28575"/>
                <a:gd name="connsiteY0" fmla="*/ 82391 h 85725"/>
                <a:gd name="connsiteX1" fmla="*/ 23336 w 28575"/>
                <a:gd name="connsiteY1" fmla="*/ 30004 h 85725"/>
                <a:gd name="connsiteX2" fmla="*/ 7144 w 28575"/>
                <a:gd name="connsiteY2" fmla="*/ 7144 h 85725"/>
                <a:gd name="connsiteX3" fmla="*/ 26194 w 28575"/>
                <a:gd name="connsiteY3" fmla="*/ 82391 h 85725"/>
              </a:gdLst>
              <a:ahLst/>
              <a:cxnLst>
                <a:cxn ang="0">
                  <a:pos x="connsiteX0" y="connsiteY0"/>
                </a:cxn>
                <a:cxn ang="0">
                  <a:pos x="connsiteX1" y="connsiteY1"/>
                </a:cxn>
                <a:cxn ang="0">
                  <a:pos x="connsiteX2" y="connsiteY2"/>
                </a:cxn>
                <a:cxn ang="0">
                  <a:pos x="connsiteX3" y="connsiteY3"/>
                </a:cxn>
              </a:cxnLst>
              <a:rect l="l" t="t" r="r" b="b"/>
              <a:pathLst>
                <a:path w="28575" h="85725">
                  <a:moveTo>
                    <a:pt x="26194" y="82391"/>
                  </a:moveTo>
                  <a:cubicBezTo>
                    <a:pt x="26194" y="82391"/>
                    <a:pt x="33814" y="51911"/>
                    <a:pt x="23336" y="30004"/>
                  </a:cubicBezTo>
                  <a:lnTo>
                    <a:pt x="7144" y="7144"/>
                  </a:lnTo>
                  <a:cubicBezTo>
                    <a:pt x="8096" y="7144"/>
                    <a:pt x="32861" y="50959"/>
                    <a:pt x="26194" y="82391"/>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 xmlns:a16="http://schemas.microsoft.com/office/drawing/2014/main" id="{6BB3EF96-FBBC-4907-BB62-5136B7656664}"/>
                </a:ext>
              </a:extLst>
            </p:cNvPr>
            <p:cNvSpPr/>
            <p:nvPr/>
          </p:nvSpPr>
          <p:spPr>
            <a:xfrm>
              <a:off x="7634614" y="2965608"/>
              <a:ext cx="838200" cy="771525"/>
            </a:xfrm>
            <a:custGeom>
              <a:avLst/>
              <a:gdLst>
                <a:gd name="connsiteX0" fmla="*/ 639604 w 838200"/>
                <a:gd name="connsiteY0" fmla="*/ 135731 h 771525"/>
                <a:gd name="connsiteX1" fmla="*/ 421481 w 838200"/>
                <a:gd name="connsiteY1" fmla="*/ 7144 h 771525"/>
                <a:gd name="connsiteX2" fmla="*/ 203359 w 838200"/>
                <a:gd name="connsiteY2" fmla="*/ 135731 h 771525"/>
                <a:gd name="connsiteX3" fmla="*/ 7144 w 838200"/>
                <a:gd name="connsiteY3" fmla="*/ 283369 h 771525"/>
                <a:gd name="connsiteX4" fmla="*/ 80486 w 838200"/>
                <a:gd name="connsiteY4" fmla="*/ 536734 h 771525"/>
                <a:gd name="connsiteX5" fmla="*/ 173831 w 838200"/>
                <a:gd name="connsiteY5" fmla="*/ 753904 h 771525"/>
                <a:gd name="connsiteX6" fmla="*/ 421481 w 838200"/>
                <a:gd name="connsiteY6" fmla="*/ 767239 h 771525"/>
                <a:gd name="connsiteX7" fmla="*/ 669131 w 838200"/>
                <a:gd name="connsiteY7" fmla="*/ 753904 h 771525"/>
                <a:gd name="connsiteX8" fmla="*/ 762476 w 838200"/>
                <a:gd name="connsiteY8" fmla="*/ 536734 h 771525"/>
                <a:gd name="connsiteX9" fmla="*/ 835819 w 838200"/>
                <a:gd name="connsiteY9" fmla="*/ 283369 h 771525"/>
                <a:gd name="connsiteX10" fmla="*/ 639604 w 838200"/>
                <a:gd name="connsiteY10" fmla="*/ 135731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8200" h="771525">
                  <a:moveTo>
                    <a:pt x="639604" y="135731"/>
                  </a:moveTo>
                  <a:cubicBezTo>
                    <a:pt x="559594" y="83344"/>
                    <a:pt x="421481" y="7144"/>
                    <a:pt x="421481" y="7144"/>
                  </a:cubicBezTo>
                  <a:cubicBezTo>
                    <a:pt x="421481" y="7144"/>
                    <a:pt x="283369" y="84296"/>
                    <a:pt x="203359" y="135731"/>
                  </a:cubicBezTo>
                  <a:cubicBezTo>
                    <a:pt x="122396" y="188119"/>
                    <a:pt x="7144" y="283369"/>
                    <a:pt x="7144" y="283369"/>
                  </a:cubicBezTo>
                  <a:cubicBezTo>
                    <a:pt x="7144" y="283369"/>
                    <a:pt x="18574" y="361474"/>
                    <a:pt x="80486" y="536734"/>
                  </a:cubicBezTo>
                  <a:cubicBezTo>
                    <a:pt x="118586" y="646271"/>
                    <a:pt x="173831" y="753904"/>
                    <a:pt x="173831" y="753904"/>
                  </a:cubicBezTo>
                  <a:cubicBezTo>
                    <a:pt x="173831" y="753904"/>
                    <a:pt x="282416" y="767239"/>
                    <a:pt x="421481" y="767239"/>
                  </a:cubicBezTo>
                  <a:cubicBezTo>
                    <a:pt x="544354" y="767239"/>
                    <a:pt x="669131" y="753904"/>
                    <a:pt x="669131" y="753904"/>
                  </a:cubicBezTo>
                  <a:cubicBezTo>
                    <a:pt x="669131" y="753904"/>
                    <a:pt x="724376" y="646271"/>
                    <a:pt x="762476" y="536734"/>
                  </a:cubicBezTo>
                  <a:cubicBezTo>
                    <a:pt x="824389" y="360521"/>
                    <a:pt x="835819" y="283369"/>
                    <a:pt x="835819" y="283369"/>
                  </a:cubicBezTo>
                  <a:cubicBezTo>
                    <a:pt x="835819" y="283369"/>
                    <a:pt x="720566" y="188119"/>
                    <a:pt x="639604" y="135731"/>
                  </a:cubicBezTo>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 xmlns:a16="http://schemas.microsoft.com/office/drawing/2014/main" id="{F561A004-C22F-4D36-8DEF-927D17BCBC6D}"/>
                </a:ext>
              </a:extLst>
            </p:cNvPr>
            <p:cNvSpPr/>
            <p:nvPr/>
          </p:nvSpPr>
          <p:spPr>
            <a:xfrm>
              <a:off x="6892616" y="2763611"/>
              <a:ext cx="371475" cy="742950"/>
            </a:xfrm>
            <a:custGeom>
              <a:avLst/>
              <a:gdLst>
                <a:gd name="connsiteX0" fmla="*/ 171926 w 371475"/>
                <a:gd name="connsiteY0" fmla="*/ 95793 h 742950"/>
                <a:gd name="connsiteX1" fmla="*/ 7144 w 371475"/>
                <a:gd name="connsiteY1" fmla="*/ 599666 h 742950"/>
                <a:gd name="connsiteX2" fmla="*/ 124301 w 371475"/>
                <a:gd name="connsiteY2" fmla="*/ 737778 h 742950"/>
                <a:gd name="connsiteX3" fmla="*/ 372904 w 371475"/>
                <a:gd name="connsiteY3" fmla="*/ 378686 h 742950"/>
                <a:gd name="connsiteX4" fmla="*/ 359569 w 371475"/>
                <a:gd name="connsiteY4" fmla="*/ 7211 h 742950"/>
                <a:gd name="connsiteX5" fmla="*/ 171926 w 371475"/>
                <a:gd name="connsiteY5" fmla="*/ 95793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1475" h="742950">
                  <a:moveTo>
                    <a:pt x="171926" y="95793"/>
                  </a:moveTo>
                  <a:cubicBezTo>
                    <a:pt x="171926" y="95793"/>
                    <a:pt x="9049" y="348206"/>
                    <a:pt x="7144" y="599666"/>
                  </a:cubicBezTo>
                  <a:cubicBezTo>
                    <a:pt x="7144" y="599666"/>
                    <a:pt x="40481" y="712061"/>
                    <a:pt x="124301" y="737778"/>
                  </a:cubicBezTo>
                  <a:cubicBezTo>
                    <a:pt x="124301" y="737778"/>
                    <a:pt x="251936" y="452981"/>
                    <a:pt x="372904" y="378686"/>
                  </a:cubicBezTo>
                  <a:cubicBezTo>
                    <a:pt x="372904" y="378686"/>
                    <a:pt x="304324" y="175803"/>
                    <a:pt x="359569" y="7211"/>
                  </a:cubicBezTo>
                  <a:cubicBezTo>
                    <a:pt x="359569" y="7211"/>
                    <a:pt x="281464" y="1496"/>
                    <a:pt x="171926" y="95793"/>
                  </a:cubicBezTo>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 xmlns:a16="http://schemas.microsoft.com/office/drawing/2014/main" id="{C979DA1A-DFB9-453D-8E80-801B11D2263C}"/>
                </a:ext>
              </a:extLst>
            </p:cNvPr>
            <p:cNvSpPr/>
            <p:nvPr/>
          </p:nvSpPr>
          <p:spPr>
            <a:xfrm>
              <a:off x="8837621" y="2763611"/>
              <a:ext cx="371475" cy="742950"/>
            </a:xfrm>
            <a:custGeom>
              <a:avLst/>
              <a:gdLst>
                <a:gd name="connsiteX0" fmla="*/ 208121 w 371475"/>
                <a:gd name="connsiteY0" fmla="*/ 95793 h 742950"/>
                <a:gd name="connsiteX1" fmla="*/ 372904 w 371475"/>
                <a:gd name="connsiteY1" fmla="*/ 599666 h 742950"/>
                <a:gd name="connsiteX2" fmla="*/ 255746 w 371475"/>
                <a:gd name="connsiteY2" fmla="*/ 737778 h 742950"/>
                <a:gd name="connsiteX3" fmla="*/ 7144 w 371475"/>
                <a:gd name="connsiteY3" fmla="*/ 378686 h 742950"/>
                <a:gd name="connsiteX4" fmla="*/ 20479 w 371475"/>
                <a:gd name="connsiteY4" fmla="*/ 7211 h 742950"/>
                <a:gd name="connsiteX5" fmla="*/ 208121 w 371475"/>
                <a:gd name="connsiteY5" fmla="*/ 95793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1475" h="742950">
                  <a:moveTo>
                    <a:pt x="208121" y="95793"/>
                  </a:moveTo>
                  <a:cubicBezTo>
                    <a:pt x="208121" y="95793"/>
                    <a:pt x="370999" y="348206"/>
                    <a:pt x="372904" y="599666"/>
                  </a:cubicBezTo>
                  <a:cubicBezTo>
                    <a:pt x="372904" y="599666"/>
                    <a:pt x="339566" y="712061"/>
                    <a:pt x="255746" y="737778"/>
                  </a:cubicBezTo>
                  <a:cubicBezTo>
                    <a:pt x="255746" y="737778"/>
                    <a:pt x="128111" y="452981"/>
                    <a:pt x="7144" y="378686"/>
                  </a:cubicBezTo>
                  <a:cubicBezTo>
                    <a:pt x="7144" y="378686"/>
                    <a:pt x="75724" y="175803"/>
                    <a:pt x="20479" y="7211"/>
                  </a:cubicBezTo>
                  <a:cubicBezTo>
                    <a:pt x="20479" y="7211"/>
                    <a:pt x="98584" y="1496"/>
                    <a:pt x="208121" y="95793"/>
                  </a:cubicBezTo>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 xmlns:a16="http://schemas.microsoft.com/office/drawing/2014/main" id="{DCCB1A0F-CCE5-4BA3-8D74-8B40BC1152BB}"/>
                </a:ext>
              </a:extLst>
            </p:cNvPr>
            <p:cNvSpPr/>
            <p:nvPr/>
          </p:nvSpPr>
          <p:spPr>
            <a:xfrm>
              <a:off x="7670809" y="2302630"/>
              <a:ext cx="781050" cy="266700"/>
            </a:xfrm>
            <a:custGeom>
              <a:avLst/>
              <a:gdLst>
                <a:gd name="connsiteX0" fmla="*/ 101441 w 781050"/>
                <a:gd name="connsiteY0" fmla="*/ 45282 h 266700"/>
                <a:gd name="connsiteX1" fmla="*/ 630079 w 781050"/>
                <a:gd name="connsiteY1" fmla="*/ 35757 h 266700"/>
                <a:gd name="connsiteX2" fmla="*/ 775811 w 781050"/>
                <a:gd name="connsiteY2" fmla="*/ 148152 h 266700"/>
                <a:gd name="connsiteX3" fmla="*/ 398621 w 781050"/>
                <a:gd name="connsiteY3" fmla="*/ 265310 h 266700"/>
                <a:gd name="connsiteX4" fmla="*/ 7144 w 781050"/>
                <a:gd name="connsiteY4" fmla="*/ 161487 h 266700"/>
                <a:gd name="connsiteX5" fmla="*/ 101441 w 781050"/>
                <a:gd name="connsiteY5" fmla="*/ 45282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1050" h="266700">
                  <a:moveTo>
                    <a:pt x="101441" y="45282"/>
                  </a:moveTo>
                  <a:cubicBezTo>
                    <a:pt x="101441" y="45282"/>
                    <a:pt x="358616" y="-33775"/>
                    <a:pt x="630079" y="35757"/>
                  </a:cubicBezTo>
                  <a:cubicBezTo>
                    <a:pt x="630079" y="35757"/>
                    <a:pt x="729139" y="71000"/>
                    <a:pt x="775811" y="148152"/>
                  </a:cubicBezTo>
                  <a:cubicBezTo>
                    <a:pt x="775811" y="148152"/>
                    <a:pt x="531971" y="178632"/>
                    <a:pt x="398621" y="265310"/>
                  </a:cubicBezTo>
                  <a:cubicBezTo>
                    <a:pt x="398621" y="265310"/>
                    <a:pt x="220504" y="158630"/>
                    <a:pt x="7144" y="161487"/>
                  </a:cubicBezTo>
                  <a:cubicBezTo>
                    <a:pt x="7144" y="162440"/>
                    <a:pt x="16669" y="103385"/>
                    <a:pt x="101441" y="45282"/>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 xmlns:a16="http://schemas.microsoft.com/office/drawing/2014/main" id="{6310C1EA-4276-46A8-BEF3-202387B52F1A}"/>
                </a:ext>
              </a:extLst>
            </p:cNvPr>
            <p:cNvSpPr/>
            <p:nvPr/>
          </p:nvSpPr>
          <p:spPr>
            <a:xfrm>
              <a:off x="7143099" y="3983831"/>
              <a:ext cx="676275" cy="581025"/>
            </a:xfrm>
            <a:custGeom>
              <a:avLst/>
              <a:gdLst>
                <a:gd name="connsiteX0" fmla="*/ 25266 w 676275"/>
                <a:gd name="connsiteY0" fmla="*/ 7144 h 581025"/>
                <a:gd name="connsiteX1" fmla="*/ 38601 w 676275"/>
                <a:gd name="connsiteY1" fmla="*/ 274796 h 581025"/>
                <a:gd name="connsiteX2" fmla="*/ 435793 w 676275"/>
                <a:gd name="connsiteY2" fmla="*/ 582454 h 581025"/>
                <a:gd name="connsiteX3" fmla="*/ 669156 w 676275"/>
                <a:gd name="connsiteY3" fmla="*/ 475774 h 581025"/>
                <a:gd name="connsiteX4" fmla="*/ 424363 w 676275"/>
                <a:gd name="connsiteY4" fmla="*/ 116681 h 581025"/>
                <a:gd name="connsiteX5" fmla="*/ 25266 w 676275"/>
                <a:gd name="connsiteY5" fmla="*/ 714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581025">
                  <a:moveTo>
                    <a:pt x="25266" y="7144"/>
                  </a:moveTo>
                  <a:cubicBezTo>
                    <a:pt x="25266" y="7144"/>
                    <a:pt x="-23312" y="113824"/>
                    <a:pt x="38601" y="274796"/>
                  </a:cubicBezTo>
                  <a:cubicBezTo>
                    <a:pt x="38601" y="274796"/>
                    <a:pt x="148138" y="465296"/>
                    <a:pt x="435793" y="582454"/>
                  </a:cubicBezTo>
                  <a:cubicBezTo>
                    <a:pt x="435793" y="582454"/>
                    <a:pt x="585336" y="569119"/>
                    <a:pt x="669156" y="475774"/>
                  </a:cubicBezTo>
                  <a:cubicBezTo>
                    <a:pt x="669156" y="475774"/>
                    <a:pt x="431983" y="238601"/>
                    <a:pt x="424363" y="116681"/>
                  </a:cubicBezTo>
                  <a:cubicBezTo>
                    <a:pt x="424363" y="116681"/>
                    <a:pt x="247198" y="131921"/>
                    <a:pt x="25266" y="7144"/>
                  </a:cubicBezTo>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 xmlns:a16="http://schemas.microsoft.com/office/drawing/2014/main" id="{65FD980B-D1E4-413F-AB19-C660538B10D4}"/>
                </a:ext>
              </a:extLst>
            </p:cNvPr>
            <p:cNvSpPr/>
            <p:nvPr/>
          </p:nvSpPr>
          <p:spPr>
            <a:xfrm>
              <a:off x="8308984" y="3973353"/>
              <a:ext cx="676275" cy="581025"/>
            </a:xfrm>
            <a:custGeom>
              <a:avLst/>
              <a:gdLst>
                <a:gd name="connsiteX0" fmla="*/ 651034 w 676275"/>
                <a:gd name="connsiteY0" fmla="*/ 7144 h 581025"/>
                <a:gd name="connsiteX1" fmla="*/ 637699 w 676275"/>
                <a:gd name="connsiteY1" fmla="*/ 274796 h 581025"/>
                <a:gd name="connsiteX2" fmla="*/ 240506 w 676275"/>
                <a:gd name="connsiteY2" fmla="*/ 582454 h 581025"/>
                <a:gd name="connsiteX3" fmla="*/ 7144 w 676275"/>
                <a:gd name="connsiteY3" fmla="*/ 475774 h 581025"/>
                <a:gd name="connsiteX4" fmla="*/ 251936 w 676275"/>
                <a:gd name="connsiteY4" fmla="*/ 116681 h 581025"/>
                <a:gd name="connsiteX5" fmla="*/ 651034 w 676275"/>
                <a:gd name="connsiteY5" fmla="*/ 714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581025">
                  <a:moveTo>
                    <a:pt x="651034" y="7144"/>
                  </a:moveTo>
                  <a:cubicBezTo>
                    <a:pt x="651034" y="7144"/>
                    <a:pt x="699611" y="113824"/>
                    <a:pt x="637699" y="274796"/>
                  </a:cubicBezTo>
                  <a:cubicBezTo>
                    <a:pt x="637699" y="274796"/>
                    <a:pt x="528161" y="465296"/>
                    <a:pt x="240506" y="582454"/>
                  </a:cubicBezTo>
                  <a:cubicBezTo>
                    <a:pt x="240506" y="582454"/>
                    <a:pt x="90964" y="569119"/>
                    <a:pt x="7144" y="475774"/>
                  </a:cubicBezTo>
                  <a:cubicBezTo>
                    <a:pt x="7144" y="475774"/>
                    <a:pt x="244316" y="238601"/>
                    <a:pt x="251936" y="116681"/>
                  </a:cubicBezTo>
                  <a:cubicBezTo>
                    <a:pt x="251936" y="116681"/>
                    <a:pt x="429101" y="131921"/>
                    <a:pt x="651034" y="7144"/>
                  </a:cubicBezTo>
                </a:path>
              </a:pathLst>
            </a:custGeom>
            <a:grpFill/>
            <a:ln w="9525" cap="flat">
              <a:noFill/>
              <a:prstDash val="solid"/>
              <a:miter/>
            </a:ln>
          </p:spPr>
          <p:txBody>
            <a:bodyPr rtlCol="0" anchor="ctr"/>
            <a:lstStyle/>
            <a:p>
              <a:endParaRPr lang="en-US"/>
            </a:p>
          </p:txBody>
        </p:sp>
      </p:grpSp>
      <p:sp>
        <p:nvSpPr>
          <p:cNvPr id="41" name="مربع نص 40"/>
          <p:cNvSpPr txBox="1"/>
          <p:nvPr/>
        </p:nvSpPr>
        <p:spPr>
          <a:xfrm>
            <a:off x="3210208" y="0"/>
            <a:ext cx="5311038" cy="7786747"/>
          </a:xfrm>
          <a:prstGeom prst="rect">
            <a:avLst/>
          </a:prstGeom>
          <a:noFill/>
        </p:spPr>
        <p:txBody>
          <a:bodyPr wrap="square" rtlCol="1">
            <a:spAutoFit/>
          </a:bodyPr>
          <a:lstStyle/>
          <a:p>
            <a:pPr algn="l" rtl="0"/>
            <a:r>
              <a:rPr lang="en-US" sz="2000" b="1" dirty="0" smtClean="0">
                <a:solidFill>
                  <a:schemeClr val="bg1"/>
                </a:solidFill>
                <a:effectLst>
                  <a:outerShdw blurRad="38100" dist="38100" dir="2700000" algn="tl">
                    <a:srgbClr val="000000">
                      <a:alpha val="43137"/>
                    </a:srgbClr>
                  </a:outerShdw>
                </a:effectLst>
              </a:rPr>
              <a:t>public Class Calculation {</a:t>
            </a:r>
          </a:p>
          <a:p>
            <a:pPr algn="l" rtl="0"/>
            <a:r>
              <a:rPr lang="en-US" sz="2000" b="1" dirty="0">
                <a:solidFill>
                  <a:schemeClr val="bg1"/>
                </a:solidFill>
                <a:effectLst>
                  <a:outerShdw blurRad="38100" dist="38100" dir="2700000" algn="tl">
                    <a:srgbClr val="000000">
                      <a:alpha val="43137"/>
                    </a:srgbClr>
                  </a:outerShdw>
                </a:effectLst>
              </a:rPr>
              <a:t> </a:t>
            </a:r>
            <a:r>
              <a:rPr lang="en-US" sz="2000" b="1" dirty="0" smtClean="0">
                <a:solidFill>
                  <a:schemeClr val="bg1"/>
                </a:solidFill>
                <a:effectLst>
                  <a:outerShdw blurRad="38100" dist="38100" dir="2700000" algn="tl">
                    <a:srgbClr val="000000">
                      <a:alpha val="43137"/>
                    </a:srgbClr>
                  </a:outerShdw>
                </a:effectLst>
              </a:rPr>
              <a:t>   </a:t>
            </a:r>
            <a:r>
              <a:rPr lang="en-US" sz="2000" b="1" dirty="0" smtClean="0">
                <a:solidFill>
                  <a:schemeClr val="accent6">
                    <a:lumMod val="60000"/>
                    <a:lumOff val="40000"/>
                  </a:schemeClr>
                </a:solidFill>
                <a:effectLst>
                  <a:outerShdw blurRad="38100" dist="38100" dir="2700000" algn="tl">
                    <a:srgbClr val="000000">
                      <a:alpha val="43137"/>
                    </a:srgbClr>
                  </a:outerShdw>
                </a:effectLst>
              </a:rPr>
              <a:t>// attributes ……</a:t>
            </a:r>
          </a:p>
          <a:p>
            <a:pPr algn="l" rtl="0"/>
            <a:r>
              <a:rPr lang="en-US" sz="2000" b="1" dirty="0">
                <a:solidFill>
                  <a:schemeClr val="accent6">
                    <a:lumMod val="60000"/>
                    <a:lumOff val="40000"/>
                  </a:schemeClr>
                </a:solidFill>
                <a:effectLst>
                  <a:outerShdw blurRad="38100" dist="38100" dir="2700000" algn="tl">
                    <a:srgbClr val="000000">
                      <a:alpha val="43137"/>
                    </a:srgbClr>
                  </a:outerShdw>
                </a:effectLst>
              </a:rPr>
              <a:t> </a:t>
            </a:r>
            <a:r>
              <a:rPr lang="en-US" sz="2000" b="1" dirty="0" smtClean="0">
                <a:solidFill>
                  <a:schemeClr val="accent6">
                    <a:lumMod val="60000"/>
                    <a:lumOff val="40000"/>
                  </a:schemeClr>
                </a:solidFill>
                <a:effectLst>
                  <a:outerShdw blurRad="38100" dist="38100" dir="2700000" algn="tl">
                    <a:srgbClr val="000000">
                      <a:alpha val="43137"/>
                    </a:srgbClr>
                  </a:outerShdw>
                </a:effectLst>
              </a:rPr>
              <a:t>    </a:t>
            </a:r>
            <a:r>
              <a:rPr lang="en-US" sz="2000" b="1" dirty="0" smtClean="0">
                <a:solidFill>
                  <a:schemeClr val="bg1"/>
                </a:solidFill>
                <a:effectLst>
                  <a:outerShdw blurRad="38100" dist="38100" dir="2700000" algn="tl">
                    <a:srgbClr val="000000">
                      <a:alpha val="43137"/>
                    </a:srgbClr>
                  </a:outerShdw>
                </a:effectLst>
              </a:rPr>
              <a:t>final long width = 68 ;</a:t>
            </a:r>
          </a:p>
          <a:p>
            <a:pPr algn="l" rtl="0"/>
            <a:r>
              <a:rPr lang="en-US" sz="2000" b="1" dirty="0" smtClean="0">
                <a:solidFill>
                  <a:schemeClr val="bg1"/>
                </a:solidFill>
                <a:effectLst>
                  <a:outerShdw blurRad="38100" dist="38100" dir="2700000" algn="tl">
                    <a:srgbClr val="000000">
                      <a:alpha val="43137"/>
                    </a:srgbClr>
                  </a:outerShdw>
                </a:effectLst>
              </a:rPr>
              <a:t>     final </a:t>
            </a:r>
            <a:r>
              <a:rPr lang="en-US" sz="2000" b="1" dirty="0">
                <a:solidFill>
                  <a:schemeClr val="bg1"/>
                </a:solidFill>
                <a:effectLst>
                  <a:outerShdw blurRad="38100" dist="38100" dir="2700000" algn="tl">
                    <a:srgbClr val="000000">
                      <a:alpha val="43137"/>
                    </a:srgbClr>
                  </a:outerShdw>
                </a:effectLst>
              </a:rPr>
              <a:t>long </a:t>
            </a:r>
            <a:r>
              <a:rPr lang="en-US" sz="2000" b="1" dirty="0" smtClean="0">
                <a:solidFill>
                  <a:schemeClr val="bg1"/>
                </a:solidFill>
                <a:effectLst>
                  <a:outerShdw blurRad="38100" dist="38100" dir="2700000" algn="tl">
                    <a:srgbClr val="000000">
                      <a:alpha val="43137"/>
                    </a:srgbClr>
                  </a:outerShdw>
                </a:effectLst>
              </a:rPr>
              <a:t>height = 105 ;</a:t>
            </a:r>
          </a:p>
          <a:p>
            <a:pPr algn="l" rtl="0"/>
            <a:r>
              <a:rPr lang="en-US" sz="2000" b="1" dirty="0" smtClean="0">
                <a:solidFill>
                  <a:schemeClr val="bg1"/>
                </a:solidFill>
                <a:effectLst>
                  <a:outerShdw blurRad="38100" dist="38100" dir="2700000" algn="tl">
                    <a:srgbClr val="000000">
                      <a:alpha val="43137"/>
                    </a:srgbClr>
                  </a:outerShdw>
                </a:effectLst>
              </a:rPr>
              <a:t>     final int x[] = new int</a:t>
            </a:r>
            <a:r>
              <a:rPr lang="en-US" sz="2000" b="1" dirty="0">
                <a:solidFill>
                  <a:schemeClr val="bg1"/>
                </a:solidFill>
                <a:effectLst>
                  <a:outerShdw blurRad="38100" dist="38100" dir="2700000" algn="tl">
                    <a:srgbClr val="000000">
                      <a:alpha val="43137"/>
                    </a:srgbClr>
                  </a:outerShdw>
                </a:effectLst>
              </a:rPr>
              <a:t> </a:t>
            </a:r>
            <a:r>
              <a:rPr lang="en-US" sz="2000" b="1" dirty="0" smtClean="0">
                <a:solidFill>
                  <a:schemeClr val="bg1"/>
                </a:solidFill>
                <a:effectLst>
                  <a:outerShdw blurRad="38100" dist="38100" dir="2700000" algn="tl">
                    <a:srgbClr val="000000">
                      <a:alpha val="43137"/>
                    </a:srgbClr>
                  </a:outerShdw>
                </a:effectLst>
              </a:rPr>
              <a:t>[21 ] ;</a:t>
            </a:r>
          </a:p>
          <a:p>
            <a:pPr algn="l" rtl="0"/>
            <a:r>
              <a:rPr lang="en-US" sz="2000" b="1" dirty="0" smtClean="0">
                <a:solidFill>
                  <a:schemeClr val="bg1"/>
                </a:solidFill>
                <a:effectLst>
                  <a:outerShdw blurRad="38100" dist="38100" dir="2700000" algn="tl">
                    <a:srgbClr val="000000">
                      <a:alpha val="43137"/>
                    </a:srgbClr>
                  </a:outerShdw>
                </a:effectLst>
              </a:rPr>
              <a:t>     </a:t>
            </a:r>
            <a:r>
              <a:rPr lang="en-US" sz="2000" b="1" dirty="0">
                <a:solidFill>
                  <a:schemeClr val="bg1"/>
                </a:solidFill>
                <a:effectLst>
                  <a:outerShdw blurRad="38100" dist="38100" dir="2700000" algn="tl">
                    <a:srgbClr val="000000">
                      <a:alpha val="43137"/>
                    </a:srgbClr>
                  </a:outerShdw>
                </a:effectLst>
              </a:rPr>
              <a:t>final int </a:t>
            </a:r>
            <a:r>
              <a:rPr lang="en-US" sz="2000" b="1" dirty="0" smtClean="0">
                <a:solidFill>
                  <a:schemeClr val="bg1"/>
                </a:solidFill>
                <a:effectLst>
                  <a:outerShdw blurRad="38100" dist="38100" dir="2700000" algn="tl">
                    <a:srgbClr val="000000">
                      <a:alpha val="43137"/>
                    </a:srgbClr>
                  </a:outerShdw>
                </a:effectLst>
              </a:rPr>
              <a:t>y[] </a:t>
            </a:r>
            <a:r>
              <a:rPr lang="en-US" sz="2000" b="1" dirty="0">
                <a:solidFill>
                  <a:schemeClr val="bg1"/>
                </a:solidFill>
                <a:effectLst>
                  <a:outerShdw blurRad="38100" dist="38100" dir="2700000" algn="tl">
                    <a:srgbClr val="000000">
                      <a:alpha val="43137"/>
                    </a:srgbClr>
                  </a:outerShdw>
                </a:effectLst>
              </a:rPr>
              <a:t>= new int [21 ] </a:t>
            </a:r>
            <a:r>
              <a:rPr lang="en-US" sz="2000" b="1" dirty="0" smtClean="0">
                <a:solidFill>
                  <a:schemeClr val="bg1"/>
                </a:solidFill>
                <a:effectLst>
                  <a:outerShdw blurRad="38100" dist="38100" dir="2700000" algn="tl">
                    <a:srgbClr val="000000">
                      <a:alpha val="43137"/>
                    </a:srgbClr>
                  </a:outerShdw>
                </a:effectLst>
              </a:rPr>
              <a:t>;</a:t>
            </a:r>
          </a:p>
          <a:p>
            <a:pPr algn="l" rtl="0"/>
            <a:r>
              <a:rPr lang="en-US" sz="2000" b="1" dirty="0">
                <a:solidFill>
                  <a:schemeClr val="bg1"/>
                </a:solidFill>
                <a:effectLst>
                  <a:outerShdw blurRad="38100" dist="38100" dir="2700000" algn="tl">
                    <a:srgbClr val="000000">
                      <a:alpha val="43137"/>
                    </a:srgbClr>
                  </a:outerShdw>
                </a:effectLst>
              </a:rPr>
              <a:t> </a:t>
            </a:r>
            <a:r>
              <a:rPr lang="en-US" sz="2000" b="1" dirty="0" smtClean="0">
                <a:solidFill>
                  <a:schemeClr val="bg1"/>
                </a:solidFill>
                <a:effectLst>
                  <a:outerShdw blurRad="38100" dist="38100" dir="2700000" algn="tl">
                    <a:srgbClr val="000000">
                      <a:alpha val="43137"/>
                    </a:srgbClr>
                  </a:outerShdw>
                </a:effectLst>
              </a:rPr>
              <a:t>     Boolean ballin = false ;</a:t>
            </a:r>
          </a:p>
          <a:p>
            <a:pPr algn="l" rtl="0"/>
            <a:endParaRPr lang="en-US" sz="2000" b="1" dirty="0">
              <a:solidFill>
                <a:schemeClr val="bg1"/>
              </a:solidFill>
              <a:effectLst>
                <a:outerShdw blurRad="38100" dist="38100" dir="2700000" algn="tl">
                  <a:srgbClr val="000000">
                    <a:alpha val="43137"/>
                  </a:srgbClr>
                </a:outerShdw>
              </a:effectLst>
            </a:endParaRPr>
          </a:p>
          <a:p>
            <a:pPr algn="l" rtl="0"/>
            <a:r>
              <a:rPr lang="en-US" sz="2000" b="1" dirty="0" smtClean="0">
                <a:solidFill>
                  <a:schemeClr val="bg1"/>
                </a:solidFill>
                <a:effectLst>
                  <a:outerShdw blurRad="38100" dist="38100" dir="2700000" algn="tl">
                    <a:srgbClr val="000000">
                      <a:alpha val="43137"/>
                    </a:srgbClr>
                  </a:outerShdw>
                </a:effectLst>
              </a:rPr>
              <a:t>   </a:t>
            </a:r>
            <a:r>
              <a:rPr lang="en-US" sz="2000" b="1" dirty="0" smtClean="0">
                <a:solidFill>
                  <a:schemeClr val="accent6">
                    <a:lumMod val="60000"/>
                    <a:lumOff val="40000"/>
                  </a:schemeClr>
                </a:solidFill>
                <a:effectLst>
                  <a:outerShdw blurRad="38100" dist="38100" dir="2700000" algn="tl">
                    <a:srgbClr val="000000">
                      <a:alpha val="43137"/>
                    </a:srgbClr>
                  </a:outerShdw>
                </a:effectLst>
              </a:rPr>
              <a:t>//dealing with limits</a:t>
            </a:r>
          </a:p>
          <a:p>
            <a:pPr algn="l" rtl="0"/>
            <a:r>
              <a:rPr lang="en-US" sz="2000" b="1" dirty="0">
                <a:solidFill>
                  <a:schemeClr val="accent6">
                    <a:lumMod val="60000"/>
                    <a:lumOff val="40000"/>
                  </a:schemeClr>
                </a:solidFill>
                <a:effectLst>
                  <a:outerShdw blurRad="38100" dist="38100" dir="2700000" algn="tl">
                    <a:srgbClr val="000000">
                      <a:alpha val="43137"/>
                    </a:srgbClr>
                  </a:outerShdw>
                </a:effectLst>
              </a:rPr>
              <a:t> </a:t>
            </a:r>
            <a:r>
              <a:rPr lang="en-US" sz="2000" b="1" dirty="0" smtClean="0">
                <a:solidFill>
                  <a:schemeClr val="accent6">
                    <a:lumMod val="60000"/>
                    <a:lumOff val="40000"/>
                  </a:schemeClr>
                </a:solidFill>
                <a:effectLst>
                  <a:outerShdw blurRad="38100" dist="38100" dir="2700000" algn="tl">
                    <a:srgbClr val="000000">
                      <a:alpha val="43137"/>
                    </a:srgbClr>
                  </a:outerShdw>
                </a:effectLst>
              </a:rPr>
              <a:t>  </a:t>
            </a:r>
            <a:r>
              <a:rPr lang="en-US" sz="2000" b="1" dirty="0" smtClean="0">
                <a:solidFill>
                  <a:schemeClr val="bg1"/>
                </a:solidFill>
                <a:effectLst>
                  <a:outerShdw blurRad="38100" dist="38100" dir="2700000" algn="tl">
                    <a:srgbClr val="000000">
                      <a:alpha val="43137"/>
                    </a:srgbClr>
                  </a:outerShdw>
                </a:effectLst>
              </a:rPr>
              <a:t>public void checkCollisin( ) {</a:t>
            </a:r>
          </a:p>
          <a:p>
            <a:pPr algn="l" rtl="0"/>
            <a:r>
              <a:rPr lang="en-US" sz="2000" b="1" dirty="0">
                <a:solidFill>
                  <a:schemeClr val="bg1"/>
                </a:solidFill>
                <a:effectLst>
                  <a:outerShdw blurRad="38100" dist="38100" dir="2700000" algn="tl">
                    <a:srgbClr val="000000">
                      <a:alpha val="43137"/>
                    </a:srgbClr>
                  </a:outerShdw>
                </a:effectLst>
              </a:rPr>
              <a:t>       //check if </a:t>
            </a:r>
            <a:r>
              <a:rPr lang="en-US" sz="2000" b="1" dirty="0" smtClean="0">
                <a:solidFill>
                  <a:schemeClr val="bg1"/>
                </a:solidFill>
                <a:effectLst>
                  <a:outerShdw blurRad="38100" dist="38100" dir="2700000" algn="tl">
                    <a:srgbClr val="000000">
                      <a:alpha val="43137"/>
                    </a:srgbClr>
                  </a:outerShdw>
                </a:effectLst>
              </a:rPr>
              <a:t>ball touches </a:t>
            </a:r>
            <a:r>
              <a:rPr lang="en-US" sz="2000" b="1" dirty="0">
                <a:solidFill>
                  <a:schemeClr val="bg1"/>
                </a:solidFill>
                <a:effectLst>
                  <a:outerShdw blurRad="38100" dist="38100" dir="2700000" algn="tl">
                    <a:srgbClr val="000000">
                      <a:alpha val="43137"/>
                    </a:srgbClr>
                  </a:outerShdw>
                </a:effectLst>
              </a:rPr>
              <a:t>left border</a:t>
            </a:r>
          </a:p>
          <a:p>
            <a:pPr algn="l" rtl="0"/>
            <a:r>
              <a:rPr lang="en-US" sz="2000" b="1" dirty="0">
                <a:solidFill>
                  <a:schemeClr val="bg1"/>
                </a:solidFill>
                <a:effectLst>
                  <a:outerShdw blurRad="38100" dist="38100" dir="2700000" algn="tl">
                    <a:srgbClr val="000000">
                      <a:alpha val="43137"/>
                    </a:srgbClr>
                  </a:outerShdw>
                </a:effectLst>
              </a:rPr>
              <a:t>	</a:t>
            </a:r>
            <a:r>
              <a:rPr lang="en-US" sz="2000" b="1" dirty="0" smtClean="0">
                <a:solidFill>
                  <a:schemeClr val="bg1"/>
                </a:solidFill>
                <a:effectLst>
                  <a:outerShdw blurRad="38100" dist="38100" dir="2700000" algn="tl">
                    <a:srgbClr val="000000">
                      <a:alpha val="43137"/>
                    </a:srgbClr>
                  </a:outerShdw>
                </a:effectLst>
              </a:rPr>
              <a:t>if(x[0</a:t>
            </a:r>
            <a:r>
              <a:rPr lang="en-US" sz="2000" b="1" dirty="0">
                <a:solidFill>
                  <a:schemeClr val="bg1"/>
                </a:solidFill>
                <a:effectLst>
                  <a:outerShdw blurRad="38100" dist="38100" dir="2700000" algn="tl">
                    <a:srgbClr val="000000">
                      <a:alpha val="43137"/>
                    </a:srgbClr>
                  </a:outerShdw>
                </a:effectLst>
              </a:rPr>
              <a:t>] &lt; 0) </a:t>
            </a:r>
            <a:r>
              <a:rPr lang="en-US" sz="2000" b="1" dirty="0" smtClean="0">
                <a:solidFill>
                  <a:schemeClr val="bg1"/>
                </a:solidFill>
                <a:effectLst>
                  <a:outerShdw blurRad="38100" dist="38100" dir="2700000" algn="tl">
                    <a:srgbClr val="000000">
                      <a:alpha val="43137"/>
                    </a:srgbClr>
                  </a:outerShdw>
                </a:effectLst>
              </a:rPr>
              <a:t>{  ballin </a:t>
            </a:r>
            <a:r>
              <a:rPr lang="en-US" sz="2000" b="1" dirty="0">
                <a:solidFill>
                  <a:schemeClr val="bg1"/>
                </a:solidFill>
                <a:effectLst>
                  <a:outerShdw blurRad="38100" dist="38100" dir="2700000" algn="tl">
                    <a:srgbClr val="000000">
                      <a:alpha val="43137"/>
                    </a:srgbClr>
                  </a:outerShdw>
                </a:effectLst>
              </a:rPr>
              <a:t>= false</a:t>
            </a:r>
            <a:r>
              <a:rPr lang="en-US" sz="2000" b="1" dirty="0" smtClean="0">
                <a:solidFill>
                  <a:schemeClr val="bg1"/>
                </a:solidFill>
                <a:effectLst>
                  <a:outerShdw blurRad="38100" dist="38100" dir="2700000" algn="tl">
                    <a:srgbClr val="000000">
                      <a:alpha val="43137"/>
                    </a:srgbClr>
                  </a:outerShdw>
                </a:effectLst>
              </a:rPr>
              <a:t>; } </a:t>
            </a:r>
          </a:p>
          <a:p>
            <a:pPr algn="l" rtl="0"/>
            <a:r>
              <a:rPr lang="en-US" sz="2000" b="1" dirty="0" smtClean="0">
                <a:solidFill>
                  <a:schemeClr val="bg1"/>
                </a:solidFill>
                <a:effectLst>
                  <a:outerShdw blurRad="38100" dist="38100" dir="2700000" algn="tl">
                    <a:srgbClr val="000000">
                      <a:alpha val="43137"/>
                    </a:srgbClr>
                  </a:outerShdw>
                </a:effectLst>
              </a:rPr>
              <a:t>      //</a:t>
            </a:r>
            <a:r>
              <a:rPr lang="en-US" sz="2000" b="1" dirty="0">
                <a:solidFill>
                  <a:schemeClr val="bg1"/>
                </a:solidFill>
                <a:effectLst>
                  <a:outerShdw blurRad="38100" dist="38100" dir="2700000" algn="tl">
                    <a:srgbClr val="000000">
                      <a:alpha val="43137"/>
                    </a:srgbClr>
                  </a:outerShdw>
                </a:effectLst>
              </a:rPr>
              <a:t>check if </a:t>
            </a:r>
            <a:r>
              <a:rPr lang="en-US" sz="2000" b="1" dirty="0" smtClean="0">
                <a:solidFill>
                  <a:schemeClr val="bg1"/>
                </a:solidFill>
                <a:effectLst>
                  <a:outerShdw blurRad="38100" dist="38100" dir="2700000" algn="tl">
                    <a:srgbClr val="000000">
                      <a:alpha val="43137"/>
                    </a:srgbClr>
                  </a:outerShdw>
                </a:effectLst>
              </a:rPr>
              <a:t>ball touches </a:t>
            </a:r>
            <a:r>
              <a:rPr lang="en-US" sz="2000" b="1" dirty="0">
                <a:solidFill>
                  <a:schemeClr val="bg1"/>
                </a:solidFill>
                <a:effectLst>
                  <a:outerShdw blurRad="38100" dist="38100" dir="2700000" algn="tl">
                    <a:srgbClr val="000000">
                      <a:alpha val="43137"/>
                    </a:srgbClr>
                  </a:outerShdw>
                </a:effectLst>
              </a:rPr>
              <a:t>right border</a:t>
            </a:r>
          </a:p>
          <a:p>
            <a:pPr algn="l" rtl="0"/>
            <a:r>
              <a:rPr lang="en-US" sz="2000" b="1" dirty="0">
                <a:solidFill>
                  <a:schemeClr val="bg1"/>
                </a:solidFill>
                <a:effectLst>
                  <a:outerShdw blurRad="38100" dist="38100" dir="2700000" algn="tl">
                    <a:srgbClr val="000000">
                      <a:alpha val="43137"/>
                    </a:srgbClr>
                  </a:outerShdw>
                </a:effectLst>
              </a:rPr>
              <a:t>	</a:t>
            </a:r>
            <a:r>
              <a:rPr lang="en-US" sz="2000" b="1" dirty="0" smtClean="0">
                <a:solidFill>
                  <a:schemeClr val="bg1"/>
                </a:solidFill>
                <a:effectLst>
                  <a:outerShdw blurRad="38100" dist="38100" dir="2700000" algn="tl">
                    <a:srgbClr val="000000">
                      <a:alpha val="43137"/>
                    </a:srgbClr>
                  </a:outerShdw>
                </a:effectLst>
              </a:rPr>
              <a:t>if(x[22] </a:t>
            </a:r>
            <a:r>
              <a:rPr lang="en-US" sz="2000" b="1" dirty="0">
                <a:solidFill>
                  <a:schemeClr val="bg1"/>
                </a:solidFill>
                <a:effectLst>
                  <a:outerShdw blurRad="38100" dist="38100" dir="2700000" algn="tl">
                    <a:srgbClr val="000000">
                      <a:alpha val="43137"/>
                    </a:srgbClr>
                  </a:outerShdw>
                </a:effectLst>
              </a:rPr>
              <a:t>&gt; </a:t>
            </a:r>
            <a:r>
              <a:rPr lang="en-US" sz="2000" b="1" dirty="0" smtClean="0">
                <a:solidFill>
                  <a:schemeClr val="bg1"/>
                </a:solidFill>
                <a:effectLst>
                  <a:outerShdw blurRad="38100" dist="38100" dir="2700000" algn="tl">
                    <a:srgbClr val="000000">
                      <a:alpha val="43137"/>
                    </a:srgbClr>
                  </a:outerShdw>
                </a:effectLst>
              </a:rPr>
              <a:t>width</a:t>
            </a:r>
            <a:r>
              <a:rPr lang="en-US" sz="2000" b="1" dirty="0">
                <a:solidFill>
                  <a:schemeClr val="bg1"/>
                </a:solidFill>
                <a:effectLst>
                  <a:outerShdw blurRad="38100" dist="38100" dir="2700000" algn="tl">
                    <a:srgbClr val="000000">
                      <a:alpha val="43137"/>
                    </a:srgbClr>
                  </a:outerShdw>
                </a:effectLst>
              </a:rPr>
              <a:t>) </a:t>
            </a:r>
            <a:r>
              <a:rPr lang="en-US" sz="2000" b="1" dirty="0" smtClean="0">
                <a:solidFill>
                  <a:schemeClr val="bg1"/>
                </a:solidFill>
                <a:effectLst>
                  <a:outerShdw blurRad="38100" dist="38100" dir="2700000" algn="tl">
                    <a:srgbClr val="000000">
                      <a:alpha val="43137"/>
                    </a:srgbClr>
                  </a:outerShdw>
                </a:effectLst>
              </a:rPr>
              <a:t>{ ballin </a:t>
            </a:r>
            <a:r>
              <a:rPr lang="en-US" sz="2000" b="1" dirty="0">
                <a:solidFill>
                  <a:schemeClr val="bg1"/>
                </a:solidFill>
                <a:effectLst>
                  <a:outerShdw blurRad="38100" dist="38100" dir="2700000" algn="tl">
                    <a:srgbClr val="000000">
                      <a:alpha val="43137"/>
                    </a:srgbClr>
                  </a:outerShdw>
                </a:effectLst>
              </a:rPr>
              <a:t>= false</a:t>
            </a:r>
            <a:r>
              <a:rPr lang="en-US" sz="2000" b="1" dirty="0" smtClean="0">
                <a:solidFill>
                  <a:schemeClr val="bg1"/>
                </a:solidFill>
                <a:effectLst>
                  <a:outerShdw blurRad="38100" dist="38100" dir="2700000" algn="tl">
                    <a:srgbClr val="000000">
                      <a:alpha val="43137"/>
                    </a:srgbClr>
                  </a:outerShdw>
                </a:effectLst>
              </a:rPr>
              <a:t>; }</a:t>
            </a:r>
          </a:p>
          <a:p>
            <a:pPr algn="l" rtl="0"/>
            <a:r>
              <a:rPr lang="en-US" sz="2000" b="1" dirty="0">
                <a:solidFill>
                  <a:schemeClr val="bg1"/>
                </a:solidFill>
                <a:effectLst>
                  <a:outerShdw blurRad="38100" dist="38100" dir="2700000" algn="tl">
                    <a:srgbClr val="000000">
                      <a:alpha val="43137"/>
                    </a:srgbClr>
                  </a:outerShdw>
                </a:effectLst>
              </a:rPr>
              <a:t> </a:t>
            </a:r>
            <a:r>
              <a:rPr lang="en-US" sz="2000" b="1" dirty="0" smtClean="0">
                <a:solidFill>
                  <a:schemeClr val="bg1"/>
                </a:solidFill>
                <a:effectLst>
                  <a:outerShdw blurRad="38100" dist="38100" dir="2700000" algn="tl">
                    <a:srgbClr val="000000">
                      <a:alpha val="43137"/>
                    </a:srgbClr>
                  </a:outerShdw>
                </a:effectLst>
              </a:rPr>
              <a:t>    //check if ball touches top border</a:t>
            </a:r>
          </a:p>
          <a:p>
            <a:pPr algn="l" rtl="0"/>
            <a:r>
              <a:rPr lang="en-US" sz="2000" b="1" dirty="0">
                <a:solidFill>
                  <a:schemeClr val="bg1"/>
                </a:solidFill>
                <a:effectLst>
                  <a:outerShdw blurRad="38100" dist="38100" dir="2700000" algn="tl">
                    <a:srgbClr val="000000">
                      <a:alpha val="43137"/>
                    </a:srgbClr>
                  </a:outerShdw>
                </a:effectLst>
              </a:rPr>
              <a:t>	</a:t>
            </a:r>
            <a:r>
              <a:rPr lang="en-US" sz="2000" b="1" dirty="0" smtClean="0">
                <a:solidFill>
                  <a:schemeClr val="bg1"/>
                </a:solidFill>
                <a:effectLst>
                  <a:outerShdw blurRad="38100" dist="38100" dir="2700000" algn="tl">
                    <a:srgbClr val="000000">
                      <a:alpha val="43137"/>
                    </a:srgbClr>
                  </a:outerShdw>
                </a:effectLst>
              </a:rPr>
              <a:t>if(y[0</a:t>
            </a:r>
            <a:r>
              <a:rPr lang="en-US" sz="2000" b="1" dirty="0">
                <a:solidFill>
                  <a:schemeClr val="bg1"/>
                </a:solidFill>
                <a:effectLst>
                  <a:outerShdw blurRad="38100" dist="38100" dir="2700000" algn="tl">
                    <a:srgbClr val="000000">
                      <a:alpha val="43137"/>
                    </a:srgbClr>
                  </a:outerShdw>
                </a:effectLst>
              </a:rPr>
              <a:t>] &lt; 0) </a:t>
            </a:r>
            <a:r>
              <a:rPr lang="en-US" sz="2000" b="1" dirty="0" smtClean="0">
                <a:solidFill>
                  <a:schemeClr val="bg1"/>
                </a:solidFill>
                <a:effectLst>
                  <a:outerShdw blurRad="38100" dist="38100" dir="2700000" algn="tl">
                    <a:srgbClr val="000000">
                      <a:alpha val="43137"/>
                    </a:srgbClr>
                  </a:outerShdw>
                </a:effectLst>
              </a:rPr>
              <a:t>{ ballin </a:t>
            </a:r>
            <a:r>
              <a:rPr lang="en-US" sz="2000" b="1" dirty="0">
                <a:solidFill>
                  <a:schemeClr val="bg1"/>
                </a:solidFill>
                <a:effectLst>
                  <a:outerShdw blurRad="38100" dist="38100" dir="2700000" algn="tl">
                    <a:srgbClr val="000000">
                      <a:alpha val="43137"/>
                    </a:srgbClr>
                  </a:outerShdw>
                </a:effectLst>
              </a:rPr>
              <a:t>= false</a:t>
            </a:r>
            <a:r>
              <a:rPr lang="en-US" sz="2000" b="1" dirty="0" smtClean="0">
                <a:solidFill>
                  <a:schemeClr val="bg1"/>
                </a:solidFill>
                <a:effectLst>
                  <a:outerShdw blurRad="38100" dist="38100" dir="2700000" algn="tl">
                    <a:srgbClr val="000000">
                      <a:alpha val="43137"/>
                    </a:srgbClr>
                  </a:outerShdw>
                </a:effectLst>
              </a:rPr>
              <a:t>; }</a:t>
            </a:r>
            <a:endParaRPr lang="en-US" sz="2000" b="1" dirty="0">
              <a:solidFill>
                <a:schemeClr val="bg1"/>
              </a:solidFill>
              <a:effectLst>
                <a:outerShdw blurRad="38100" dist="38100" dir="2700000" algn="tl">
                  <a:srgbClr val="000000">
                    <a:alpha val="43137"/>
                  </a:srgbClr>
                </a:outerShdw>
              </a:effectLst>
            </a:endParaRPr>
          </a:p>
          <a:p>
            <a:pPr algn="l" rtl="0"/>
            <a:r>
              <a:rPr lang="en-US" sz="2000" b="1" dirty="0" smtClean="0">
                <a:solidFill>
                  <a:schemeClr val="bg1"/>
                </a:solidFill>
                <a:effectLst>
                  <a:outerShdw blurRad="38100" dist="38100" dir="2700000" algn="tl">
                    <a:srgbClr val="000000">
                      <a:alpha val="43137"/>
                    </a:srgbClr>
                  </a:outerShdw>
                </a:effectLst>
              </a:rPr>
              <a:t>     //</a:t>
            </a:r>
            <a:r>
              <a:rPr lang="en-US" sz="2000" b="1" dirty="0">
                <a:solidFill>
                  <a:schemeClr val="bg1"/>
                </a:solidFill>
                <a:effectLst>
                  <a:outerShdw blurRad="38100" dist="38100" dir="2700000" algn="tl">
                    <a:srgbClr val="000000">
                      <a:alpha val="43137"/>
                    </a:srgbClr>
                  </a:outerShdw>
                </a:effectLst>
              </a:rPr>
              <a:t>check if </a:t>
            </a:r>
            <a:r>
              <a:rPr lang="en-US" sz="2000" b="1" dirty="0" smtClean="0">
                <a:solidFill>
                  <a:schemeClr val="bg1"/>
                </a:solidFill>
                <a:effectLst>
                  <a:outerShdw blurRad="38100" dist="38100" dir="2700000" algn="tl">
                    <a:srgbClr val="000000">
                      <a:alpha val="43137"/>
                    </a:srgbClr>
                  </a:outerShdw>
                </a:effectLst>
              </a:rPr>
              <a:t>ball touches </a:t>
            </a:r>
            <a:r>
              <a:rPr lang="en-US" sz="2000" b="1" dirty="0">
                <a:solidFill>
                  <a:schemeClr val="bg1"/>
                </a:solidFill>
                <a:effectLst>
                  <a:outerShdw blurRad="38100" dist="38100" dir="2700000" algn="tl">
                    <a:srgbClr val="000000">
                      <a:alpha val="43137"/>
                    </a:srgbClr>
                  </a:outerShdw>
                </a:effectLst>
              </a:rPr>
              <a:t>bottom border</a:t>
            </a:r>
          </a:p>
          <a:p>
            <a:pPr algn="l" rtl="0"/>
            <a:r>
              <a:rPr lang="en-US" sz="2000" b="1" dirty="0">
                <a:solidFill>
                  <a:schemeClr val="bg1"/>
                </a:solidFill>
                <a:effectLst>
                  <a:outerShdw blurRad="38100" dist="38100" dir="2700000" algn="tl">
                    <a:srgbClr val="000000">
                      <a:alpha val="43137"/>
                    </a:srgbClr>
                  </a:outerShdw>
                </a:effectLst>
              </a:rPr>
              <a:t>	</a:t>
            </a:r>
            <a:r>
              <a:rPr lang="en-US" sz="2000" b="1" dirty="0" smtClean="0">
                <a:solidFill>
                  <a:schemeClr val="bg1"/>
                </a:solidFill>
                <a:effectLst>
                  <a:outerShdw blurRad="38100" dist="38100" dir="2700000" algn="tl">
                    <a:srgbClr val="000000">
                      <a:alpha val="43137"/>
                    </a:srgbClr>
                  </a:outerShdw>
                </a:effectLst>
              </a:rPr>
              <a:t>if(y[22] </a:t>
            </a:r>
            <a:r>
              <a:rPr lang="en-US" sz="2000" b="1" dirty="0">
                <a:solidFill>
                  <a:schemeClr val="bg1"/>
                </a:solidFill>
                <a:effectLst>
                  <a:outerShdw blurRad="38100" dist="38100" dir="2700000" algn="tl">
                    <a:srgbClr val="000000">
                      <a:alpha val="43137"/>
                    </a:srgbClr>
                  </a:outerShdw>
                </a:effectLst>
              </a:rPr>
              <a:t>&gt; </a:t>
            </a:r>
            <a:r>
              <a:rPr lang="en-US" sz="2000" b="1" dirty="0" smtClean="0">
                <a:solidFill>
                  <a:schemeClr val="bg1"/>
                </a:solidFill>
                <a:effectLst>
                  <a:outerShdw blurRad="38100" dist="38100" dir="2700000" algn="tl">
                    <a:srgbClr val="000000">
                      <a:alpha val="43137"/>
                    </a:srgbClr>
                  </a:outerShdw>
                </a:effectLst>
              </a:rPr>
              <a:t>height</a:t>
            </a:r>
            <a:r>
              <a:rPr lang="en-US" sz="2000" b="1" dirty="0">
                <a:solidFill>
                  <a:schemeClr val="bg1"/>
                </a:solidFill>
                <a:effectLst>
                  <a:outerShdw blurRad="38100" dist="38100" dir="2700000" algn="tl">
                    <a:srgbClr val="000000">
                      <a:alpha val="43137"/>
                    </a:srgbClr>
                  </a:outerShdw>
                </a:effectLst>
              </a:rPr>
              <a:t>) </a:t>
            </a:r>
            <a:r>
              <a:rPr lang="en-US" sz="2000" b="1" dirty="0" smtClean="0">
                <a:solidFill>
                  <a:schemeClr val="bg1"/>
                </a:solidFill>
                <a:effectLst>
                  <a:outerShdw blurRad="38100" dist="38100" dir="2700000" algn="tl">
                    <a:srgbClr val="000000">
                      <a:alpha val="43137"/>
                    </a:srgbClr>
                  </a:outerShdw>
                </a:effectLst>
              </a:rPr>
              <a:t>{ ballin </a:t>
            </a:r>
            <a:r>
              <a:rPr lang="en-US" sz="2000" b="1" dirty="0">
                <a:solidFill>
                  <a:schemeClr val="bg1"/>
                </a:solidFill>
                <a:effectLst>
                  <a:outerShdw blurRad="38100" dist="38100" dir="2700000" algn="tl">
                    <a:srgbClr val="000000">
                      <a:alpha val="43137"/>
                    </a:srgbClr>
                  </a:outerShdw>
                </a:effectLst>
              </a:rPr>
              <a:t>= false</a:t>
            </a:r>
            <a:r>
              <a:rPr lang="en-US" sz="2000" b="1" dirty="0" smtClean="0">
                <a:solidFill>
                  <a:schemeClr val="bg1"/>
                </a:solidFill>
                <a:effectLst>
                  <a:outerShdw blurRad="38100" dist="38100" dir="2700000" algn="tl">
                    <a:srgbClr val="000000">
                      <a:alpha val="43137"/>
                    </a:srgbClr>
                  </a:outerShdw>
                </a:effectLst>
              </a:rPr>
              <a:t>; }</a:t>
            </a:r>
          </a:p>
          <a:p>
            <a:pPr algn="l" rtl="0"/>
            <a:r>
              <a:rPr lang="en-US" sz="2000" b="1" dirty="0" smtClean="0">
                <a:solidFill>
                  <a:schemeClr val="bg1"/>
                </a:solidFill>
                <a:effectLst>
                  <a:outerShdw blurRad="38100" dist="38100" dir="2700000" algn="tl">
                    <a:srgbClr val="000000">
                      <a:alpha val="43137"/>
                    </a:srgbClr>
                  </a:outerShdw>
                </a:effectLst>
              </a:rPr>
              <a:t>}</a:t>
            </a:r>
          </a:p>
          <a:p>
            <a:pPr algn="l" rtl="0"/>
            <a:r>
              <a:rPr lang="en-US" sz="2000" b="1" dirty="0" smtClean="0">
                <a:solidFill>
                  <a:schemeClr val="bg1"/>
                </a:solidFill>
                <a:effectLst>
                  <a:outerShdw blurRad="38100" dist="38100" dir="2700000" algn="tl">
                    <a:srgbClr val="000000">
                      <a:alpha val="43137"/>
                    </a:srgbClr>
                  </a:outerShdw>
                </a:effectLst>
              </a:rPr>
              <a:t> </a:t>
            </a:r>
            <a:r>
              <a:rPr lang="en-US" sz="2000" b="1" dirty="0" smtClean="0">
                <a:solidFill>
                  <a:schemeClr val="accent6">
                    <a:lumMod val="60000"/>
                    <a:lumOff val="40000"/>
                  </a:schemeClr>
                </a:solidFill>
                <a:effectLst>
                  <a:outerShdw blurRad="38100" dist="38100" dir="2700000" algn="tl">
                    <a:srgbClr val="000000">
                      <a:alpha val="43137"/>
                    </a:srgbClr>
                  </a:outerShdw>
                </a:effectLst>
              </a:rPr>
              <a:t>//dealing with the result</a:t>
            </a:r>
          </a:p>
          <a:p>
            <a:pPr algn="l" rtl="0"/>
            <a:r>
              <a:rPr lang="en-US" sz="2000" b="1" dirty="0">
                <a:solidFill>
                  <a:schemeClr val="accent6">
                    <a:lumMod val="60000"/>
                    <a:lumOff val="40000"/>
                  </a:schemeClr>
                </a:solidFill>
                <a:effectLst>
                  <a:outerShdw blurRad="38100" dist="38100" dir="2700000" algn="tl">
                    <a:srgbClr val="000000">
                      <a:alpha val="43137"/>
                    </a:srgbClr>
                  </a:outerShdw>
                </a:effectLst>
              </a:rPr>
              <a:t> </a:t>
            </a:r>
            <a:r>
              <a:rPr lang="en-US" sz="2000" b="1" dirty="0">
                <a:solidFill>
                  <a:schemeClr val="bg1"/>
                </a:solidFill>
                <a:effectLst>
                  <a:outerShdw blurRad="38100" dist="38100" dir="2700000" algn="tl">
                    <a:srgbClr val="000000">
                      <a:alpha val="43137"/>
                    </a:srgbClr>
                  </a:outerShdw>
                </a:effectLst>
              </a:rPr>
              <a:t>public void checkCollisin( ) </a:t>
            </a:r>
            <a:r>
              <a:rPr lang="en-US" sz="2000" b="1" dirty="0" smtClean="0">
                <a:solidFill>
                  <a:schemeClr val="bg1"/>
                </a:solidFill>
                <a:effectLst>
                  <a:outerShdw blurRad="38100" dist="38100" dir="2700000" algn="tl">
                    <a:srgbClr val="000000">
                      <a:alpha val="43137"/>
                    </a:srgbClr>
                  </a:outerShdw>
                </a:effectLst>
              </a:rPr>
              <a:t>{</a:t>
            </a:r>
          </a:p>
          <a:p>
            <a:pPr algn="l" rtl="0"/>
            <a:r>
              <a:rPr lang="en-US" sz="2000" b="1" dirty="0" smtClean="0">
                <a:solidFill>
                  <a:schemeClr val="bg1"/>
                </a:solidFill>
                <a:effectLst>
                  <a:outerShdw blurRad="38100" dist="38100" dir="2700000" algn="tl">
                    <a:srgbClr val="000000">
                      <a:alpha val="43137"/>
                    </a:srgbClr>
                  </a:outerShdw>
                </a:effectLst>
              </a:rPr>
              <a:t> if ( ballin == false) stopGame( ); } }</a:t>
            </a:r>
          </a:p>
          <a:p>
            <a:pPr algn="l" rtl="0"/>
            <a:endParaRPr lang="en-US" sz="2000" b="1" dirty="0" smtClean="0">
              <a:solidFill>
                <a:schemeClr val="bg1"/>
              </a:solidFill>
              <a:effectLst>
                <a:outerShdw blurRad="38100" dist="38100" dir="2700000" algn="tl">
                  <a:srgbClr val="000000">
                    <a:alpha val="43137"/>
                  </a:srgbClr>
                </a:outerShdw>
              </a:effectLst>
            </a:endParaRPr>
          </a:p>
          <a:p>
            <a:pPr algn="l" rtl="0"/>
            <a:endParaRPr lang="en-US" sz="2000" b="1" dirty="0" smtClean="0">
              <a:solidFill>
                <a:schemeClr val="accent6">
                  <a:lumMod val="60000"/>
                  <a:lumOff val="40000"/>
                </a:schemeClr>
              </a:solidFill>
              <a:effectLst>
                <a:outerShdw blurRad="38100" dist="38100" dir="2700000" algn="tl">
                  <a:srgbClr val="000000">
                    <a:alpha val="43137"/>
                  </a:srgbClr>
                </a:outerShdw>
              </a:effectLst>
            </a:endParaRPr>
          </a:p>
          <a:p>
            <a:pPr algn="l" rtl="0"/>
            <a:endParaRPr lang="ar-SA" sz="20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1434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1" name="مربع نص 40"/>
          <p:cNvSpPr txBox="1"/>
          <p:nvPr/>
        </p:nvSpPr>
        <p:spPr>
          <a:xfrm>
            <a:off x="3210208" y="0"/>
            <a:ext cx="5311038" cy="7786747"/>
          </a:xfrm>
          <a:prstGeom prst="rect">
            <a:avLst/>
          </a:prstGeom>
          <a:noFill/>
        </p:spPr>
        <p:txBody>
          <a:bodyPr wrap="square" rtlCol="1">
            <a:spAutoFit/>
          </a:bodyPr>
          <a:lstStyle/>
          <a:p>
            <a:pPr algn="l" rtl="0"/>
            <a:r>
              <a:rPr lang="en-US" sz="2000" b="1" dirty="0" smtClean="0">
                <a:solidFill>
                  <a:schemeClr val="bg1"/>
                </a:solidFill>
                <a:effectLst>
                  <a:outerShdw blurRad="38100" dist="38100" dir="2700000" algn="tl">
                    <a:srgbClr val="000000">
                      <a:alpha val="43137"/>
                    </a:srgbClr>
                  </a:outerShdw>
                </a:effectLst>
              </a:rPr>
              <a:t>public Class Calculation {</a:t>
            </a:r>
          </a:p>
          <a:p>
            <a:pPr algn="l" rtl="0"/>
            <a:r>
              <a:rPr lang="en-US" sz="2000" b="1" dirty="0">
                <a:solidFill>
                  <a:schemeClr val="bg1"/>
                </a:solidFill>
                <a:effectLst>
                  <a:outerShdw blurRad="38100" dist="38100" dir="2700000" algn="tl">
                    <a:srgbClr val="000000">
                      <a:alpha val="43137"/>
                    </a:srgbClr>
                  </a:outerShdw>
                </a:effectLst>
              </a:rPr>
              <a:t> </a:t>
            </a:r>
            <a:r>
              <a:rPr lang="en-US" sz="2000" b="1" dirty="0" smtClean="0">
                <a:solidFill>
                  <a:schemeClr val="bg1"/>
                </a:solidFill>
                <a:effectLst>
                  <a:outerShdw blurRad="38100" dist="38100" dir="2700000" algn="tl">
                    <a:srgbClr val="000000">
                      <a:alpha val="43137"/>
                    </a:srgbClr>
                  </a:outerShdw>
                </a:effectLst>
              </a:rPr>
              <a:t>   </a:t>
            </a:r>
            <a:r>
              <a:rPr lang="en-US" sz="2000" b="1" dirty="0" smtClean="0">
                <a:solidFill>
                  <a:schemeClr val="accent6">
                    <a:lumMod val="60000"/>
                    <a:lumOff val="40000"/>
                  </a:schemeClr>
                </a:solidFill>
                <a:effectLst>
                  <a:outerShdw blurRad="38100" dist="38100" dir="2700000" algn="tl">
                    <a:srgbClr val="000000">
                      <a:alpha val="43137"/>
                    </a:srgbClr>
                  </a:outerShdw>
                </a:effectLst>
              </a:rPr>
              <a:t>// attributes ……</a:t>
            </a:r>
          </a:p>
          <a:p>
            <a:pPr algn="l" rtl="0"/>
            <a:r>
              <a:rPr lang="en-US" sz="2000" b="1" dirty="0">
                <a:solidFill>
                  <a:schemeClr val="accent6">
                    <a:lumMod val="60000"/>
                    <a:lumOff val="40000"/>
                  </a:schemeClr>
                </a:solidFill>
                <a:effectLst>
                  <a:outerShdw blurRad="38100" dist="38100" dir="2700000" algn="tl">
                    <a:srgbClr val="000000">
                      <a:alpha val="43137"/>
                    </a:srgbClr>
                  </a:outerShdw>
                </a:effectLst>
              </a:rPr>
              <a:t> </a:t>
            </a:r>
            <a:r>
              <a:rPr lang="en-US" sz="2000" b="1" dirty="0" smtClean="0">
                <a:solidFill>
                  <a:schemeClr val="accent6">
                    <a:lumMod val="60000"/>
                    <a:lumOff val="40000"/>
                  </a:schemeClr>
                </a:solidFill>
                <a:effectLst>
                  <a:outerShdw blurRad="38100" dist="38100" dir="2700000" algn="tl">
                    <a:srgbClr val="000000">
                      <a:alpha val="43137"/>
                    </a:srgbClr>
                  </a:outerShdw>
                </a:effectLst>
              </a:rPr>
              <a:t>    </a:t>
            </a:r>
            <a:r>
              <a:rPr lang="en-US" sz="2000" b="1" dirty="0" smtClean="0">
                <a:solidFill>
                  <a:schemeClr val="bg1"/>
                </a:solidFill>
                <a:effectLst>
                  <a:outerShdw blurRad="38100" dist="38100" dir="2700000" algn="tl">
                    <a:srgbClr val="000000">
                      <a:alpha val="43137"/>
                    </a:srgbClr>
                  </a:outerShdw>
                </a:effectLst>
              </a:rPr>
              <a:t>final long width = 68 ;</a:t>
            </a:r>
          </a:p>
          <a:p>
            <a:pPr algn="l" rtl="0"/>
            <a:r>
              <a:rPr lang="en-US" sz="2000" b="1" dirty="0" smtClean="0">
                <a:solidFill>
                  <a:schemeClr val="bg1"/>
                </a:solidFill>
                <a:effectLst>
                  <a:outerShdw blurRad="38100" dist="38100" dir="2700000" algn="tl">
                    <a:srgbClr val="000000">
                      <a:alpha val="43137"/>
                    </a:srgbClr>
                  </a:outerShdw>
                </a:effectLst>
              </a:rPr>
              <a:t>     final </a:t>
            </a:r>
            <a:r>
              <a:rPr lang="en-US" sz="2000" b="1" dirty="0">
                <a:solidFill>
                  <a:schemeClr val="bg1"/>
                </a:solidFill>
                <a:effectLst>
                  <a:outerShdw blurRad="38100" dist="38100" dir="2700000" algn="tl">
                    <a:srgbClr val="000000">
                      <a:alpha val="43137"/>
                    </a:srgbClr>
                  </a:outerShdw>
                </a:effectLst>
              </a:rPr>
              <a:t>long </a:t>
            </a:r>
            <a:r>
              <a:rPr lang="en-US" sz="2000" b="1" dirty="0" smtClean="0">
                <a:solidFill>
                  <a:schemeClr val="bg1"/>
                </a:solidFill>
                <a:effectLst>
                  <a:outerShdw blurRad="38100" dist="38100" dir="2700000" algn="tl">
                    <a:srgbClr val="000000">
                      <a:alpha val="43137"/>
                    </a:srgbClr>
                  </a:outerShdw>
                </a:effectLst>
              </a:rPr>
              <a:t>height = 105 ;</a:t>
            </a:r>
          </a:p>
          <a:p>
            <a:pPr algn="l" rtl="0"/>
            <a:r>
              <a:rPr lang="en-US" sz="2000" b="1" dirty="0" smtClean="0">
                <a:solidFill>
                  <a:schemeClr val="bg1"/>
                </a:solidFill>
                <a:effectLst>
                  <a:outerShdw blurRad="38100" dist="38100" dir="2700000" algn="tl">
                    <a:srgbClr val="000000">
                      <a:alpha val="43137"/>
                    </a:srgbClr>
                  </a:outerShdw>
                </a:effectLst>
              </a:rPr>
              <a:t>     final int x[] = new int</a:t>
            </a:r>
            <a:r>
              <a:rPr lang="en-US" sz="2000" b="1" dirty="0">
                <a:solidFill>
                  <a:schemeClr val="bg1"/>
                </a:solidFill>
                <a:effectLst>
                  <a:outerShdw blurRad="38100" dist="38100" dir="2700000" algn="tl">
                    <a:srgbClr val="000000">
                      <a:alpha val="43137"/>
                    </a:srgbClr>
                  </a:outerShdw>
                </a:effectLst>
              </a:rPr>
              <a:t> </a:t>
            </a:r>
            <a:r>
              <a:rPr lang="en-US" sz="2000" b="1" dirty="0" smtClean="0">
                <a:solidFill>
                  <a:schemeClr val="bg1"/>
                </a:solidFill>
                <a:effectLst>
                  <a:outerShdw blurRad="38100" dist="38100" dir="2700000" algn="tl">
                    <a:srgbClr val="000000">
                      <a:alpha val="43137"/>
                    </a:srgbClr>
                  </a:outerShdw>
                </a:effectLst>
              </a:rPr>
              <a:t>[21 ] ;</a:t>
            </a:r>
          </a:p>
          <a:p>
            <a:pPr algn="l" rtl="0"/>
            <a:r>
              <a:rPr lang="en-US" sz="2000" b="1" dirty="0" smtClean="0">
                <a:solidFill>
                  <a:schemeClr val="bg1"/>
                </a:solidFill>
                <a:effectLst>
                  <a:outerShdw blurRad="38100" dist="38100" dir="2700000" algn="tl">
                    <a:srgbClr val="000000">
                      <a:alpha val="43137"/>
                    </a:srgbClr>
                  </a:outerShdw>
                </a:effectLst>
              </a:rPr>
              <a:t>     </a:t>
            </a:r>
            <a:r>
              <a:rPr lang="en-US" sz="2000" b="1" dirty="0">
                <a:solidFill>
                  <a:schemeClr val="bg1"/>
                </a:solidFill>
                <a:effectLst>
                  <a:outerShdw blurRad="38100" dist="38100" dir="2700000" algn="tl">
                    <a:srgbClr val="000000">
                      <a:alpha val="43137"/>
                    </a:srgbClr>
                  </a:outerShdw>
                </a:effectLst>
              </a:rPr>
              <a:t>final int </a:t>
            </a:r>
            <a:r>
              <a:rPr lang="en-US" sz="2000" b="1" dirty="0" smtClean="0">
                <a:solidFill>
                  <a:schemeClr val="bg1"/>
                </a:solidFill>
                <a:effectLst>
                  <a:outerShdw blurRad="38100" dist="38100" dir="2700000" algn="tl">
                    <a:srgbClr val="000000">
                      <a:alpha val="43137"/>
                    </a:srgbClr>
                  </a:outerShdw>
                </a:effectLst>
              </a:rPr>
              <a:t>y[] </a:t>
            </a:r>
            <a:r>
              <a:rPr lang="en-US" sz="2000" b="1" dirty="0">
                <a:solidFill>
                  <a:schemeClr val="bg1"/>
                </a:solidFill>
                <a:effectLst>
                  <a:outerShdw blurRad="38100" dist="38100" dir="2700000" algn="tl">
                    <a:srgbClr val="000000">
                      <a:alpha val="43137"/>
                    </a:srgbClr>
                  </a:outerShdw>
                </a:effectLst>
              </a:rPr>
              <a:t>= new int [21 ] </a:t>
            </a:r>
            <a:r>
              <a:rPr lang="en-US" sz="2000" b="1" dirty="0" smtClean="0">
                <a:solidFill>
                  <a:schemeClr val="bg1"/>
                </a:solidFill>
                <a:effectLst>
                  <a:outerShdw blurRad="38100" dist="38100" dir="2700000" algn="tl">
                    <a:srgbClr val="000000">
                      <a:alpha val="43137"/>
                    </a:srgbClr>
                  </a:outerShdw>
                </a:effectLst>
              </a:rPr>
              <a:t>;</a:t>
            </a:r>
          </a:p>
          <a:p>
            <a:pPr algn="l" rtl="0"/>
            <a:r>
              <a:rPr lang="en-US" sz="2000" b="1" dirty="0">
                <a:solidFill>
                  <a:schemeClr val="bg1"/>
                </a:solidFill>
                <a:effectLst>
                  <a:outerShdw blurRad="38100" dist="38100" dir="2700000" algn="tl">
                    <a:srgbClr val="000000">
                      <a:alpha val="43137"/>
                    </a:srgbClr>
                  </a:outerShdw>
                </a:effectLst>
              </a:rPr>
              <a:t> </a:t>
            </a:r>
            <a:r>
              <a:rPr lang="en-US" sz="2000" b="1" dirty="0" smtClean="0">
                <a:solidFill>
                  <a:schemeClr val="bg1"/>
                </a:solidFill>
                <a:effectLst>
                  <a:outerShdw blurRad="38100" dist="38100" dir="2700000" algn="tl">
                    <a:srgbClr val="000000">
                      <a:alpha val="43137"/>
                    </a:srgbClr>
                  </a:outerShdw>
                </a:effectLst>
              </a:rPr>
              <a:t>     Boolean ballin = false ;</a:t>
            </a:r>
          </a:p>
          <a:p>
            <a:pPr algn="l" rtl="0"/>
            <a:endParaRPr lang="en-US" sz="2000" b="1" dirty="0">
              <a:solidFill>
                <a:schemeClr val="bg1"/>
              </a:solidFill>
              <a:effectLst>
                <a:outerShdw blurRad="38100" dist="38100" dir="2700000" algn="tl">
                  <a:srgbClr val="000000">
                    <a:alpha val="43137"/>
                  </a:srgbClr>
                </a:outerShdw>
              </a:effectLst>
            </a:endParaRPr>
          </a:p>
          <a:p>
            <a:pPr algn="l" rtl="0"/>
            <a:r>
              <a:rPr lang="en-US" sz="2000" b="1" dirty="0" smtClean="0">
                <a:solidFill>
                  <a:schemeClr val="bg1"/>
                </a:solidFill>
                <a:effectLst>
                  <a:outerShdw blurRad="38100" dist="38100" dir="2700000" algn="tl">
                    <a:srgbClr val="000000">
                      <a:alpha val="43137"/>
                    </a:srgbClr>
                  </a:outerShdw>
                </a:effectLst>
              </a:rPr>
              <a:t>   </a:t>
            </a:r>
            <a:r>
              <a:rPr lang="en-US" sz="2000" b="1" dirty="0" smtClean="0">
                <a:solidFill>
                  <a:schemeClr val="accent6">
                    <a:lumMod val="60000"/>
                    <a:lumOff val="40000"/>
                  </a:schemeClr>
                </a:solidFill>
                <a:effectLst>
                  <a:outerShdw blurRad="38100" dist="38100" dir="2700000" algn="tl">
                    <a:srgbClr val="000000">
                      <a:alpha val="43137"/>
                    </a:srgbClr>
                  </a:outerShdw>
                </a:effectLst>
              </a:rPr>
              <a:t>//dealing with limits</a:t>
            </a:r>
          </a:p>
          <a:p>
            <a:pPr algn="l" rtl="0"/>
            <a:r>
              <a:rPr lang="en-US" sz="2000" b="1" dirty="0">
                <a:solidFill>
                  <a:schemeClr val="accent6">
                    <a:lumMod val="60000"/>
                    <a:lumOff val="40000"/>
                  </a:schemeClr>
                </a:solidFill>
                <a:effectLst>
                  <a:outerShdw blurRad="38100" dist="38100" dir="2700000" algn="tl">
                    <a:srgbClr val="000000">
                      <a:alpha val="43137"/>
                    </a:srgbClr>
                  </a:outerShdw>
                </a:effectLst>
              </a:rPr>
              <a:t> </a:t>
            </a:r>
            <a:r>
              <a:rPr lang="en-US" sz="2000" b="1" dirty="0" smtClean="0">
                <a:solidFill>
                  <a:schemeClr val="accent6">
                    <a:lumMod val="60000"/>
                    <a:lumOff val="40000"/>
                  </a:schemeClr>
                </a:solidFill>
                <a:effectLst>
                  <a:outerShdw blurRad="38100" dist="38100" dir="2700000" algn="tl">
                    <a:srgbClr val="000000">
                      <a:alpha val="43137"/>
                    </a:srgbClr>
                  </a:outerShdw>
                </a:effectLst>
              </a:rPr>
              <a:t>  </a:t>
            </a:r>
            <a:r>
              <a:rPr lang="en-US" sz="2000" b="1" dirty="0" smtClean="0">
                <a:solidFill>
                  <a:schemeClr val="bg1"/>
                </a:solidFill>
                <a:effectLst>
                  <a:outerShdw blurRad="38100" dist="38100" dir="2700000" algn="tl">
                    <a:srgbClr val="000000">
                      <a:alpha val="43137"/>
                    </a:srgbClr>
                  </a:outerShdw>
                </a:effectLst>
              </a:rPr>
              <a:t>public void checkCollisin( ) {</a:t>
            </a:r>
          </a:p>
          <a:p>
            <a:pPr algn="l" rtl="0"/>
            <a:r>
              <a:rPr lang="en-US" sz="2000" b="1" dirty="0">
                <a:solidFill>
                  <a:schemeClr val="bg1"/>
                </a:solidFill>
                <a:effectLst>
                  <a:outerShdw blurRad="38100" dist="38100" dir="2700000" algn="tl">
                    <a:srgbClr val="000000">
                      <a:alpha val="43137"/>
                    </a:srgbClr>
                  </a:outerShdw>
                </a:effectLst>
              </a:rPr>
              <a:t>       //check if </a:t>
            </a:r>
            <a:r>
              <a:rPr lang="en-US" sz="2000" b="1" dirty="0" smtClean="0">
                <a:solidFill>
                  <a:schemeClr val="bg1"/>
                </a:solidFill>
                <a:effectLst>
                  <a:outerShdw blurRad="38100" dist="38100" dir="2700000" algn="tl">
                    <a:srgbClr val="000000">
                      <a:alpha val="43137"/>
                    </a:srgbClr>
                  </a:outerShdw>
                </a:effectLst>
              </a:rPr>
              <a:t>ball touches </a:t>
            </a:r>
            <a:r>
              <a:rPr lang="en-US" sz="2000" b="1" dirty="0">
                <a:solidFill>
                  <a:schemeClr val="bg1"/>
                </a:solidFill>
                <a:effectLst>
                  <a:outerShdw blurRad="38100" dist="38100" dir="2700000" algn="tl">
                    <a:srgbClr val="000000">
                      <a:alpha val="43137"/>
                    </a:srgbClr>
                  </a:outerShdw>
                </a:effectLst>
              </a:rPr>
              <a:t>left border</a:t>
            </a:r>
          </a:p>
          <a:p>
            <a:pPr algn="l" rtl="0"/>
            <a:r>
              <a:rPr lang="en-US" sz="2000" b="1" dirty="0">
                <a:solidFill>
                  <a:schemeClr val="bg1"/>
                </a:solidFill>
                <a:effectLst>
                  <a:outerShdw blurRad="38100" dist="38100" dir="2700000" algn="tl">
                    <a:srgbClr val="000000">
                      <a:alpha val="43137"/>
                    </a:srgbClr>
                  </a:outerShdw>
                </a:effectLst>
              </a:rPr>
              <a:t>	</a:t>
            </a:r>
            <a:r>
              <a:rPr lang="en-US" sz="2000" b="1" dirty="0" smtClean="0">
                <a:solidFill>
                  <a:schemeClr val="bg1"/>
                </a:solidFill>
                <a:effectLst>
                  <a:outerShdw blurRad="38100" dist="38100" dir="2700000" algn="tl">
                    <a:srgbClr val="000000">
                      <a:alpha val="43137"/>
                    </a:srgbClr>
                  </a:outerShdw>
                </a:effectLst>
              </a:rPr>
              <a:t>if(x[0</a:t>
            </a:r>
            <a:r>
              <a:rPr lang="en-US" sz="2000" b="1" dirty="0">
                <a:solidFill>
                  <a:schemeClr val="bg1"/>
                </a:solidFill>
                <a:effectLst>
                  <a:outerShdw blurRad="38100" dist="38100" dir="2700000" algn="tl">
                    <a:srgbClr val="000000">
                      <a:alpha val="43137"/>
                    </a:srgbClr>
                  </a:outerShdw>
                </a:effectLst>
              </a:rPr>
              <a:t>] &lt; 0) </a:t>
            </a:r>
            <a:r>
              <a:rPr lang="en-US" sz="2000" b="1" dirty="0" smtClean="0">
                <a:solidFill>
                  <a:schemeClr val="bg1"/>
                </a:solidFill>
                <a:effectLst>
                  <a:outerShdw blurRad="38100" dist="38100" dir="2700000" algn="tl">
                    <a:srgbClr val="000000">
                      <a:alpha val="43137"/>
                    </a:srgbClr>
                  </a:outerShdw>
                </a:effectLst>
              </a:rPr>
              <a:t>{  ballin= </a:t>
            </a:r>
            <a:r>
              <a:rPr lang="en-US" sz="2000" b="1" dirty="0">
                <a:solidFill>
                  <a:schemeClr val="bg1"/>
                </a:solidFill>
                <a:effectLst>
                  <a:outerShdw blurRad="38100" dist="38100" dir="2700000" algn="tl">
                    <a:srgbClr val="000000">
                      <a:alpha val="43137"/>
                    </a:srgbClr>
                  </a:outerShdw>
                </a:effectLst>
              </a:rPr>
              <a:t>false</a:t>
            </a:r>
            <a:r>
              <a:rPr lang="en-US" sz="2000" b="1" dirty="0" smtClean="0">
                <a:solidFill>
                  <a:schemeClr val="bg1"/>
                </a:solidFill>
                <a:effectLst>
                  <a:outerShdw blurRad="38100" dist="38100" dir="2700000" algn="tl">
                    <a:srgbClr val="000000">
                      <a:alpha val="43137"/>
                    </a:srgbClr>
                  </a:outerShdw>
                </a:effectLst>
              </a:rPr>
              <a:t>; } </a:t>
            </a:r>
          </a:p>
          <a:p>
            <a:pPr algn="l" rtl="0"/>
            <a:r>
              <a:rPr lang="en-US" sz="2000" b="1" dirty="0" smtClean="0">
                <a:solidFill>
                  <a:schemeClr val="bg1"/>
                </a:solidFill>
                <a:effectLst>
                  <a:outerShdw blurRad="38100" dist="38100" dir="2700000" algn="tl">
                    <a:srgbClr val="000000">
                      <a:alpha val="43137"/>
                    </a:srgbClr>
                  </a:outerShdw>
                </a:effectLst>
              </a:rPr>
              <a:t>      //</a:t>
            </a:r>
            <a:r>
              <a:rPr lang="en-US" sz="2000" b="1" dirty="0">
                <a:solidFill>
                  <a:schemeClr val="bg1"/>
                </a:solidFill>
                <a:effectLst>
                  <a:outerShdw blurRad="38100" dist="38100" dir="2700000" algn="tl">
                    <a:srgbClr val="000000">
                      <a:alpha val="43137"/>
                    </a:srgbClr>
                  </a:outerShdw>
                </a:effectLst>
              </a:rPr>
              <a:t>check if </a:t>
            </a:r>
            <a:r>
              <a:rPr lang="en-US" sz="2000" b="1" dirty="0" smtClean="0">
                <a:solidFill>
                  <a:schemeClr val="bg1"/>
                </a:solidFill>
                <a:effectLst>
                  <a:outerShdw blurRad="38100" dist="38100" dir="2700000" algn="tl">
                    <a:srgbClr val="000000">
                      <a:alpha val="43137"/>
                    </a:srgbClr>
                  </a:outerShdw>
                </a:effectLst>
              </a:rPr>
              <a:t>ball touches </a:t>
            </a:r>
            <a:r>
              <a:rPr lang="en-US" sz="2000" b="1" dirty="0">
                <a:solidFill>
                  <a:schemeClr val="bg1"/>
                </a:solidFill>
                <a:effectLst>
                  <a:outerShdw blurRad="38100" dist="38100" dir="2700000" algn="tl">
                    <a:srgbClr val="000000">
                      <a:alpha val="43137"/>
                    </a:srgbClr>
                  </a:outerShdw>
                </a:effectLst>
              </a:rPr>
              <a:t>right border</a:t>
            </a:r>
          </a:p>
          <a:p>
            <a:pPr algn="l" rtl="0"/>
            <a:r>
              <a:rPr lang="en-US" sz="2000" b="1" dirty="0">
                <a:solidFill>
                  <a:schemeClr val="bg1"/>
                </a:solidFill>
                <a:effectLst>
                  <a:outerShdw blurRad="38100" dist="38100" dir="2700000" algn="tl">
                    <a:srgbClr val="000000">
                      <a:alpha val="43137"/>
                    </a:srgbClr>
                  </a:outerShdw>
                </a:effectLst>
              </a:rPr>
              <a:t>	</a:t>
            </a:r>
            <a:r>
              <a:rPr lang="en-US" sz="2000" b="1" dirty="0" smtClean="0">
                <a:solidFill>
                  <a:schemeClr val="bg1"/>
                </a:solidFill>
                <a:effectLst>
                  <a:outerShdw blurRad="38100" dist="38100" dir="2700000" algn="tl">
                    <a:srgbClr val="000000">
                      <a:alpha val="43137"/>
                    </a:srgbClr>
                  </a:outerShdw>
                </a:effectLst>
              </a:rPr>
              <a:t>if(x[10] </a:t>
            </a:r>
            <a:r>
              <a:rPr lang="en-US" sz="2000" b="1" dirty="0">
                <a:solidFill>
                  <a:schemeClr val="bg1"/>
                </a:solidFill>
                <a:effectLst>
                  <a:outerShdw blurRad="38100" dist="38100" dir="2700000" algn="tl">
                    <a:srgbClr val="000000">
                      <a:alpha val="43137"/>
                    </a:srgbClr>
                  </a:outerShdw>
                </a:effectLst>
              </a:rPr>
              <a:t>&gt; </a:t>
            </a:r>
            <a:r>
              <a:rPr lang="en-US" sz="2000" b="1" dirty="0" smtClean="0">
                <a:solidFill>
                  <a:schemeClr val="bg1"/>
                </a:solidFill>
                <a:effectLst>
                  <a:outerShdw blurRad="38100" dist="38100" dir="2700000" algn="tl">
                    <a:srgbClr val="000000">
                      <a:alpha val="43137"/>
                    </a:srgbClr>
                  </a:outerShdw>
                </a:effectLst>
              </a:rPr>
              <a:t>width</a:t>
            </a:r>
            <a:r>
              <a:rPr lang="en-US" sz="2000" b="1" dirty="0">
                <a:solidFill>
                  <a:schemeClr val="bg1"/>
                </a:solidFill>
                <a:effectLst>
                  <a:outerShdw blurRad="38100" dist="38100" dir="2700000" algn="tl">
                    <a:srgbClr val="000000">
                      <a:alpha val="43137"/>
                    </a:srgbClr>
                  </a:outerShdw>
                </a:effectLst>
              </a:rPr>
              <a:t>) </a:t>
            </a:r>
            <a:r>
              <a:rPr lang="en-US" sz="2000" b="1" dirty="0" smtClean="0">
                <a:solidFill>
                  <a:schemeClr val="bg1"/>
                </a:solidFill>
                <a:effectLst>
                  <a:outerShdw blurRad="38100" dist="38100" dir="2700000" algn="tl">
                    <a:srgbClr val="000000">
                      <a:alpha val="43137"/>
                    </a:srgbClr>
                  </a:outerShdw>
                </a:effectLst>
              </a:rPr>
              <a:t>{ ballin </a:t>
            </a:r>
            <a:r>
              <a:rPr lang="en-US" sz="2000" b="1" dirty="0">
                <a:solidFill>
                  <a:schemeClr val="bg1"/>
                </a:solidFill>
                <a:effectLst>
                  <a:outerShdw blurRad="38100" dist="38100" dir="2700000" algn="tl">
                    <a:srgbClr val="000000">
                      <a:alpha val="43137"/>
                    </a:srgbClr>
                  </a:outerShdw>
                </a:effectLst>
              </a:rPr>
              <a:t>= false</a:t>
            </a:r>
            <a:r>
              <a:rPr lang="en-US" sz="2000" b="1" dirty="0" smtClean="0">
                <a:solidFill>
                  <a:schemeClr val="bg1"/>
                </a:solidFill>
                <a:effectLst>
                  <a:outerShdw blurRad="38100" dist="38100" dir="2700000" algn="tl">
                    <a:srgbClr val="000000">
                      <a:alpha val="43137"/>
                    </a:srgbClr>
                  </a:outerShdw>
                </a:effectLst>
              </a:rPr>
              <a:t>; }</a:t>
            </a:r>
          </a:p>
          <a:p>
            <a:pPr algn="l" rtl="0"/>
            <a:r>
              <a:rPr lang="en-US" sz="2000" b="1" dirty="0">
                <a:solidFill>
                  <a:schemeClr val="bg1"/>
                </a:solidFill>
                <a:effectLst>
                  <a:outerShdw blurRad="38100" dist="38100" dir="2700000" algn="tl">
                    <a:srgbClr val="000000">
                      <a:alpha val="43137"/>
                    </a:srgbClr>
                  </a:outerShdw>
                </a:effectLst>
              </a:rPr>
              <a:t> </a:t>
            </a:r>
            <a:r>
              <a:rPr lang="en-US" sz="2000" b="1" dirty="0" smtClean="0">
                <a:solidFill>
                  <a:schemeClr val="bg1"/>
                </a:solidFill>
                <a:effectLst>
                  <a:outerShdw blurRad="38100" dist="38100" dir="2700000" algn="tl">
                    <a:srgbClr val="000000">
                      <a:alpha val="43137"/>
                    </a:srgbClr>
                  </a:outerShdw>
                </a:effectLst>
              </a:rPr>
              <a:t>    //check if ball touches top border</a:t>
            </a:r>
          </a:p>
          <a:p>
            <a:pPr algn="l" rtl="0"/>
            <a:r>
              <a:rPr lang="en-US" sz="2000" b="1" dirty="0">
                <a:solidFill>
                  <a:schemeClr val="bg1"/>
                </a:solidFill>
                <a:effectLst>
                  <a:outerShdw blurRad="38100" dist="38100" dir="2700000" algn="tl">
                    <a:srgbClr val="000000">
                      <a:alpha val="43137"/>
                    </a:srgbClr>
                  </a:outerShdw>
                </a:effectLst>
              </a:rPr>
              <a:t>	</a:t>
            </a:r>
            <a:r>
              <a:rPr lang="en-US" sz="2000" b="1" dirty="0" smtClean="0">
                <a:solidFill>
                  <a:schemeClr val="bg1"/>
                </a:solidFill>
                <a:effectLst>
                  <a:outerShdw blurRad="38100" dist="38100" dir="2700000" algn="tl">
                    <a:srgbClr val="000000">
                      <a:alpha val="43137"/>
                    </a:srgbClr>
                  </a:outerShdw>
                </a:effectLst>
              </a:rPr>
              <a:t>if(y[0</a:t>
            </a:r>
            <a:r>
              <a:rPr lang="en-US" sz="2000" b="1" dirty="0">
                <a:solidFill>
                  <a:schemeClr val="bg1"/>
                </a:solidFill>
                <a:effectLst>
                  <a:outerShdw blurRad="38100" dist="38100" dir="2700000" algn="tl">
                    <a:srgbClr val="000000">
                      <a:alpha val="43137"/>
                    </a:srgbClr>
                  </a:outerShdw>
                </a:effectLst>
              </a:rPr>
              <a:t>] &lt; 0) </a:t>
            </a:r>
            <a:r>
              <a:rPr lang="en-US" sz="2000" b="1" dirty="0" smtClean="0">
                <a:solidFill>
                  <a:schemeClr val="bg1"/>
                </a:solidFill>
                <a:effectLst>
                  <a:outerShdw blurRad="38100" dist="38100" dir="2700000" algn="tl">
                    <a:srgbClr val="000000">
                      <a:alpha val="43137"/>
                    </a:srgbClr>
                  </a:outerShdw>
                </a:effectLst>
              </a:rPr>
              <a:t>{ ballin </a:t>
            </a:r>
            <a:r>
              <a:rPr lang="en-US" sz="2000" b="1" dirty="0">
                <a:solidFill>
                  <a:schemeClr val="bg1"/>
                </a:solidFill>
                <a:effectLst>
                  <a:outerShdw blurRad="38100" dist="38100" dir="2700000" algn="tl">
                    <a:srgbClr val="000000">
                      <a:alpha val="43137"/>
                    </a:srgbClr>
                  </a:outerShdw>
                </a:effectLst>
              </a:rPr>
              <a:t>= false</a:t>
            </a:r>
            <a:r>
              <a:rPr lang="en-US" sz="2000" b="1" dirty="0" smtClean="0">
                <a:solidFill>
                  <a:schemeClr val="bg1"/>
                </a:solidFill>
                <a:effectLst>
                  <a:outerShdw blurRad="38100" dist="38100" dir="2700000" algn="tl">
                    <a:srgbClr val="000000">
                      <a:alpha val="43137"/>
                    </a:srgbClr>
                  </a:outerShdw>
                </a:effectLst>
              </a:rPr>
              <a:t>; }</a:t>
            </a:r>
            <a:endParaRPr lang="en-US" sz="2000" b="1" dirty="0">
              <a:solidFill>
                <a:schemeClr val="bg1"/>
              </a:solidFill>
              <a:effectLst>
                <a:outerShdw blurRad="38100" dist="38100" dir="2700000" algn="tl">
                  <a:srgbClr val="000000">
                    <a:alpha val="43137"/>
                  </a:srgbClr>
                </a:outerShdw>
              </a:effectLst>
            </a:endParaRPr>
          </a:p>
          <a:p>
            <a:pPr algn="l" rtl="0"/>
            <a:r>
              <a:rPr lang="en-US" sz="2000" b="1" dirty="0" smtClean="0">
                <a:solidFill>
                  <a:schemeClr val="bg1"/>
                </a:solidFill>
                <a:effectLst>
                  <a:outerShdw blurRad="38100" dist="38100" dir="2700000" algn="tl">
                    <a:srgbClr val="000000">
                      <a:alpha val="43137"/>
                    </a:srgbClr>
                  </a:outerShdw>
                </a:effectLst>
              </a:rPr>
              <a:t>     //</a:t>
            </a:r>
            <a:r>
              <a:rPr lang="en-US" sz="2000" b="1" dirty="0">
                <a:solidFill>
                  <a:schemeClr val="bg1"/>
                </a:solidFill>
                <a:effectLst>
                  <a:outerShdw blurRad="38100" dist="38100" dir="2700000" algn="tl">
                    <a:srgbClr val="000000">
                      <a:alpha val="43137"/>
                    </a:srgbClr>
                  </a:outerShdw>
                </a:effectLst>
              </a:rPr>
              <a:t>check if </a:t>
            </a:r>
            <a:r>
              <a:rPr lang="en-US" sz="2000" b="1" dirty="0" smtClean="0">
                <a:solidFill>
                  <a:schemeClr val="bg1"/>
                </a:solidFill>
                <a:effectLst>
                  <a:outerShdw blurRad="38100" dist="38100" dir="2700000" algn="tl">
                    <a:srgbClr val="000000">
                      <a:alpha val="43137"/>
                    </a:srgbClr>
                  </a:outerShdw>
                </a:effectLst>
              </a:rPr>
              <a:t>ball touches </a:t>
            </a:r>
            <a:r>
              <a:rPr lang="en-US" sz="2000" b="1" dirty="0">
                <a:solidFill>
                  <a:schemeClr val="bg1"/>
                </a:solidFill>
                <a:effectLst>
                  <a:outerShdw blurRad="38100" dist="38100" dir="2700000" algn="tl">
                    <a:srgbClr val="000000">
                      <a:alpha val="43137"/>
                    </a:srgbClr>
                  </a:outerShdw>
                </a:effectLst>
              </a:rPr>
              <a:t>bottom border</a:t>
            </a:r>
          </a:p>
          <a:p>
            <a:pPr algn="l" rtl="0"/>
            <a:r>
              <a:rPr lang="en-US" sz="2000" b="1" dirty="0">
                <a:solidFill>
                  <a:schemeClr val="bg1"/>
                </a:solidFill>
                <a:effectLst>
                  <a:outerShdw blurRad="38100" dist="38100" dir="2700000" algn="tl">
                    <a:srgbClr val="000000">
                      <a:alpha val="43137"/>
                    </a:srgbClr>
                  </a:outerShdw>
                </a:effectLst>
              </a:rPr>
              <a:t>	</a:t>
            </a:r>
            <a:r>
              <a:rPr lang="en-US" sz="2000" b="1" dirty="0" smtClean="0">
                <a:solidFill>
                  <a:schemeClr val="bg1"/>
                </a:solidFill>
                <a:effectLst>
                  <a:outerShdw blurRad="38100" dist="38100" dir="2700000" algn="tl">
                    <a:srgbClr val="000000">
                      <a:alpha val="43137"/>
                    </a:srgbClr>
                  </a:outerShdw>
                </a:effectLst>
              </a:rPr>
              <a:t>if(y[10] </a:t>
            </a:r>
            <a:r>
              <a:rPr lang="en-US" sz="2000" b="1" dirty="0">
                <a:solidFill>
                  <a:schemeClr val="bg1"/>
                </a:solidFill>
                <a:effectLst>
                  <a:outerShdw blurRad="38100" dist="38100" dir="2700000" algn="tl">
                    <a:srgbClr val="000000">
                      <a:alpha val="43137"/>
                    </a:srgbClr>
                  </a:outerShdw>
                </a:effectLst>
              </a:rPr>
              <a:t>&gt; </a:t>
            </a:r>
            <a:r>
              <a:rPr lang="en-US" sz="2000" b="1" dirty="0" smtClean="0">
                <a:solidFill>
                  <a:schemeClr val="bg1"/>
                </a:solidFill>
                <a:effectLst>
                  <a:outerShdw blurRad="38100" dist="38100" dir="2700000" algn="tl">
                    <a:srgbClr val="000000">
                      <a:alpha val="43137"/>
                    </a:srgbClr>
                  </a:outerShdw>
                </a:effectLst>
              </a:rPr>
              <a:t>height</a:t>
            </a:r>
            <a:r>
              <a:rPr lang="en-US" sz="2000" b="1" dirty="0">
                <a:solidFill>
                  <a:schemeClr val="bg1"/>
                </a:solidFill>
                <a:effectLst>
                  <a:outerShdw blurRad="38100" dist="38100" dir="2700000" algn="tl">
                    <a:srgbClr val="000000">
                      <a:alpha val="43137"/>
                    </a:srgbClr>
                  </a:outerShdw>
                </a:effectLst>
              </a:rPr>
              <a:t>) </a:t>
            </a:r>
            <a:r>
              <a:rPr lang="en-US" sz="2000" b="1" dirty="0" smtClean="0">
                <a:solidFill>
                  <a:schemeClr val="bg1"/>
                </a:solidFill>
                <a:effectLst>
                  <a:outerShdw blurRad="38100" dist="38100" dir="2700000" algn="tl">
                    <a:srgbClr val="000000">
                      <a:alpha val="43137"/>
                    </a:srgbClr>
                  </a:outerShdw>
                </a:effectLst>
              </a:rPr>
              <a:t>{ ballin </a:t>
            </a:r>
            <a:r>
              <a:rPr lang="en-US" sz="2000" b="1" dirty="0">
                <a:solidFill>
                  <a:schemeClr val="bg1"/>
                </a:solidFill>
                <a:effectLst>
                  <a:outerShdw blurRad="38100" dist="38100" dir="2700000" algn="tl">
                    <a:srgbClr val="000000">
                      <a:alpha val="43137"/>
                    </a:srgbClr>
                  </a:outerShdw>
                </a:effectLst>
              </a:rPr>
              <a:t>= false</a:t>
            </a:r>
            <a:r>
              <a:rPr lang="en-US" sz="2000" b="1" dirty="0" smtClean="0">
                <a:solidFill>
                  <a:schemeClr val="bg1"/>
                </a:solidFill>
                <a:effectLst>
                  <a:outerShdw blurRad="38100" dist="38100" dir="2700000" algn="tl">
                    <a:srgbClr val="000000">
                      <a:alpha val="43137"/>
                    </a:srgbClr>
                  </a:outerShdw>
                </a:effectLst>
              </a:rPr>
              <a:t>; }</a:t>
            </a:r>
          </a:p>
          <a:p>
            <a:pPr algn="l" rtl="0"/>
            <a:r>
              <a:rPr lang="en-US" sz="2000" b="1" dirty="0" smtClean="0">
                <a:solidFill>
                  <a:schemeClr val="bg1"/>
                </a:solidFill>
                <a:effectLst>
                  <a:outerShdw blurRad="38100" dist="38100" dir="2700000" algn="tl">
                    <a:srgbClr val="000000">
                      <a:alpha val="43137"/>
                    </a:srgbClr>
                  </a:outerShdw>
                </a:effectLst>
              </a:rPr>
              <a:t>}</a:t>
            </a:r>
          </a:p>
          <a:p>
            <a:pPr algn="l" rtl="0"/>
            <a:r>
              <a:rPr lang="en-US" sz="2000" b="1" dirty="0" smtClean="0">
                <a:solidFill>
                  <a:schemeClr val="bg1"/>
                </a:solidFill>
                <a:effectLst>
                  <a:outerShdw blurRad="38100" dist="38100" dir="2700000" algn="tl">
                    <a:srgbClr val="000000">
                      <a:alpha val="43137"/>
                    </a:srgbClr>
                  </a:outerShdw>
                </a:effectLst>
              </a:rPr>
              <a:t> </a:t>
            </a:r>
            <a:r>
              <a:rPr lang="en-US" sz="2000" b="1" dirty="0" smtClean="0">
                <a:solidFill>
                  <a:schemeClr val="accent6">
                    <a:lumMod val="60000"/>
                    <a:lumOff val="40000"/>
                  </a:schemeClr>
                </a:solidFill>
                <a:effectLst>
                  <a:outerShdw blurRad="38100" dist="38100" dir="2700000" algn="tl">
                    <a:srgbClr val="000000">
                      <a:alpha val="43137"/>
                    </a:srgbClr>
                  </a:outerShdw>
                </a:effectLst>
              </a:rPr>
              <a:t>//dealing with the result</a:t>
            </a:r>
          </a:p>
          <a:p>
            <a:pPr algn="l" rtl="0"/>
            <a:r>
              <a:rPr lang="en-US" sz="2000" b="1" dirty="0">
                <a:solidFill>
                  <a:schemeClr val="accent6">
                    <a:lumMod val="60000"/>
                    <a:lumOff val="40000"/>
                  </a:schemeClr>
                </a:solidFill>
                <a:effectLst>
                  <a:outerShdw blurRad="38100" dist="38100" dir="2700000" algn="tl">
                    <a:srgbClr val="000000">
                      <a:alpha val="43137"/>
                    </a:srgbClr>
                  </a:outerShdw>
                </a:effectLst>
              </a:rPr>
              <a:t> </a:t>
            </a:r>
            <a:r>
              <a:rPr lang="en-US" sz="2000" b="1" dirty="0">
                <a:solidFill>
                  <a:schemeClr val="bg1"/>
                </a:solidFill>
                <a:effectLst>
                  <a:outerShdw blurRad="38100" dist="38100" dir="2700000" algn="tl">
                    <a:srgbClr val="000000">
                      <a:alpha val="43137"/>
                    </a:srgbClr>
                  </a:outerShdw>
                </a:effectLst>
              </a:rPr>
              <a:t>public void checkCollisin( ) </a:t>
            </a:r>
            <a:r>
              <a:rPr lang="en-US" sz="2000" b="1" dirty="0" smtClean="0">
                <a:solidFill>
                  <a:schemeClr val="bg1"/>
                </a:solidFill>
                <a:effectLst>
                  <a:outerShdw blurRad="38100" dist="38100" dir="2700000" algn="tl">
                    <a:srgbClr val="000000">
                      <a:alpha val="43137"/>
                    </a:srgbClr>
                  </a:outerShdw>
                </a:effectLst>
              </a:rPr>
              <a:t>{</a:t>
            </a:r>
          </a:p>
          <a:p>
            <a:pPr algn="l" rtl="0"/>
            <a:r>
              <a:rPr lang="en-US" sz="2000" b="1" dirty="0" smtClean="0">
                <a:solidFill>
                  <a:schemeClr val="bg1"/>
                </a:solidFill>
                <a:effectLst>
                  <a:outerShdw blurRad="38100" dist="38100" dir="2700000" algn="tl">
                    <a:srgbClr val="000000">
                      <a:alpha val="43137"/>
                    </a:srgbClr>
                  </a:outerShdw>
                </a:effectLst>
              </a:rPr>
              <a:t> if ( ballin == false) stopGame( ); } }</a:t>
            </a:r>
          </a:p>
          <a:p>
            <a:pPr algn="l" rtl="0"/>
            <a:endParaRPr lang="en-US" sz="2000" b="1" dirty="0" smtClean="0">
              <a:solidFill>
                <a:schemeClr val="bg1"/>
              </a:solidFill>
              <a:effectLst>
                <a:outerShdw blurRad="38100" dist="38100" dir="2700000" algn="tl">
                  <a:srgbClr val="000000">
                    <a:alpha val="43137"/>
                  </a:srgbClr>
                </a:outerShdw>
              </a:effectLst>
            </a:endParaRPr>
          </a:p>
          <a:p>
            <a:pPr algn="l" rtl="0"/>
            <a:endParaRPr lang="en-US" sz="2000" b="1" dirty="0" smtClean="0">
              <a:solidFill>
                <a:schemeClr val="accent6">
                  <a:lumMod val="60000"/>
                  <a:lumOff val="40000"/>
                </a:schemeClr>
              </a:solidFill>
              <a:effectLst>
                <a:outerShdw blurRad="38100" dist="38100" dir="2700000" algn="tl">
                  <a:srgbClr val="000000">
                    <a:alpha val="43137"/>
                  </a:srgbClr>
                </a:outerShdw>
              </a:effectLst>
            </a:endParaRPr>
          </a:p>
          <a:p>
            <a:pPr algn="l" rtl="0"/>
            <a:endParaRPr lang="ar-SA" sz="2000" b="1" dirty="0">
              <a:solidFill>
                <a:schemeClr val="bg1"/>
              </a:solidFill>
              <a:effectLst>
                <a:outerShdw blurRad="38100" dist="38100" dir="2700000" algn="tl">
                  <a:srgbClr val="000000">
                    <a:alpha val="43137"/>
                  </a:srgbClr>
                </a:outerShdw>
              </a:effectLst>
            </a:endParaRPr>
          </a:p>
        </p:txBody>
      </p:sp>
      <p:sp>
        <p:nvSpPr>
          <p:cNvPr id="36" name="مربع نص 35"/>
          <p:cNvSpPr txBox="1"/>
          <p:nvPr/>
        </p:nvSpPr>
        <p:spPr>
          <a:xfrm>
            <a:off x="7137122" y="780881"/>
            <a:ext cx="4592981" cy="2862322"/>
          </a:xfrm>
          <a:prstGeom prst="rect">
            <a:avLst/>
          </a:prstGeom>
          <a:noFill/>
        </p:spPr>
        <p:txBody>
          <a:bodyPr wrap="square" rtlCol="1">
            <a:spAutoFit/>
          </a:bodyPr>
          <a:lstStyle/>
          <a:p>
            <a:pPr algn="ctr"/>
            <a:endParaRPr lang="en-US" sz="2000" b="1" dirty="0" smtClean="0">
              <a:solidFill>
                <a:schemeClr val="bg1"/>
              </a:solidFill>
              <a:effectLst>
                <a:outerShdw blurRad="38100" dist="38100" dir="2700000" algn="tl">
                  <a:srgbClr val="000000">
                    <a:alpha val="43137"/>
                  </a:srgbClr>
                </a:outerShdw>
              </a:effectLst>
            </a:endParaRPr>
          </a:p>
          <a:p>
            <a:pPr algn="ctr"/>
            <a:r>
              <a:rPr lang="en-US" sz="2000" b="1" dirty="0" smtClean="0">
                <a:solidFill>
                  <a:schemeClr val="bg1"/>
                </a:solidFill>
                <a:effectLst>
                  <a:outerShdw blurRad="38100" dist="38100" dir="2700000" algn="tl">
                    <a:srgbClr val="000000">
                      <a:alpha val="43137"/>
                    </a:srgbClr>
                  </a:outerShdw>
                </a:effectLst>
              </a:rPr>
              <a:t>If we change conditions to dealing with the half of the ball which means if it goes  out the white line then game must be stopped , this makes the view acceptable to people .</a:t>
            </a:r>
          </a:p>
          <a:p>
            <a:pPr algn="ctr"/>
            <a:r>
              <a:rPr lang="en-US" sz="2000" b="1" dirty="0" smtClean="0">
                <a:solidFill>
                  <a:schemeClr val="bg1"/>
                </a:solidFill>
                <a:effectLst>
                  <a:outerShdw blurRad="38100" dist="38100" dir="2700000" algn="tl">
                    <a:srgbClr val="000000">
                      <a:alpha val="43137"/>
                    </a:srgbClr>
                  </a:outerShdw>
                </a:effectLst>
              </a:rPr>
              <a:t>IF the location of item 10 in array x = 68 , or in array y = 105</a:t>
            </a:r>
          </a:p>
          <a:p>
            <a:pPr algn="ctr"/>
            <a:r>
              <a:rPr lang="en-US" sz="2000" b="1" dirty="0" smtClean="0">
                <a:solidFill>
                  <a:schemeClr val="bg1"/>
                </a:solidFill>
                <a:effectLst>
                  <a:outerShdw blurRad="38100" dist="38100" dir="2700000" algn="tl">
                    <a:srgbClr val="000000">
                      <a:alpha val="43137"/>
                    </a:srgbClr>
                  </a:outerShdw>
                </a:effectLst>
              </a:rPr>
              <a:t>Then the ball is out </a:t>
            </a:r>
            <a:endParaRPr lang="ar-SA" sz="2000" b="1" dirty="0">
              <a:solidFill>
                <a:schemeClr val="bg1"/>
              </a:solidFill>
              <a:effectLst>
                <a:outerShdw blurRad="38100" dist="38100" dir="2700000" algn="tl">
                  <a:srgbClr val="000000">
                    <a:alpha val="43137"/>
                  </a:srgbClr>
                </a:outerShdw>
              </a:effectLst>
            </a:endParaRPr>
          </a:p>
        </p:txBody>
      </p:sp>
      <p:sp>
        <p:nvSpPr>
          <p:cNvPr id="39" name="Text Placeholder 3">
            <a:extLst>
              <a:ext uri="{FF2B5EF4-FFF2-40B4-BE49-F238E27FC236}">
                <a16:creationId xmlns:a16="http://schemas.microsoft.com/office/drawing/2014/main" xmlns="" id="{4515F686-DE36-410C-8A93-DEE4B16BDD01}"/>
              </a:ext>
            </a:extLst>
          </p:cNvPr>
          <p:cNvSpPr txBox="1">
            <a:spLocks/>
          </p:cNvSpPr>
          <p:nvPr/>
        </p:nvSpPr>
        <p:spPr>
          <a:xfrm>
            <a:off x="6696513" y="359573"/>
            <a:ext cx="5303698" cy="1204854"/>
          </a:xfrm>
          <a:prstGeom prst="rect">
            <a:avLst/>
          </a:prstGeom>
        </p:spPr>
        <p:txBody>
          <a:bodyPr anchor="ctr"/>
          <a:lstStyle>
            <a:lvl1pPr marL="0" indent="0" algn="l" defTabSz="914400" rtl="0" eaLnBrk="1" latinLnBrk="1" hangingPunct="1">
              <a:spcBef>
                <a:spcPct val="20000"/>
              </a:spcBef>
              <a:buFont typeface="Arial" pitchFamily="34" charset="0"/>
              <a:buNone/>
              <a:defRPr sz="28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en-US" sz="2400" dirty="0" smtClean="0">
                <a:solidFill>
                  <a:srgbClr val="C00000"/>
                </a:solidFill>
                <a:effectLst>
                  <a:outerShdw blurRad="38100" dist="38100" dir="2700000" algn="tl">
                    <a:srgbClr val="000000">
                      <a:alpha val="43137"/>
                    </a:srgbClr>
                  </a:outerShdw>
                </a:effectLst>
                <a:latin typeface="Arial Rounded MT Bold" panose="020F0704030504030204" pitchFamily="34" charset="0"/>
                <a:cs typeface="Arial" pitchFamily="34" charset="0"/>
              </a:rPr>
              <a:t>Making the view more acceptable </a:t>
            </a:r>
            <a:endParaRPr lang="ar-SA" sz="2400" dirty="0">
              <a:solidFill>
                <a:srgbClr val="C00000"/>
              </a:solidFill>
              <a:effectLst>
                <a:outerShdw blurRad="38100" dist="38100" dir="2700000" algn="tl">
                  <a:srgbClr val="000000">
                    <a:alpha val="43137"/>
                  </a:srgbClr>
                </a:outerShdw>
              </a:effectLst>
              <a:latin typeface="Arial Rounded MT Bold" panose="020F0704030504030204" pitchFamily="34" charset="0"/>
              <a:cs typeface="Arial" pitchFamily="34" charset="0"/>
            </a:endParaRPr>
          </a:p>
        </p:txBody>
      </p:sp>
      <p:sp>
        <p:nvSpPr>
          <p:cNvPr id="40" name="Rectangle 4">
            <a:extLst>
              <a:ext uri="{FF2B5EF4-FFF2-40B4-BE49-F238E27FC236}">
                <a16:creationId xmlns="" xmlns:a16="http://schemas.microsoft.com/office/drawing/2014/main" id="{413BC5C7-1C9C-43C8-9657-37B146A32B81}"/>
              </a:ext>
            </a:extLst>
          </p:cNvPr>
          <p:cNvSpPr/>
          <p:nvPr/>
        </p:nvSpPr>
        <p:spPr>
          <a:xfrm>
            <a:off x="6617441" y="803175"/>
            <a:ext cx="79072" cy="31764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rgbClr val="C00000"/>
              </a:solidFill>
            </a:endParaRPr>
          </a:p>
        </p:txBody>
      </p:sp>
      <p:cxnSp>
        <p:nvCxnSpPr>
          <p:cNvPr id="9" name="رابط مستقيم 8"/>
          <p:cNvCxnSpPr/>
          <p:nvPr/>
        </p:nvCxnSpPr>
        <p:spPr>
          <a:xfrm flipH="1">
            <a:off x="10455162" y="2975317"/>
            <a:ext cx="1767840" cy="388268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0" name="Group 5">
            <a:extLst>
              <a:ext uri="{FF2B5EF4-FFF2-40B4-BE49-F238E27FC236}">
                <a16:creationId xmlns="" xmlns:a16="http://schemas.microsoft.com/office/drawing/2014/main" id="{77514319-31EF-4DF1-A0B9-FD8A83682214}"/>
              </a:ext>
            </a:extLst>
          </p:cNvPr>
          <p:cNvGrpSpPr/>
          <p:nvPr/>
        </p:nvGrpSpPr>
        <p:grpSpPr>
          <a:xfrm rot="434281">
            <a:off x="11150814" y="5021575"/>
            <a:ext cx="840681" cy="824143"/>
            <a:chOff x="6846896" y="2302630"/>
            <a:chExt cx="2407391" cy="2360032"/>
          </a:xfrm>
          <a:solidFill>
            <a:schemeClr val="tx1">
              <a:lumMod val="85000"/>
              <a:lumOff val="15000"/>
            </a:schemeClr>
          </a:solidFill>
        </p:grpSpPr>
        <p:sp>
          <p:nvSpPr>
            <p:cNvPr id="11" name="Oval 6">
              <a:extLst>
                <a:ext uri="{FF2B5EF4-FFF2-40B4-BE49-F238E27FC236}">
                  <a16:creationId xmlns="" xmlns:a16="http://schemas.microsoft.com/office/drawing/2014/main" id="{8BC66D8B-29AE-4221-B356-2A28FAF60789}"/>
                </a:ext>
              </a:extLst>
            </p:cNvPr>
            <p:cNvSpPr/>
            <p:nvPr/>
          </p:nvSpPr>
          <p:spPr>
            <a:xfrm>
              <a:off x="6858578" y="2310064"/>
              <a:ext cx="2376797" cy="2352598"/>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8">
              <a:extLst>
                <a:ext uri="{FF2B5EF4-FFF2-40B4-BE49-F238E27FC236}">
                  <a16:creationId xmlns="" xmlns:a16="http://schemas.microsoft.com/office/drawing/2014/main" id="{8B37B3C9-EA89-4367-ABC4-4FD8B8E6E416}"/>
                </a:ext>
              </a:extLst>
            </p:cNvPr>
            <p:cNvSpPr/>
            <p:nvPr/>
          </p:nvSpPr>
          <p:spPr>
            <a:xfrm>
              <a:off x="7163010" y="3086576"/>
              <a:ext cx="533400" cy="219075"/>
            </a:xfrm>
            <a:custGeom>
              <a:avLst/>
              <a:gdLst>
                <a:gd name="connsiteX0" fmla="*/ 82508 w 533400"/>
                <a:gd name="connsiteY0" fmla="*/ 8096 h 219075"/>
                <a:gd name="connsiteX1" fmla="*/ 132990 w 533400"/>
                <a:gd name="connsiteY1" fmla="*/ 54769 h 219075"/>
                <a:gd name="connsiteX2" fmla="*/ 449220 w 533400"/>
                <a:gd name="connsiteY2" fmla="*/ 139541 h 219075"/>
                <a:gd name="connsiteX3" fmla="*/ 516848 w 533400"/>
                <a:gd name="connsiteY3" fmla="*/ 149066 h 219075"/>
                <a:gd name="connsiteX4" fmla="*/ 516848 w 533400"/>
                <a:gd name="connsiteY4" fmla="*/ 216694 h 219075"/>
                <a:gd name="connsiteX5" fmla="*/ 441600 w 533400"/>
                <a:gd name="connsiteY5" fmla="*/ 147161 h 219075"/>
                <a:gd name="connsiteX6" fmla="*/ 129180 w 533400"/>
                <a:gd name="connsiteY6" fmla="*/ 64294 h 219075"/>
                <a:gd name="connsiteX7" fmla="*/ 58695 w 533400"/>
                <a:gd name="connsiteY7" fmla="*/ 85249 h 219075"/>
                <a:gd name="connsiteX8" fmla="*/ 23453 w 533400"/>
                <a:gd name="connsiteY8" fmla="*/ 50006 h 219075"/>
                <a:gd name="connsiteX9" fmla="*/ 56790 w 533400"/>
                <a:gd name="connsiteY9" fmla="*/ 33814 h 219075"/>
                <a:gd name="connsiteX10" fmla="*/ 78698 w 533400"/>
                <a:gd name="connsiteY10" fmla="*/ 7144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3400" h="219075">
                  <a:moveTo>
                    <a:pt x="82508" y="8096"/>
                  </a:moveTo>
                  <a:cubicBezTo>
                    <a:pt x="82508" y="8096"/>
                    <a:pt x="93938" y="52864"/>
                    <a:pt x="132990" y="54769"/>
                  </a:cubicBezTo>
                  <a:cubicBezTo>
                    <a:pt x="172043" y="56674"/>
                    <a:pt x="347303" y="93821"/>
                    <a:pt x="449220" y="139541"/>
                  </a:cubicBezTo>
                  <a:cubicBezTo>
                    <a:pt x="449220" y="139541"/>
                    <a:pt x="488273" y="156686"/>
                    <a:pt x="516848" y="149066"/>
                  </a:cubicBezTo>
                  <a:cubicBezTo>
                    <a:pt x="545423" y="141446"/>
                    <a:pt x="516848" y="216694"/>
                    <a:pt x="516848" y="216694"/>
                  </a:cubicBezTo>
                  <a:cubicBezTo>
                    <a:pt x="516848" y="216694"/>
                    <a:pt x="527325" y="178594"/>
                    <a:pt x="441600" y="147161"/>
                  </a:cubicBezTo>
                  <a:cubicBezTo>
                    <a:pt x="367305" y="118586"/>
                    <a:pt x="278723" y="75724"/>
                    <a:pt x="129180" y="64294"/>
                  </a:cubicBezTo>
                  <a:cubicBezTo>
                    <a:pt x="109178" y="62389"/>
                    <a:pt x="82508" y="70009"/>
                    <a:pt x="58695" y="85249"/>
                  </a:cubicBezTo>
                  <a:cubicBezTo>
                    <a:pt x="-30840" y="141446"/>
                    <a:pt x="23453" y="50006"/>
                    <a:pt x="23453" y="50006"/>
                  </a:cubicBezTo>
                  <a:lnTo>
                    <a:pt x="56790" y="33814"/>
                  </a:lnTo>
                  <a:lnTo>
                    <a:pt x="78698" y="7144"/>
                  </a:lnTo>
                </a:path>
              </a:pathLst>
            </a:custGeom>
            <a:grpFill/>
            <a:ln w="9525" cap="flat">
              <a:noFill/>
              <a:prstDash val="solid"/>
              <a:miter/>
            </a:ln>
          </p:spPr>
          <p:txBody>
            <a:bodyPr rtlCol="0" anchor="ctr"/>
            <a:lstStyle/>
            <a:p>
              <a:endParaRPr lang="en-US"/>
            </a:p>
          </p:txBody>
        </p:sp>
        <p:sp>
          <p:nvSpPr>
            <p:cNvPr id="13" name="Freeform: Shape 9">
              <a:extLst>
                <a:ext uri="{FF2B5EF4-FFF2-40B4-BE49-F238E27FC236}">
                  <a16:creationId xmlns="" xmlns:a16="http://schemas.microsoft.com/office/drawing/2014/main" id="{E93A5EA6-83CD-4D90-8A31-485D64071400}"/>
                </a:ext>
              </a:extLst>
            </p:cNvPr>
            <p:cNvSpPr/>
            <p:nvPr/>
          </p:nvSpPr>
          <p:spPr>
            <a:xfrm>
              <a:off x="8437254" y="3084671"/>
              <a:ext cx="533400" cy="219075"/>
            </a:xfrm>
            <a:custGeom>
              <a:avLst/>
              <a:gdLst>
                <a:gd name="connsiteX0" fmla="*/ 454184 w 533400"/>
                <a:gd name="connsiteY0" fmla="*/ 7144 h 219075"/>
                <a:gd name="connsiteX1" fmla="*/ 403701 w 533400"/>
                <a:gd name="connsiteY1" fmla="*/ 53816 h 219075"/>
                <a:gd name="connsiteX2" fmla="*/ 87471 w 533400"/>
                <a:gd name="connsiteY2" fmla="*/ 138589 h 219075"/>
                <a:gd name="connsiteX3" fmla="*/ 19844 w 533400"/>
                <a:gd name="connsiteY3" fmla="*/ 148114 h 219075"/>
                <a:gd name="connsiteX4" fmla="*/ 19844 w 533400"/>
                <a:gd name="connsiteY4" fmla="*/ 215741 h 219075"/>
                <a:gd name="connsiteX5" fmla="*/ 95091 w 533400"/>
                <a:gd name="connsiteY5" fmla="*/ 146209 h 219075"/>
                <a:gd name="connsiteX6" fmla="*/ 406559 w 533400"/>
                <a:gd name="connsiteY6" fmla="*/ 64294 h 219075"/>
                <a:gd name="connsiteX7" fmla="*/ 477044 w 533400"/>
                <a:gd name="connsiteY7" fmla="*/ 85249 h 219075"/>
                <a:gd name="connsiteX8" fmla="*/ 512286 w 533400"/>
                <a:gd name="connsiteY8" fmla="*/ 50006 h 219075"/>
                <a:gd name="connsiteX9" fmla="*/ 478949 w 533400"/>
                <a:gd name="connsiteY9" fmla="*/ 33814 h 219075"/>
                <a:gd name="connsiteX10" fmla="*/ 457041 w 533400"/>
                <a:gd name="connsiteY10" fmla="*/ 7144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3400" h="219075">
                  <a:moveTo>
                    <a:pt x="454184" y="7144"/>
                  </a:moveTo>
                  <a:cubicBezTo>
                    <a:pt x="454184" y="7144"/>
                    <a:pt x="442754" y="51911"/>
                    <a:pt x="403701" y="53816"/>
                  </a:cubicBezTo>
                  <a:cubicBezTo>
                    <a:pt x="364649" y="55721"/>
                    <a:pt x="189389" y="92869"/>
                    <a:pt x="87471" y="138589"/>
                  </a:cubicBezTo>
                  <a:cubicBezTo>
                    <a:pt x="87471" y="138589"/>
                    <a:pt x="48419" y="155734"/>
                    <a:pt x="19844" y="148114"/>
                  </a:cubicBezTo>
                  <a:cubicBezTo>
                    <a:pt x="-8731" y="140494"/>
                    <a:pt x="19844" y="215741"/>
                    <a:pt x="19844" y="215741"/>
                  </a:cubicBezTo>
                  <a:cubicBezTo>
                    <a:pt x="19844" y="215741"/>
                    <a:pt x="9366" y="177641"/>
                    <a:pt x="95091" y="146209"/>
                  </a:cubicBezTo>
                  <a:cubicBezTo>
                    <a:pt x="169386" y="118586"/>
                    <a:pt x="257969" y="75724"/>
                    <a:pt x="406559" y="64294"/>
                  </a:cubicBezTo>
                  <a:cubicBezTo>
                    <a:pt x="426561" y="62389"/>
                    <a:pt x="453231" y="70009"/>
                    <a:pt x="477044" y="85249"/>
                  </a:cubicBezTo>
                  <a:cubicBezTo>
                    <a:pt x="566579" y="141446"/>
                    <a:pt x="512286" y="50006"/>
                    <a:pt x="512286" y="50006"/>
                  </a:cubicBezTo>
                  <a:lnTo>
                    <a:pt x="478949" y="33814"/>
                  </a:lnTo>
                  <a:lnTo>
                    <a:pt x="457041" y="7144"/>
                  </a:lnTo>
                </a:path>
              </a:pathLst>
            </a:custGeom>
            <a:grpFill/>
            <a:ln w="9525" cap="flat">
              <a:noFill/>
              <a:prstDash val="solid"/>
              <a:miter/>
            </a:ln>
          </p:spPr>
          <p:txBody>
            <a:bodyPr rtlCol="0" anchor="ctr"/>
            <a:lstStyle/>
            <a:p>
              <a:endParaRPr lang="en-US"/>
            </a:p>
          </p:txBody>
        </p:sp>
        <p:sp>
          <p:nvSpPr>
            <p:cNvPr id="14" name="Freeform: Shape 10">
              <a:extLst>
                <a:ext uri="{FF2B5EF4-FFF2-40B4-BE49-F238E27FC236}">
                  <a16:creationId xmlns="" xmlns:a16="http://schemas.microsoft.com/office/drawing/2014/main" id="{59FDF327-41B7-421D-B91E-BAC63442EBF8}"/>
                </a:ext>
              </a:extLst>
            </p:cNvPr>
            <p:cNvSpPr/>
            <p:nvPr/>
          </p:nvSpPr>
          <p:spPr>
            <a:xfrm>
              <a:off x="6986914" y="3417981"/>
              <a:ext cx="295275" cy="638175"/>
            </a:xfrm>
            <a:custGeom>
              <a:avLst/>
              <a:gdLst>
                <a:gd name="connsiteX0" fmla="*/ 48101 w 295275"/>
                <a:gd name="connsiteY0" fmla="*/ 46261 h 638175"/>
                <a:gd name="connsiteX1" fmla="*/ 38576 w 295275"/>
                <a:gd name="connsiteY1" fmla="*/ 123413 h 638175"/>
                <a:gd name="connsiteX2" fmla="*/ 177641 w 295275"/>
                <a:gd name="connsiteY2" fmla="*/ 559658 h 638175"/>
                <a:gd name="connsiteX3" fmla="*/ 296704 w 295275"/>
                <a:gd name="connsiteY3" fmla="*/ 633953 h 638175"/>
                <a:gd name="connsiteX4" fmla="*/ 183356 w 295275"/>
                <a:gd name="connsiteY4" fmla="*/ 592043 h 638175"/>
                <a:gd name="connsiteX5" fmla="*/ 120491 w 295275"/>
                <a:gd name="connsiteY5" fmla="*/ 493936 h 638175"/>
                <a:gd name="connsiteX6" fmla="*/ 25241 w 295275"/>
                <a:gd name="connsiteY6" fmla="*/ 98648 h 638175"/>
                <a:gd name="connsiteX7" fmla="*/ 7144 w 295275"/>
                <a:gd name="connsiteY7" fmla="*/ 29116 h 638175"/>
                <a:gd name="connsiteX8" fmla="*/ 29051 w 295275"/>
                <a:gd name="connsiteY8" fmla="*/ 7208 h 638175"/>
                <a:gd name="connsiteX9" fmla="*/ 48101 w 295275"/>
                <a:gd name="connsiteY9" fmla="*/ 46261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275" h="638175">
                  <a:moveTo>
                    <a:pt x="48101" y="46261"/>
                  </a:moveTo>
                  <a:cubicBezTo>
                    <a:pt x="48101" y="46261"/>
                    <a:pt x="40481" y="56738"/>
                    <a:pt x="38576" y="123413"/>
                  </a:cubicBezTo>
                  <a:cubicBezTo>
                    <a:pt x="37624" y="191041"/>
                    <a:pt x="73819" y="462503"/>
                    <a:pt x="177641" y="559658"/>
                  </a:cubicBezTo>
                  <a:cubicBezTo>
                    <a:pt x="281464" y="656813"/>
                    <a:pt x="296704" y="633953"/>
                    <a:pt x="296704" y="633953"/>
                  </a:cubicBezTo>
                  <a:lnTo>
                    <a:pt x="183356" y="592043"/>
                  </a:lnTo>
                  <a:cubicBezTo>
                    <a:pt x="183356" y="592043"/>
                    <a:pt x="155734" y="556801"/>
                    <a:pt x="120491" y="493936"/>
                  </a:cubicBezTo>
                  <a:cubicBezTo>
                    <a:pt x="63341" y="390113"/>
                    <a:pt x="28099" y="206281"/>
                    <a:pt x="25241" y="98648"/>
                  </a:cubicBezTo>
                  <a:cubicBezTo>
                    <a:pt x="23336" y="-8984"/>
                    <a:pt x="7144" y="29116"/>
                    <a:pt x="7144" y="29116"/>
                  </a:cubicBezTo>
                  <a:cubicBezTo>
                    <a:pt x="7144" y="29116"/>
                    <a:pt x="25241" y="10066"/>
                    <a:pt x="29051" y="7208"/>
                  </a:cubicBezTo>
                  <a:cubicBezTo>
                    <a:pt x="33814" y="5303"/>
                    <a:pt x="48101" y="46261"/>
                    <a:pt x="48101" y="46261"/>
                  </a:cubicBezTo>
                </a:path>
              </a:pathLst>
            </a:custGeom>
            <a:grpFill/>
            <a:ln w="9525" cap="flat">
              <a:noFill/>
              <a:prstDash val="solid"/>
              <a:miter/>
            </a:ln>
          </p:spPr>
          <p:txBody>
            <a:bodyPr rtlCol="0" anchor="ctr"/>
            <a:lstStyle/>
            <a:p>
              <a:endParaRPr lang="en-US"/>
            </a:p>
          </p:txBody>
        </p:sp>
        <p:sp>
          <p:nvSpPr>
            <p:cNvPr id="15" name="Freeform: Shape 11">
              <a:extLst>
                <a:ext uri="{FF2B5EF4-FFF2-40B4-BE49-F238E27FC236}">
                  <a16:creationId xmlns="" xmlns:a16="http://schemas.microsoft.com/office/drawing/2014/main" id="{5DD36A50-AA6C-4C90-BEB7-ECF20386A455}"/>
                </a:ext>
              </a:extLst>
            </p:cNvPr>
            <p:cNvSpPr/>
            <p:nvPr/>
          </p:nvSpPr>
          <p:spPr>
            <a:xfrm>
              <a:off x="8836669" y="3403739"/>
              <a:ext cx="295275" cy="638175"/>
            </a:xfrm>
            <a:custGeom>
              <a:avLst/>
              <a:gdLst>
                <a:gd name="connsiteX0" fmla="*/ 243364 w 295275"/>
                <a:gd name="connsiteY0" fmla="*/ 40501 h 638175"/>
                <a:gd name="connsiteX1" fmla="*/ 256699 w 295275"/>
                <a:gd name="connsiteY1" fmla="*/ 111938 h 638175"/>
                <a:gd name="connsiteX2" fmla="*/ 125254 w 295275"/>
                <a:gd name="connsiteY2" fmla="*/ 561518 h 638175"/>
                <a:gd name="connsiteX3" fmla="*/ 7144 w 295275"/>
                <a:gd name="connsiteY3" fmla="*/ 635813 h 638175"/>
                <a:gd name="connsiteX4" fmla="*/ 120491 w 295275"/>
                <a:gd name="connsiteY4" fmla="*/ 592951 h 638175"/>
                <a:gd name="connsiteX5" fmla="*/ 183356 w 295275"/>
                <a:gd name="connsiteY5" fmla="*/ 494843 h 638175"/>
                <a:gd name="connsiteX6" fmla="*/ 270986 w 295275"/>
                <a:gd name="connsiteY6" fmla="*/ 86221 h 638175"/>
                <a:gd name="connsiteX7" fmla="*/ 295751 w 295275"/>
                <a:gd name="connsiteY7" fmla="*/ 29071 h 638175"/>
                <a:gd name="connsiteX8" fmla="*/ 273844 w 295275"/>
                <a:gd name="connsiteY8" fmla="*/ 7163 h 638175"/>
                <a:gd name="connsiteX9" fmla="*/ 243364 w 295275"/>
                <a:gd name="connsiteY9" fmla="*/ 40501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275" h="638175">
                  <a:moveTo>
                    <a:pt x="243364" y="40501"/>
                  </a:moveTo>
                  <a:cubicBezTo>
                    <a:pt x="243364" y="40501"/>
                    <a:pt x="255746" y="45263"/>
                    <a:pt x="256699" y="111938"/>
                  </a:cubicBezTo>
                  <a:cubicBezTo>
                    <a:pt x="257651" y="179566"/>
                    <a:pt x="229076" y="464363"/>
                    <a:pt x="125254" y="561518"/>
                  </a:cubicBezTo>
                  <a:cubicBezTo>
                    <a:pt x="21431" y="658673"/>
                    <a:pt x="7144" y="635813"/>
                    <a:pt x="7144" y="635813"/>
                  </a:cubicBezTo>
                  <a:lnTo>
                    <a:pt x="120491" y="592951"/>
                  </a:lnTo>
                  <a:cubicBezTo>
                    <a:pt x="120491" y="592951"/>
                    <a:pt x="148114" y="557708"/>
                    <a:pt x="183356" y="494843"/>
                  </a:cubicBezTo>
                  <a:cubicBezTo>
                    <a:pt x="240506" y="391021"/>
                    <a:pt x="268129" y="193853"/>
                    <a:pt x="270986" y="86221"/>
                  </a:cubicBezTo>
                  <a:cubicBezTo>
                    <a:pt x="272891" y="-21412"/>
                    <a:pt x="295751" y="29071"/>
                    <a:pt x="295751" y="29071"/>
                  </a:cubicBezTo>
                  <a:cubicBezTo>
                    <a:pt x="295751" y="29071"/>
                    <a:pt x="277654" y="10021"/>
                    <a:pt x="273844" y="7163"/>
                  </a:cubicBezTo>
                  <a:cubicBezTo>
                    <a:pt x="269081" y="6211"/>
                    <a:pt x="243364" y="40501"/>
                    <a:pt x="243364" y="40501"/>
                  </a:cubicBezTo>
                </a:path>
              </a:pathLst>
            </a:custGeom>
            <a:grpFill/>
            <a:ln w="9525" cap="flat">
              <a:noFill/>
              <a:prstDash val="solid"/>
              <a:miter/>
            </a:ln>
          </p:spPr>
          <p:txBody>
            <a:bodyPr rtlCol="0" anchor="ctr"/>
            <a:lstStyle/>
            <a:p>
              <a:endParaRPr lang="en-US"/>
            </a:p>
          </p:txBody>
        </p:sp>
        <p:sp>
          <p:nvSpPr>
            <p:cNvPr id="16" name="Freeform: Shape 12">
              <a:extLst>
                <a:ext uri="{FF2B5EF4-FFF2-40B4-BE49-F238E27FC236}">
                  <a16:creationId xmlns="" xmlns:a16="http://schemas.microsoft.com/office/drawing/2014/main" id="{FC901491-FD05-48BC-9454-FC5DE1823FFA}"/>
                </a:ext>
              </a:extLst>
            </p:cNvPr>
            <p:cNvSpPr/>
            <p:nvPr/>
          </p:nvSpPr>
          <p:spPr>
            <a:xfrm>
              <a:off x="7480347" y="3667601"/>
              <a:ext cx="390525" cy="552450"/>
            </a:xfrm>
            <a:custGeom>
              <a:avLst/>
              <a:gdLst>
                <a:gd name="connsiteX0" fmla="*/ 316668 w 390525"/>
                <a:gd name="connsiteY0" fmla="*/ 13811 h 552450"/>
                <a:gd name="connsiteX1" fmla="*/ 304285 w 390525"/>
                <a:gd name="connsiteY1" fmla="*/ 88106 h 552450"/>
                <a:gd name="connsiteX2" fmla="*/ 84258 w 390525"/>
                <a:gd name="connsiteY2" fmla="*/ 420529 h 552450"/>
                <a:gd name="connsiteX3" fmla="*/ 20440 w 390525"/>
                <a:gd name="connsiteY3" fmla="*/ 437674 h 552450"/>
                <a:gd name="connsiteX4" fmla="*/ 90925 w 390525"/>
                <a:gd name="connsiteY4" fmla="*/ 523399 h 552450"/>
                <a:gd name="connsiteX5" fmla="*/ 97593 w 390525"/>
                <a:gd name="connsiteY5" fmla="*/ 550069 h 552450"/>
                <a:gd name="connsiteX6" fmla="*/ 96640 w 390525"/>
                <a:gd name="connsiteY6" fmla="*/ 422434 h 552450"/>
                <a:gd name="connsiteX7" fmla="*/ 314763 w 390525"/>
                <a:gd name="connsiteY7" fmla="*/ 91916 h 552450"/>
                <a:gd name="connsiteX8" fmla="*/ 375723 w 390525"/>
                <a:gd name="connsiteY8" fmla="*/ 48101 h 552450"/>
                <a:gd name="connsiteX9" fmla="*/ 375723 w 390525"/>
                <a:gd name="connsiteY9" fmla="*/ 7144 h 552450"/>
                <a:gd name="connsiteX10" fmla="*/ 316668 w 390525"/>
                <a:gd name="connsiteY10" fmla="*/ 1381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0525" h="552450">
                  <a:moveTo>
                    <a:pt x="316668" y="13811"/>
                  </a:moveTo>
                  <a:cubicBezTo>
                    <a:pt x="316668" y="13811"/>
                    <a:pt x="332860" y="38576"/>
                    <a:pt x="304285" y="88106"/>
                  </a:cubicBezTo>
                  <a:cubicBezTo>
                    <a:pt x="275710" y="137636"/>
                    <a:pt x="84258" y="420529"/>
                    <a:pt x="84258" y="420529"/>
                  </a:cubicBezTo>
                  <a:cubicBezTo>
                    <a:pt x="84258" y="420529"/>
                    <a:pt x="72828" y="438626"/>
                    <a:pt x="20440" y="437674"/>
                  </a:cubicBezTo>
                  <a:cubicBezTo>
                    <a:pt x="-31947" y="436721"/>
                    <a:pt x="87115" y="517684"/>
                    <a:pt x="90925" y="523399"/>
                  </a:cubicBezTo>
                  <a:cubicBezTo>
                    <a:pt x="95688" y="529114"/>
                    <a:pt x="97593" y="550069"/>
                    <a:pt x="97593" y="550069"/>
                  </a:cubicBezTo>
                  <a:cubicBezTo>
                    <a:pt x="97593" y="550069"/>
                    <a:pt x="76638" y="471011"/>
                    <a:pt x="96640" y="422434"/>
                  </a:cubicBezTo>
                  <a:cubicBezTo>
                    <a:pt x="116643" y="372904"/>
                    <a:pt x="314763" y="91916"/>
                    <a:pt x="314763" y="91916"/>
                  </a:cubicBezTo>
                  <a:cubicBezTo>
                    <a:pt x="314763" y="91916"/>
                    <a:pt x="338575" y="59531"/>
                    <a:pt x="375723" y="48101"/>
                  </a:cubicBezTo>
                  <a:cubicBezTo>
                    <a:pt x="411918" y="36671"/>
                    <a:pt x="375723" y="7144"/>
                    <a:pt x="375723" y="7144"/>
                  </a:cubicBezTo>
                  <a:lnTo>
                    <a:pt x="316668" y="13811"/>
                  </a:lnTo>
                  <a:close/>
                </a:path>
              </a:pathLst>
            </a:custGeom>
            <a:grpFill/>
            <a:ln w="9525" cap="flat">
              <a:noFill/>
              <a:prstDash val="solid"/>
              <a:miter/>
            </a:ln>
          </p:spPr>
          <p:txBody>
            <a:bodyPr rtlCol="0" anchor="ctr"/>
            <a:lstStyle/>
            <a:p>
              <a:endParaRPr lang="en-US"/>
            </a:p>
          </p:txBody>
        </p:sp>
        <p:sp>
          <p:nvSpPr>
            <p:cNvPr id="17" name="Freeform: Shape 13">
              <a:extLst>
                <a:ext uri="{FF2B5EF4-FFF2-40B4-BE49-F238E27FC236}">
                  <a16:creationId xmlns="" xmlns:a16="http://schemas.microsoft.com/office/drawing/2014/main" id="{05F2D501-93E5-44CD-AD72-983CD5AD5F60}"/>
                </a:ext>
              </a:extLst>
            </p:cNvPr>
            <p:cNvSpPr/>
            <p:nvPr/>
          </p:nvSpPr>
          <p:spPr>
            <a:xfrm>
              <a:off x="8236700" y="3652361"/>
              <a:ext cx="390525" cy="552450"/>
            </a:xfrm>
            <a:custGeom>
              <a:avLst/>
              <a:gdLst>
                <a:gd name="connsiteX0" fmla="*/ 82285 w 390525"/>
                <a:gd name="connsiteY0" fmla="*/ 13811 h 552450"/>
                <a:gd name="connsiteX1" fmla="*/ 94668 w 390525"/>
                <a:gd name="connsiteY1" fmla="*/ 88106 h 552450"/>
                <a:gd name="connsiteX2" fmla="*/ 314695 w 390525"/>
                <a:gd name="connsiteY2" fmla="*/ 420529 h 552450"/>
                <a:gd name="connsiteX3" fmla="*/ 378513 w 390525"/>
                <a:gd name="connsiteY3" fmla="*/ 437674 h 552450"/>
                <a:gd name="connsiteX4" fmla="*/ 308028 w 390525"/>
                <a:gd name="connsiteY4" fmla="*/ 523399 h 552450"/>
                <a:gd name="connsiteX5" fmla="*/ 301360 w 390525"/>
                <a:gd name="connsiteY5" fmla="*/ 550069 h 552450"/>
                <a:gd name="connsiteX6" fmla="*/ 302313 w 390525"/>
                <a:gd name="connsiteY6" fmla="*/ 422434 h 552450"/>
                <a:gd name="connsiteX7" fmla="*/ 84190 w 390525"/>
                <a:gd name="connsiteY7" fmla="*/ 91916 h 552450"/>
                <a:gd name="connsiteX8" fmla="*/ 23230 w 390525"/>
                <a:gd name="connsiteY8" fmla="*/ 48101 h 552450"/>
                <a:gd name="connsiteX9" fmla="*/ 23230 w 390525"/>
                <a:gd name="connsiteY9" fmla="*/ 7144 h 552450"/>
                <a:gd name="connsiteX10" fmla="*/ 82285 w 390525"/>
                <a:gd name="connsiteY10" fmla="*/ 1381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0525" h="552450">
                  <a:moveTo>
                    <a:pt x="82285" y="13811"/>
                  </a:moveTo>
                  <a:cubicBezTo>
                    <a:pt x="82285" y="13811"/>
                    <a:pt x="66093" y="38576"/>
                    <a:pt x="94668" y="88106"/>
                  </a:cubicBezTo>
                  <a:cubicBezTo>
                    <a:pt x="123243" y="137636"/>
                    <a:pt x="314695" y="420529"/>
                    <a:pt x="314695" y="420529"/>
                  </a:cubicBezTo>
                  <a:cubicBezTo>
                    <a:pt x="314695" y="420529"/>
                    <a:pt x="326125" y="438626"/>
                    <a:pt x="378513" y="437674"/>
                  </a:cubicBezTo>
                  <a:cubicBezTo>
                    <a:pt x="430900" y="436721"/>
                    <a:pt x="311838" y="517684"/>
                    <a:pt x="308028" y="523399"/>
                  </a:cubicBezTo>
                  <a:cubicBezTo>
                    <a:pt x="303265" y="529114"/>
                    <a:pt x="301360" y="550069"/>
                    <a:pt x="301360" y="550069"/>
                  </a:cubicBezTo>
                  <a:cubicBezTo>
                    <a:pt x="301360" y="550069"/>
                    <a:pt x="322315" y="471011"/>
                    <a:pt x="302313" y="422434"/>
                  </a:cubicBezTo>
                  <a:cubicBezTo>
                    <a:pt x="282310" y="372904"/>
                    <a:pt x="84190" y="91916"/>
                    <a:pt x="84190" y="91916"/>
                  </a:cubicBezTo>
                  <a:cubicBezTo>
                    <a:pt x="84190" y="91916"/>
                    <a:pt x="60378" y="59531"/>
                    <a:pt x="23230" y="48101"/>
                  </a:cubicBezTo>
                  <a:cubicBezTo>
                    <a:pt x="-12965" y="36671"/>
                    <a:pt x="23230" y="7144"/>
                    <a:pt x="23230" y="7144"/>
                  </a:cubicBezTo>
                  <a:lnTo>
                    <a:pt x="82285" y="13811"/>
                  </a:lnTo>
                  <a:close/>
                </a:path>
              </a:pathLst>
            </a:custGeom>
            <a:grpFill/>
            <a:ln w="9525" cap="flat">
              <a:noFill/>
              <a:prstDash val="solid"/>
              <a:miter/>
            </a:ln>
          </p:spPr>
          <p:txBody>
            <a:bodyPr rtlCol="0" anchor="ctr"/>
            <a:lstStyle/>
            <a:p>
              <a:endParaRPr lang="en-US"/>
            </a:p>
          </p:txBody>
        </p:sp>
        <p:sp>
          <p:nvSpPr>
            <p:cNvPr id="18" name="Freeform: Shape 14">
              <a:extLst>
                <a:ext uri="{FF2B5EF4-FFF2-40B4-BE49-F238E27FC236}">
                  <a16:creationId xmlns="" xmlns:a16="http://schemas.microsoft.com/office/drawing/2014/main" id="{7DA4AE30-FA95-4D82-BBCE-A23119D99806}"/>
                </a:ext>
              </a:extLst>
            </p:cNvPr>
            <p:cNvSpPr/>
            <p:nvPr/>
          </p:nvSpPr>
          <p:spPr>
            <a:xfrm>
              <a:off x="7773679" y="4406741"/>
              <a:ext cx="600075" cy="95250"/>
            </a:xfrm>
            <a:custGeom>
              <a:avLst/>
              <a:gdLst>
                <a:gd name="connsiteX0" fmla="*/ 7144 w 600075"/>
                <a:gd name="connsiteY0" fmla="*/ 30956 h 95250"/>
                <a:gd name="connsiteX1" fmla="*/ 280511 w 600075"/>
                <a:gd name="connsiteY1" fmla="*/ 89059 h 95250"/>
                <a:gd name="connsiteX2" fmla="*/ 593884 w 600075"/>
                <a:gd name="connsiteY2" fmla="*/ 7144 h 95250"/>
                <a:gd name="connsiteX3" fmla="*/ 588169 w 600075"/>
                <a:gd name="connsiteY3" fmla="*/ 34766 h 95250"/>
                <a:gd name="connsiteX4" fmla="*/ 280511 w 600075"/>
                <a:gd name="connsiteY4" fmla="*/ 94774 h 95250"/>
                <a:gd name="connsiteX5" fmla="*/ 7144 w 600075"/>
                <a:gd name="connsiteY5" fmla="*/ 45244 h 95250"/>
                <a:gd name="connsiteX6" fmla="*/ 7144 w 600075"/>
                <a:gd name="connsiteY6" fmla="*/ 3095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075" h="95250">
                  <a:moveTo>
                    <a:pt x="7144" y="30956"/>
                  </a:moveTo>
                  <a:cubicBezTo>
                    <a:pt x="7144" y="30956"/>
                    <a:pt x="31909" y="82391"/>
                    <a:pt x="280511" y="89059"/>
                  </a:cubicBezTo>
                  <a:cubicBezTo>
                    <a:pt x="529114" y="95726"/>
                    <a:pt x="593884" y="7144"/>
                    <a:pt x="593884" y="7144"/>
                  </a:cubicBezTo>
                  <a:lnTo>
                    <a:pt x="588169" y="34766"/>
                  </a:lnTo>
                  <a:cubicBezTo>
                    <a:pt x="588169" y="34766"/>
                    <a:pt x="519589" y="99536"/>
                    <a:pt x="280511" y="94774"/>
                  </a:cubicBezTo>
                  <a:cubicBezTo>
                    <a:pt x="52864" y="90011"/>
                    <a:pt x="7144" y="45244"/>
                    <a:pt x="7144" y="45244"/>
                  </a:cubicBezTo>
                  <a:lnTo>
                    <a:pt x="7144" y="30956"/>
                  </a:lnTo>
                  <a:close/>
                </a:path>
              </a:pathLst>
            </a:custGeom>
            <a:grpFill/>
            <a:ln w="9525" cap="flat">
              <a:noFill/>
              <a:prstDash val="solid"/>
              <a:miter/>
            </a:ln>
          </p:spPr>
          <p:txBody>
            <a:bodyPr rtlCol="0" anchor="ctr"/>
            <a:lstStyle/>
            <a:p>
              <a:endParaRPr lang="en-US"/>
            </a:p>
          </p:txBody>
        </p:sp>
        <p:sp>
          <p:nvSpPr>
            <p:cNvPr id="19" name="Freeform: Shape 15">
              <a:extLst>
                <a:ext uri="{FF2B5EF4-FFF2-40B4-BE49-F238E27FC236}">
                  <a16:creationId xmlns="" xmlns:a16="http://schemas.microsoft.com/office/drawing/2014/main" id="{FEB57BAD-78CA-41D5-9B20-199A62BE260B}"/>
                </a:ext>
              </a:extLst>
            </p:cNvPr>
            <p:cNvSpPr/>
            <p:nvPr/>
          </p:nvSpPr>
          <p:spPr>
            <a:xfrm>
              <a:off x="7213609" y="2436971"/>
              <a:ext cx="523875" cy="381000"/>
            </a:xfrm>
            <a:custGeom>
              <a:avLst/>
              <a:gdLst>
                <a:gd name="connsiteX0" fmla="*/ 27146 w 523875"/>
                <a:gd name="connsiteY0" fmla="*/ 362426 h 381000"/>
                <a:gd name="connsiteX1" fmla="*/ 212884 w 523875"/>
                <a:gd name="connsiteY1" fmla="*/ 131921 h 381000"/>
                <a:gd name="connsiteX2" fmla="*/ 516731 w 523875"/>
                <a:gd name="connsiteY2" fmla="*/ 17621 h 381000"/>
                <a:gd name="connsiteX3" fmla="*/ 516731 w 523875"/>
                <a:gd name="connsiteY3" fmla="*/ 7144 h 381000"/>
                <a:gd name="connsiteX4" fmla="*/ 206216 w 523875"/>
                <a:gd name="connsiteY4" fmla="*/ 130969 h 381000"/>
                <a:gd name="connsiteX5" fmla="*/ 7144 w 523875"/>
                <a:gd name="connsiteY5" fmla="*/ 359569 h 381000"/>
                <a:gd name="connsiteX6" fmla="*/ 7144 w 523875"/>
                <a:gd name="connsiteY6" fmla="*/ 383381 h 381000"/>
                <a:gd name="connsiteX7" fmla="*/ 27146 w 523875"/>
                <a:gd name="connsiteY7" fmla="*/ 362426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3875" h="381000">
                  <a:moveTo>
                    <a:pt x="27146" y="362426"/>
                  </a:moveTo>
                  <a:cubicBezTo>
                    <a:pt x="27146" y="362426"/>
                    <a:pt x="72866" y="230029"/>
                    <a:pt x="212884" y="131921"/>
                  </a:cubicBezTo>
                  <a:cubicBezTo>
                    <a:pt x="352901" y="33814"/>
                    <a:pt x="516731" y="17621"/>
                    <a:pt x="516731" y="17621"/>
                  </a:cubicBezTo>
                  <a:lnTo>
                    <a:pt x="516731" y="7144"/>
                  </a:lnTo>
                  <a:cubicBezTo>
                    <a:pt x="516731" y="7144"/>
                    <a:pt x="345281" y="27146"/>
                    <a:pt x="206216" y="130969"/>
                  </a:cubicBezTo>
                  <a:cubicBezTo>
                    <a:pt x="67151" y="235744"/>
                    <a:pt x="7144" y="359569"/>
                    <a:pt x="7144" y="359569"/>
                  </a:cubicBezTo>
                  <a:lnTo>
                    <a:pt x="7144" y="383381"/>
                  </a:lnTo>
                  <a:lnTo>
                    <a:pt x="27146" y="362426"/>
                  </a:lnTo>
                  <a:close/>
                </a:path>
              </a:pathLst>
            </a:custGeom>
            <a:grpFill/>
            <a:ln w="9525" cap="flat">
              <a:noFill/>
              <a:prstDash val="solid"/>
              <a:miter/>
            </a:ln>
          </p:spPr>
          <p:txBody>
            <a:bodyPr rtlCol="0" anchor="ctr"/>
            <a:lstStyle/>
            <a:p>
              <a:endParaRPr lang="en-US"/>
            </a:p>
          </p:txBody>
        </p:sp>
        <p:sp>
          <p:nvSpPr>
            <p:cNvPr id="20" name="Freeform: Shape 16">
              <a:extLst>
                <a:ext uri="{FF2B5EF4-FFF2-40B4-BE49-F238E27FC236}">
                  <a16:creationId xmlns="" xmlns:a16="http://schemas.microsoft.com/office/drawing/2014/main" id="{322A7822-C1A2-4BB6-9DA1-6B5983CCF3EE}"/>
                </a:ext>
              </a:extLst>
            </p:cNvPr>
            <p:cNvSpPr/>
            <p:nvPr/>
          </p:nvSpPr>
          <p:spPr>
            <a:xfrm>
              <a:off x="8363276" y="2424588"/>
              <a:ext cx="523875" cy="381000"/>
            </a:xfrm>
            <a:custGeom>
              <a:avLst/>
              <a:gdLst>
                <a:gd name="connsiteX0" fmla="*/ 496729 w 523875"/>
                <a:gd name="connsiteY0" fmla="*/ 362426 h 381000"/>
                <a:gd name="connsiteX1" fmla="*/ 310991 w 523875"/>
                <a:gd name="connsiteY1" fmla="*/ 131921 h 381000"/>
                <a:gd name="connsiteX2" fmla="*/ 7144 w 523875"/>
                <a:gd name="connsiteY2" fmla="*/ 17621 h 381000"/>
                <a:gd name="connsiteX3" fmla="*/ 7144 w 523875"/>
                <a:gd name="connsiteY3" fmla="*/ 7144 h 381000"/>
                <a:gd name="connsiteX4" fmla="*/ 317659 w 523875"/>
                <a:gd name="connsiteY4" fmla="*/ 130969 h 381000"/>
                <a:gd name="connsiteX5" fmla="*/ 516731 w 523875"/>
                <a:gd name="connsiteY5" fmla="*/ 359569 h 381000"/>
                <a:gd name="connsiteX6" fmla="*/ 516731 w 523875"/>
                <a:gd name="connsiteY6" fmla="*/ 383381 h 381000"/>
                <a:gd name="connsiteX7" fmla="*/ 496729 w 523875"/>
                <a:gd name="connsiteY7" fmla="*/ 362426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3875" h="381000">
                  <a:moveTo>
                    <a:pt x="496729" y="362426"/>
                  </a:moveTo>
                  <a:cubicBezTo>
                    <a:pt x="496729" y="362426"/>
                    <a:pt x="451009" y="230029"/>
                    <a:pt x="310991" y="131921"/>
                  </a:cubicBezTo>
                  <a:cubicBezTo>
                    <a:pt x="170974" y="33814"/>
                    <a:pt x="7144" y="17621"/>
                    <a:pt x="7144" y="17621"/>
                  </a:cubicBezTo>
                  <a:lnTo>
                    <a:pt x="7144" y="7144"/>
                  </a:lnTo>
                  <a:cubicBezTo>
                    <a:pt x="7144" y="7144"/>
                    <a:pt x="178594" y="27146"/>
                    <a:pt x="317659" y="130969"/>
                  </a:cubicBezTo>
                  <a:cubicBezTo>
                    <a:pt x="456724" y="235744"/>
                    <a:pt x="516731" y="359569"/>
                    <a:pt x="516731" y="359569"/>
                  </a:cubicBezTo>
                  <a:lnTo>
                    <a:pt x="516731" y="383381"/>
                  </a:lnTo>
                  <a:lnTo>
                    <a:pt x="496729" y="362426"/>
                  </a:lnTo>
                  <a:close/>
                </a:path>
              </a:pathLst>
            </a:custGeom>
            <a:grpFill/>
            <a:ln w="9525" cap="flat">
              <a:noFill/>
              <a:prstDash val="solid"/>
              <a:miter/>
            </a:ln>
          </p:spPr>
          <p:txBody>
            <a:bodyPr rtlCol="0" anchor="ctr"/>
            <a:lstStyle/>
            <a:p>
              <a:endParaRPr lang="en-US"/>
            </a:p>
          </p:txBody>
        </p:sp>
        <p:sp>
          <p:nvSpPr>
            <p:cNvPr id="21" name="Freeform: Shape 17">
              <a:extLst>
                <a:ext uri="{FF2B5EF4-FFF2-40B4-BE49-F238E27FC236}">
                  <a16:creationId xmlns="" xmlns:a16="http://schemas.microsoft.com/office/drawing/2014/main" id="{7B7335EE-BBD6-464F-9FB0-0FE1D42E4316}"/>
                </a:ext>
              </a:extLst>
            </p:cNvPr>
            <p:cNvSpPr/>
            <p:nvPr/>
          </p:nvSpPr>
          <p:spPr>
            <a:xfrm>
              <a:off x="7997180" y="2522696"/>
              <a:ext cx="104775" cy="495300"/>
            </a:xfrm>
            <a:custGeom>
              <a:avLst/>
              <a:gdLst>
                <a:gd name="connsiteX0" fmla="*/ 41770 w 104775"/>
                <a:gd name="connsiteY0" fmla="*/ 30004 h 495300"/>
                <a:gd name="connsiteX1" fmla="*/ 44628 w 104775"/>
                <a:gd name="connsiteY1" fmla="*/ 30956 h 495300"/>
                <a:gd name="connsiteX2" fmla="*/ 69393 w 104775"/>
                <a:gd name="connsiteY2" fmla="*/ 72866 h 495300"/>
                <a:gd name="connsiteX3" fmla="*/ 57963 w 104775"/>
                <a:gd name="connsiteY3" fmla="*/ 428149 h 495300"/>
                <a:gd name="connsiteX4" fmla="*/ 17958 w 104775"/>
                <a:gd name="connsiteY4" fmla="*/ 478631 h 495300"/>
                <a:gd name="connsiteX5" fmla="*/ 65583 w 104775"/>
                <a:gd name="connsiteY5" fmla="*/ 488156 h 495300"/>
                <a:gd name="connsiteX6" fmla="*/ 92253 w 104775"/>
                <a:gd name="connsiteY6" fmla="*/ 474821 h 495300"/>
                <a:gd name="connsiteX7" fmla="*/ 65583 w 104775"/>
                <a:gd name="connsiteY7" fmla="*/ 427196 h 495300"/>
                <a:gd name="connsiteX8" fmla="*/ 77965 w 104775"/>
                <a:gd name="connsiteY8" fmla="*/ 68104 h 495300"/>
                <a:gd name="connsiteX9" fmla="*/ 104635 w 104775"/>
                <a:gd name="connsiteY9" fmla="*/ 13811 h 495300"/>
                <a:gd name="connsiteX10" fmla="*/ 58915 w 104775"/>
                <a:gd name="connsiteY10" fmla="*/ 7144 h 495300"/>
                <a:gd name="connsiteX11" fmla="*/ 41770 w 104775"/>
                <a:gd name="connsiteY11" fmla="*/ 30004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775" h="495300">
                  <a:moveTo>
                    <a:pt x="41770" y="30004"/>
                  </a:moveTo>
                  <a:cubicBezTo>
                    <a:pt x="41770" y="30004"/>
                    <a:pt x="42723" y="30004"/>
                    <a:pt x="44628" y="30956"/>
                  </a:cubicBezTo>
                  <a:cubicBezTo>
                    <a:pt x="51295" y="32861"/>
                    <a:pt x="67488" y="41434"/>
                    <a:pt x="69393" y="72866"/>
                  </a:cubicBezTo>
                  <a:cubicBezTo>
                    <a:pt x="72250" y="113824"/>
                    <a:pt x="57963" y="428149"/>
                    <a:pt x="57963" y="428149"/>
                  </a:cubicBezTo>
                  <a:cubicBezTo>
                    <a:pt x="57963" y="428149"/>
                    <a:pt x="57963" y="460534"/>
                    <a:pt x="17958" y="478631"/>
                  </a:cubicBezTo>
                  <a:cubicBezTo>
                    <a:pt x="-23000" y="495776"/>
                    <a:pt x="65583" y="488156"/>
                    <a:pt x="65583" y="488156"/>
                  </a:cubicBezTo>
                  <a:lnTo>
                    <a:pt x="92253" y="474821"/>
                  </a:lnTo>
                  <a:cubicBezTo>
                    <a:pt x="92253" y="474821"/>
                    <a:pt x="63678" y="445294"/>
                    <a:pt x="65583" y="427196"/>
                  </a:cubicBezTo>
                  <a:cubicBezTo>
                    <a:pt x="67488" y="410051"/>
                    <a:pt x="73203" y="101441"/>
                    <a:pt x="77965" y="68104"/>
                  </a:cubicBezTo>
                  <a:cubicBezTo>
                    <a:pt x="83680" y="21431"/>
                    <a:pt x="104635" y="13811"/>
                    <a:pt x="104635" y="13811"/>
                  </a:cubicBezTo>
                  <a:lnTo>
                    <a:pt x="58915" y="7144"/>
                  </a:lnTo>
                  <a:lnTo>
                    <a:pt x="41770" y="30004"/>
                  </a:lnTo>
                  <a:close/>
                </a:path>
              </a:pathLst>
            </a:custGeom>
            <a:grpFill/>
            <a:ln w="9525" cap="flat">
              <a:noFill/>
              <a:prstDash val="solid"/>
              <a:miter/>
            </a:ln>
          </p:spPr>
          <p:txBody>
            <a:bodyPr rtlCol="0" anchor="ctr"/>
            <a:lstStyle/>
            <a:p>
              <a:endParaRPr lang="en-US"/>
            </a:p>
          </p:txBody>
        </p:sp>
        <p:sp>
          <p:nvSpPr>
            <p:cNvPr id="22" name="Freeform: Shape 18">
              <a:extLst>
                <a:ext uri="{FF2B5EF4-FFF2-40B4-BE49-F238E27FC236}">
                  <a16:creationId xmlns="" xmlns:a16="http://schemas.microsoft.com/office/drawing/2014/main" id="{89D11CA9-E9F5-482A-AA32-5920F12A17D8}"/>
                </a:ext>
              </a:extLst>
            </p:cNvPr>
            <p:cNvSpPr/>
            <p:nvPr/>
          </p:nvSpPr>
          <p:spPr>
            <a:xfrm>
              <a:off x="7554604" y="4539138"/>
              <a:ext cx="76200" cy="95250"/>
            </a:xfrm>
            <a:custGeom>
              <a:avLst/>
              <a:gdLst>
                <a:gd name="connsiteX0" fmla="*/ 7144 w 76200"/>
                <a:gd name="connsiteY0" fmla="*/ 13811 h 95250"/>
                <a:gd name="connsiteX1" fmla="*/ 18574 w 76200"/>
                <a:gd name="connsiteY1" fmla="*/ 23336 h 95250"/>
                <a:gd name="connsiteX2" fmla="*/ 71914 w 76200"/>
                <a:gd name="connsiteY2" fmla="*/ 88106 h 95250"/>
                <a:gd name="connsiteX3" fmla="*/ 24289 w 76200"/>
                <a:gd name="connsiteY3" fmla="*/ 21431 h 95250"/>
                <a:gd name="connsiteX4" fmla="*/ 19526 w 76200"/>
                <a:gd name="connsiteY4" fmla="*/ 7144 h 95250"/>
                <a:gd name="connsiteX5" fmla="*/ 7144 w 76200"/>
                <a:gd name="connsiteY5" fmla="*/ 1381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5250">
                  <a:moveTo>
                    <a:pt x="7144" y="13811"/>
                  </a:moveTo>
                  <a:cubicBezTo>
                    <a:pt x="7144" y="13811"/>
                    <a:pt x="13811" y="16669"/>
                    <a:pt x="18574" y="23336"/>
                  </a:cubicBezTo>
                  <a:cubicBezTo>
                    <a:pt x="23336" y="29051"/>
                    <a:pt x="48101" y="73819"/>
                    <a:pt x="71914" y="88106"/>
                  </a:cubicBezTo>
                  <a:cubicBezTo>
                    <a:pt x="71914" y="88106"/>
                    <a:pt x="40481" y="60484"/>
                    <a:pt x="24289" y="21431"/>
                  </a:cubicBezTo>
                  <a:lnTo>
                    <a:pt x="19526" y="7144"/>
                  </a:lnTo>
                  <a:lnTo>
                    <a:pt x="7144" y="13811"/>
                  </a:lnTo>
                  <a:close/>
                </a:path>
              </a:pathLst>
            </a:custGeom>
            <a:grpFill/>
            <a:ln w="9525" cap="flat">
              <a:noFill/>
              <a:prstDash val="solid"/>
              <a:miter/>
            </a:ln>
          </p:spPr>
          <p:txBody>
            <a:bodyPr rtlCol="0" anchor="ctr"/>
            <a:lstStyle/>
            <a:p>
              <a:endParaRPr lang="en-US"/>
            </a:p>
          </p:txBody>
        </p:sp>
        <p:sp>
          <p:nvSpPr>
            <p:cNvPr id="23" name="Freeform: Shape 19">
              <a:extLst>
                <a:ext uri="{FF2B5EF4-FFF2-40B4-BE49-F238E27FC236}">
                  <a16:creationId xmlns="" xmlns:a16="http://schemas.microsoft.com/office/drawing/2014/main" id="{FCD5B31C-2FFB-4AE9-9616-92055DCA3F1B}"/>
                </a:ext>
              </a:extLst>
            </p:cNvPr>
            <p:cNvSpPr/>
            <p:nvPr/>
          </p:nvSpPr>
          <p:spPr>
            <a:xfrm>
              <a:off x="8489959" y="4535328"/>
              <a:ext cx="76200" cy="95250"/>
            </a:xfrm>
            <a:custGeom>
              <a:avLst/>
              <a:gdLst>
                <a:gd name="connsiteX0" fmla="*/ 71914 w 76200"/>
                <a:gd name="connsiteY0" fmla="*/ 13811 h 95250"/>
                <a:gd name="connsiteX1" fmla="*/ 60484 w 76200"/>
                <a:gd name="connsiteY1" fmla="*/ 23336 h 95250"/>
                <a:gd name="connsiteX2" fmla="*/ 7144 w 76200"/>
                <a:gd name="connsiteY2" fmla="*/ 88106 h 95250"/>
                <a:gd name="connsiteX3" fmla="*/ 54769 w 76200"/>
                <a:gd name="connsiteY3" fmla="*/ 21431 h 95250"/>
                <a:gd name="connsiteX4" fmla="*/ 59531 w 76200"/>
                <a:gd name="connsiteY4" fmla="*/ 7144 h 95250"/>
                <a:gd name="connsiteX5" fmla="*/ 71914 w 76200"/>
                <a:gd name="connsiteY5" fmla="*/ 1381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5250">
                  <a:moveTo>
                    <a:pt x="71914" y="13811"/>
                  </a:moveTo>
                  <a:cubicBezTo>
                    <a:pt x="71914" y="13811"/>
                    <a:pt x="65246" y="16669"/>
                    <a:pt x="60484" y="23336"/>
                  </a:cubicBezTo>
                  <a:cubicBezTo>
                    <a:pt x="55721" y="29051"/>
                    <a:pt x="30956" y="73819"/>
                    <a:pt x="7144" y="88106"/>
                  </a:cubicBezTo>
                  <a:cubicBezTo>
                    <a:pt x="7144" y="88106"/>
                    <a:pt x="38576" y="60484"/>
                    <a:pt x="54769" y="21431"/>
                  </a:cubicBezTo>
                  <a:lnTo>
                    <a:pt x="59531" y="7144"/>
                  </a:lnTo>
                  <a:lnTo>
                    <a:pt x="71914" y="13811"/>
                  </a:lnTo>
                  <a:close/>
                </a:path>
              </a:pathLst>
            </a:custGeom>
            <a:grpFill/>
            <a:ln w="9525" cap="flat">
              <a:noFill/>
              <a:prstDash val="solid"/>
              <a:miter/>
            </a:ln>
          </p:spPr>
          <p:txBody>
            <a:bodyPr rtlCol="0" anchor="ctr"/>
            <a:lstStyle/>
            <a:p>
              <a:endParaRPr lang="en-US"/>
            </a:p>
          </p:txBody>
        </p:sp>
        <p:sp>
          <p:nvSpPr>
            <p:cNvPr id="24" name="Freeform: Shape 20">
              <a:extLst>
                <a:ext uri="{FF2B5EF4-FFF2-40B4-BE49-F238E27FC236}">
                  <a16:creationId xmlns="" xmlns:a16="http://schemas.microsoft.com/office/drawing/2014/main" id="{9898A403-7D87-4B1F-A223-A4DBB8AF8E4E}"/>
                </a:ext>
              </a:extLst>
            </p:cNvPr>
            <p:cNvSpPr/>
            <p:nvPr/>
          </p:nvSpPr>
          <p:spPr>
            <a:xfrm>
              <a:off x="7075496" y="4203858"/>
              <a:ext cx="114300" cy="57150"/>
            </a:xfrm>
            <a:custGeom>
              <a:avLst/>
              <a:gdLst>
                <a:gd name="connsiteX0" fmla="*/ 109061 w 114300"/>
                <a:gd name="connsiteY0" fmla="*/ 48101 h 57150"/>
                <a:gd name="connsiteX1" fmla="*/ 7144 w 114300"/>
                <a:gd name="connsiteY1" fmla="*/ 7144 h 57150"/>
                <a:gd name="connsiteX2" fmla="*/ 112871 w 114300"/>
                <a:gd name="connsiteY2" fmla="*/ 55721 h 57150"/>
                <a:gd name="connsiteX3" fmla="*/ 109061 w 114300"/>
                <a:gd name="connsiteY3" fmla="*/ 48101 h 57150"/>
              </a:gdLst>
              <a:ahLst/>
              <a:cxnLst>
                <a:cxn ang="0">
                  <a:pos x="connsiteX0" y="connsiteY0"/>
                </a:cxn>
                <a:cxn ang="0">
                  <a:pos x="connsiteX1" y="connsiteY1"/>
                </a:cxn>
                <a:cxn ang="0">
                  <a:pos x="connsiteX2" y="connsiteY2"/>
                </a:cxn>
                <a:cxn ang="0">
                  <a:pos x="connsiteX3" y="connsiteY3"/>
                </a:cxn>
              </a:cxnLst>
              <a:rect l="l" t="t" r="r" b="b"/>
              <a:pathLst>
                <a:path w="114300" h="57150">
                  <a:moveTo>
                    <a:pt x="109061" y="48101"/>
                  </a:moveTo>
                  <a:cubicBezTo>
                    <a:pt x="109061" y="48101"/>
                    <a:pt x="47149" y="47149"/>
                    <a:pt x="7144" y="7144"/>
                  </a:cubicBezTo>
                  <a:cubicBezTo>
                    <a:pt x="7144" y="7144"/>
                    <a:pt x="38576" y="50006"/>
                    <a:pt x="112871" y="55721"/>
                  </a:cubicBezTo>
                  <a:lnTo>
                    <a:pt x="109061" y="48101"/>
                  </a:lnTo>
                  <a:close/>
                </a:path>
              </a:pathLst>
            </a:custGeom>
            <a:grpFill/>
            <a:ln w="9525" cap="flat">
              <a:noFill/>
              <a:prstDash val="solid"/>
              <a:miter/>
            </a:ln>
          </p:spPr>
          <p:txBody>
            <a:bodyPr rtlCol="0" anchor="ctr"/>
            <a:lstStyle/>
            <a:p>
              <a:endParaRPr lang="en-US"/>
            </a:p>
          </p:txBody>
        </p:sp>
        <p:sp>
          <p:nvSpPr>
            <p:cNvPr id="25" name="Freeform: Shape 21">
              <a:extLst>
                <a:ext uri="{FF2B5EF4-FFF2-40B4-BE49-F238E27FC236}">
                  <a16:creationId xmlns="" xmlns:a16="http://schemas.microsoft.com/office/drawing/2014/main" id="{4B42E94C-75F3-4441-9946-09FDE24F2184}"/>
                </a:ext>
              </a:extLst>
            </p:cNvPr>
            <p:cNvSpPr/>
            <p:nvPr/>
          </p:nvSpPr>
          <p:spPr>
            <a:xfrm>
              <a:off x="8932871" y="4194333"/>
              <a:ext cx="104775" cy="57150"/>
            </a:xfrm>
            <a:custGeom>
              <a:avLst/>
              <a:gdLst>
                <a:gd name="connsiteX0" fmla="*/ 10954 w 104775"/>
                <a:gd name="connsiteY0" fmla="*/ 48101 h 57150"/>
                <a:gd name="connsiteX1" fmla="*/ 97631 w 104775"/>
                <a:gd name="connsiteY1" fmla="*/ 7144 h 57150"/>
                <a:gd name="connsiteX2" fmla="*/ 7144 w 104775"/>
                <a:gd name="connsiteY2" fmla="*/ 55721 h 57150"/>
                <a:gd name="connsiteX3" fmla="*/ 10954 w 104775"/>
                <a:gd name="connsiteY3" fmla="*/ 48101 h 57150"/>
              </a:gdLst>
              <a:ahLst/>
              <a:cxnLst>
                <a:cxn ang="0">
                  <a:pos x="connsiteX0" y="connsiteY0"/>
                </a:cxn>
                <a:cxn ang="0">
                  <a:pos x="connsiteX1" y="connsiteY1"/>
                </a:cxn>
                <a:cxn ang="0">
                  <a:pos x="connsiteX2" y="connsiteY2"/>
                </a:cxn>
                <a:cxn ang="0">
                  <a:pos x="connsiteX3" y="connsiteY3"/>
                </a:cxn>
              </a:cxnLst>
              <a:rect l="l" t="t" r="r" b="b"/>
              <a:pathLst>
                <a:path w="104775" h="57150">
                  <a:moveTo>
                    <a:pt x="10954" y="48101"/>
                  </a:moveTo>
                  <a:cubicBezTo>
                    <a:pt x="10954" y="48101"/>
                    <a:pt x="63341" y="47149"/>
                    <a:pt x="97631" y="7144"/>
                  </a:cubicBezTo>
                  <a:cubicBezTo>
                    <a:pt x="97631" y="7144"/>
                    <a:pt x="70961" y="50006"/>
                    <a:pt x="7144" y="55721"/>
                  </a:cubicBezTo>
                  <a:lnTo>
                    <a:pt x="10954" y="48101"/>
                  </a:lnTo>
                  <a:close/>
                </a:path>
              </a:pathLst>
            </a:custGeom>
            <a:grpFill/>
            <a:ln w="9525" cap="flat">
              <a:noFill/>
              <a:prstDash val="solid"/>
              <a:miter/>
            </a:ln>
          </p:spPr>
          <p:txBody>
            <a:bodyPr rtlCol="0" anchor="ctr"/>
            <a:lstStyle/>
            <a:p>
              <a:endParaRPr lang="en-US"/>
            </a:p>
          </p:txBody>
        </p:sp>
        <p:sp>
          <p:nvSpPr>
            <p:cNvPr id="26" name="Freeform: Shape 22">
              <a:extLst>
                <a:ext uri="{FF2B5EF4-FFF2-40B4-BE49-F238E27FC236}">
                  <a16:creationId xmlns="" xmlns:a16="http://schemas.microsoft.com/office/drawing/2014/main" id="{E9EFE442-1E96-4789-A885-9ADD6B125099}"/>
                </a:ext>
              </a:extLst>
            </p:cNvPr>
            <p:cNvSpPr/>
            <p:nvPr/>
          </p:nvSpPr>
          <p:spPr>
            <a:xfrm>
              <a:off x="6846896" y="3349133"/>
              <a:ext cx="66675" cy="95250"/>
            </a:xfrm>
            <a:custGeom>
              <a:avLst/>
              <a:gdLst>
                <a:gd name="connsiteX0" fmla="*/ 59531 w 66675"/>
                <a:gd name="connsiteY0" fmla="*/ 16049 h 95250"/>
                <a:gd name="connsiteX1" fmla="*/ 7144 w 66675"/>
                <a:gd name="connsiteY1" fmla="*/ 93201 h 95250"/>
                <a:gd name="connsiteX2" fmla="*/ 9049 w 66675"/>
                <a:gd name="connsiteY2" fmla="*/ 64626 h 95250"/>
                <a:gd name="connsiteX3" fmla="*/ 59531 w 66675"/>
                <a:gd name="connsiteY3" fmla="*/ 9381 h 95250"/>
                <a:gd name="connsiteX4" fmla="*/ 59531 w 66675"/>
                <a:gd name="connsiteY4" fmla="*/ 1604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95250">
                  <a:moveTo>
                    <a:pt x="59531" y="16049"/>
                  </a:moveTo>
                  <a:cubicBezTo>
                    <a:pt x="59531" y="16049"/>
                    <a:pt x="15716" y="57959"/>
                    <a:pt x="7144" y="93201"/>
                  </a:cubicBezTo>
                  <a:lnTo>
                    <a:pt x="9049" y="64626"/>
                  </a:lnTo>
                  <a:cubicBezTo>
                    <a:pt x="9049" y="64626"/>
                    <a:pt x="42386" y="17001"/>
                    <a:pt x="59531" y="9381"/>
                  </a:cubicBezTo>
                  <a:cubicBezTo>
                    <a:pt x="75724" y="1761"/>
                    <a:pt x="59531" y="16049"/>
                    <a:pt x="59531" y="16049"/>
                  </a:cubicBezTo>
                </a:path>
              </a:pathLst>
            </a:custGeom>
            <a:grpFill/>
            <a:ln w="9525" cap="flat">
              <a:noFill/>
              <a:prstDash val="solid"/>
              <a:miter/>
            </a:ln>
          </p:spPr>
          <p:txBody>
            <a:bodyPr rtlCol="0" anchor="ctr"/>
            <a:lstStyle/>
            <a:p>
              <a:endParaRPr lang="en-US"/>
            </a:p>
          </p:txBody>
        </p:sp>
        <p:sp>
          <p:nvSpPr>
            <p:cNvPr id="27" name="Freeform: Shape 23">
              <a:extLst>
                <a:ext uri="{FF2B5EF4-FFF2-40B4-BE49-F238E27FC236}">
                  <a16:creationId xmlns="" xmlns:a16="http://schemas.microsoft.com/office/drawing/2014/main" id="{C5E986E3-8BFF-44FD-9A6A-24C4CC08BF66}"/>
                </a:ext>
              </a:extLst>
            </p:cNvPr>
            <p:cNvSpPr/>
            <p:nvPr/>
          </p:nvSpPr>
          <p:spPr>
            <a:xfrm>
              <a:off x="7052818" y="2791301"/>
              <a:ext cx="28575" cy="85725"/>
            </a:xfrm>
            <a:custGeom>
              <a:avLst/>
              <a:gdLst>
                <a:gd name="connsiteX0" fmla="*/ 9820 w 28575"/>
                <a:gd name="connsiteY0" fmla="*/ 82391 h 85725"/>
                <a:gd name="connsiteX1" fmla="*/ 12677 w 28575"/>
                <a:gd name="connsiteY1" fmla="*/ 30004 h 85725"/>
                <a:gd name="connsiteX2" fmla="*/ 28870 w 28575"/>
                <a:gd name="connsiteY2" fmla="*/ 7144 h 85725"/>
                <a:gd name="connsiteX3" fmla="*/ 9820 w 28575"/>
                <a:gd name="connsiteY3" fmla="*/ 82391 h 85725"/>
              </a:gdLst>
              <a:ahLst/>
              <a:cxnLst>
                <a:cxn ang="0">
                  <a:pos x="connsiteX0" y="connsiteY0"/>
                </a:cxn>
                <a:cxn ang="0">
                  <a:pos x="connsiteX1" y="connsiteY1"/>
                </a:cxn>
                <a:cxn ang="0">
                  <a:pos x="connsiteX2" y="connsiteY2"/>
                </a:cxn>
                <a:cxn ang="0">
                  <a:pos x="connsiteX3" y="connsiteY3"/>
                </a:cxn>
              </a:cxnLst>
              <a:rect l="l" t="t" r="r" b="b"/>
              <a:pathLst>
                <a:path w="28575" h="85725">
                  <a:moveTo>
                    <a:pt x="9820" y="82391"/>
                  </a:moveTo>
                  <a:cubicBezTo>
                    <a:pt x="9820" y="82391"/>
                    <a:pt x="2200" y="51911"/>
                    <a:pt x="12677" y="30004"/>
                  </a:cubicBezTo>
                  <a:lnTo>
                    <a:pt x="28870" y="7144"/>
                  </a:lnTo>
                  <a:cubicBezTo>
                    <a:pt x="27917" y="7144"/>
                    <a:pt x="3152" y="51911"/>
                    <a:pt x="9820" y="82391"/>
                  </a:cubicBezTo>
                </a:path>
              </a:pathLst>
            </a:custGeom>
            <a:grpFill/>
            <a:ln w="9525" cap="flat">
              <a:noFill/>
              <a:prstDash val="solid"/>
              <a:miter/>
            </a:ln>
          </p:spPr>
          <p:txBody>
            <a:bodyPr rtlCol="0" anchor="ctr"/>
            <a:lstStyle/>
            <a:p>
              <a:endParaRPr lang="en-US"/>
            </a:p>
          </p:txBody>
        </p:sp>
        <p:sp>
          <p:nvSpPr>
            <p:cNvPr id="28" name="Freeform: Shape 24">
              <a:extLst>
                <a:ext uri="{FF2B5EF4-FFF2-40B4-BE49-F238E27FC236}">
                  <a16:creationId xmlns="" xmlns:a16="http://schemas.microsoft.com/office/drawing/2014/main" id="{0F2DB327-2518-44B5-AB1E-6CA4E27AB123}"/>
                </a:ext>
              </a:extLst>
            </p:cNvPr>
            <p:cNvSpPr/>
            <p:nvPr/>
          </p:nvSpPr>
          <p:spPr>
            <a:xfrm>
              <a:off x="9187612" y="3347228"/>
              <a:ext cx="66675" cy="95250"/>
            </a:xfrm>
            <a:custGeom>
              <a:avLst/>
              <a:gdLst>
                <a:gd name="connsiteX0" fmla="*/ 14340 w 66675"/>
                <a:gd name="connsiteY0" fmla="*/ 16049 h 95250"/>
                <a:gd name="connsiteX1" fmla="*/ 66728 w 66675"/>
                <a:gd name="connsiteY1" fmla="*/ 93201 h 95250"/>
                <a:gd name="connsiteX2" fmla="*/ 64823 w 66675"/>
                <a:gd name="connsiteY2" fmla="*/ 64626 h 95250"/>
                <a:gd name="connsiteX3" fmla="*/ 14340 w 66675"/>
                <a:gd name="connsiteY3" fmla="*/ 9381 h 95250"/>
                <a:gd name="connsiteX4" fmla="*/ 14340 w 66675"/>
                <a:gd name="connsiteY4" fmla="*/ 1604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95250">
                  <a:moveTo>
                    <a:pt x="14340" y="16049"/>
                  </a:moveTo>
                  <a:cubicBezTo>
                    <a:pt x="14340" y="16049"/>
                    <a:pt x="58155" y="57959"/>
                    <a:pt x="66728" y="93201"/>
                  </a:cubicBezTo>
                  <a:lnTo>
                    <a:pt x="64823" y="64626"/>
                  </a:lnTo>
                  <a:cubicBezTo>
                    <a:pt x="64823" y="64626"/>
                    <a:pt x="31485" y="17001"/>
                    <a:pt x="14340" y="9381"/>
                  </a:cubicBezTo>
                  <a:cubicBezTo>
                    <a:pt x="-1852" y="1761"/>
                    <a:pt x="14340" y="16049"/>
                    <a:pt x="14340" y="16049"/>
                  </a:cubicBezTo>
                </a:path>
              </a:pathLst>
            </a:custGeom>
            <a:grpFill/>
            <a:ln w="9525" cap="flat">
              <a:noFill/>
              <a:prstDash val="solid"/>
              <a:miter/>
            </a:ln>
          </p:spPr>
          <p:txBody>
            <a:bodyPr rtlCol="0" anchor="ctr"/>
            <a:lstStyle/>
            <a:p>
              <a:endParaRPr lang="en-US"/>
            </a:p>
          </p:txBody>
        </p:sp>
        <p:sp>
          <p:nvSpPr>
            <p:cNvPr id="29" name="Freeform: Shape 25">
              <a:extLst>
                <a:ext uri="{FF2B5EF4-FFF2-40B4-BE49-F238E27FC236}">
                  <a16:creationId xmlns="" xmlns:a16="http://schemas.microsoft.com/office/drawing/2014/main" id="{7CBC42E0-528C-49B4-8933-229233FFAABA}"/>
                </a:ext>
              </a:extLst>
            </p:cNvPr>
            <p:cNvSpPr/>
            <p:nvPr/>
          </p:nvSpPr>
          <p:spPr>
            <a:xfrm>
              <a:off x="9019549" y="2790348"/>
              <a:ext cx="28575" cy="85725"/>
            </a:xfrm>
            <a:custGeom>
              <a:avLst/>
              <a:gdLst>
                <a:gd name="connsiteX0" fmla="*/ 26194 w 28575"/>
                <a:gd name="connsiteY0" fmla="*/ 82391 h 85725"/>
                <a:gd name="connsiteX1" fmla="*/ 23336 w 28575"/>
                <a:gd name="connsiteY1" fmla="*/ 30004 h 85725"/>
                <a:gd name="connsiteX2" fmla="*/ 7144 w 28575"/>
                <a:gd name="connsiteY2" fmla="*/ 7144 h 85725"/>
                <a:gd name="connsiteX3" fmla="*/ 26194 w 28575"/>
                <a:gd name="connsiteY3" fmla="*/ 82391 h 85725"/>
              </a:gdLst>
              <a:ahLst/>
              <a:cxnLst>
                <a:cxn ang="0">
                  <a:pos x="connsiteX0" y="connsiteY0"/>
                </a:cxn>
                <a:cxn ang="0">
                  <a:pos x="connsiteX1" y="connsiteY1"/>
                </a:cxn>
                <a:cxn ang="0">
                  <a:pos x="connsiteX2" y="connsiteY2"/>
                </a:cxn>
                <a:cxn ang="0">
                  <a:pos x="connsiteX3" y="connsiteY3"/>
                </a:cxn>
              </a:cxnLst>
              <a:rect l="l" t="t" r="r" b="b"/>
              <a:pathLst>
                <a:path w="28575" h="85725">
                  <a:moveTo>
                    <a:pt x="26194" y="82391"/>
                  </a:moveTo>
                  <a:cubicBezTo>
                    <a:pt x="26194" y="82391"/>
                    <a:pt x="33814" y="51911"/>
                    <a:pt x="23336" y="30004"/>
                  </a:cubicBezTo>
                  <a:lnTo>
                    <a:pt x="7144" y="7144"/>
                  </a:lnTo>
                  <a:cubicBezTo>
                    <a:pt x="8096" y="7144"/>
                    <a:pt x="32861" y="50959"/>
                    <a:pt x="26194" y="82391"/>
                  </a:cubicBezTo>
                </a:path>
              </a:pathLst>
            </a:custGeom>
            <a:grpFill/>
            <a:ln w="9525" cap="flat">
              <a:noFill/>
              <a:prstDash val="solid"/>
              <a:miter/>
            </a:ln>
          </p:spPr>
          <p:txBody>
            <a:bodyPr rtlCol="0" anchor="ctr"/>
            <a:lstStyle/>
            <a:p>
              <a:endParaRPr lang="en-US"/>
            </a:p>
          </p:txBody>
        </p:sp>
        <p:sp>
          <p:nvSpPr>
            <p:cNvPr id="30" name="Freeform: Shape 26">
              <a:extLst>
                <a:ext uri="{FF2B5EF4-FFF2-40B4-BE49-F238E27FC236}">
                  <a16:creationId xmlns="" xmlns:a16="http://schemas.microsoft.com/office/drawing/2014/main" id="{6BB3EF96-FBBC-4907-BB62-5136B7656664}"/>
                </a:ext>
              </a:extLst>
            </p:cNvPr>
            <p:cNvSpPr/>
            <p:nvPr/>
          </p:nvSpPr>
          <p:spPr>
            <a:xfrm>
              <a:off x="7634614" y="2965608"/>
              <a:ext cx="838200" cy="771525"/>
            </a:xfrm>
            <a:custGeom>
              <a:avLst/>
              <a:gdLst>
                <a:gd name="connsiteX0" fmla="*/ 639604 w 838200"/>
                <a:gd name="connsiteY0" fmla="*/ 135731 h 771525"/>
                <a:gd name="connsiteX1" fmla="*/ 421481 w 838200"/>
                <a:gd name="connsiteY1" fmla="*/ 7144 h 771525"/>
                <a:gd name="connsiteX2" fmla="*/ 203359 w 838200"/>
                <a:gd name="connsiteY2" fmla="*/ 135731 h 771525"/>
                <a:gd name="connsiteX3" fmla="*/ 7144 w 838200"/>
                <a:gd name="connsiteY3" fmla="*/ 283369 h 771525"/>
                <a:gd name="connsiteX4" fmla="*/ 80486 w 838200"/>
                <a:gd name="connsiteY4" fmla="*/ 536734 h 771525"/>
                <a:gd name="connsiteX5" fmla="*/ 173831 w 838200"/>
                <a:gd name="connsiteY5" fmla="*/ 753904 h 771525"/>
                <a:gd name="connsiteX6" fmla="*/ 421481 w 838200"/>
                <a:gd name="connsiteY6" fmla="*/ 767239 h 771525"/>
                <a:gd name="connsiteX7" fmla="*/ 669131 w 838200"/>
                <a:gd name="connsiteY7" fmla="*/ 753904 h 771525"/>
                <a:gd name="connsiteX8" fmla="*/ 762476 w 838200"/>
                <a:gd name="connsiteY8" fmla="*/ 536734 h 771525"/>
                <a:gd name="connsiteX9" fmla="*/ 835819 w 838200"/>
                <a:gd name="connsiteY9" fmla="*/ 283369 h 771525"/>
                <a:gd name="connsiteX10" fmla="*/ 639604 w 838200"/>
                <a:gd name="connsiteY10" fmla="*/ 135731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8200" h="771525">
                  <a:moveTo>
                    <a:pt x="639604" y="135731"/>
                  </a:moveTo>
                  <a:cubicBezTo>
                    <a:pt x="559594" y="83344"/>
                    <a:pt x="421481" y="7144"/>
                    <a:pt x="421481" y="7144"/>
                  </a:cubicBezTo>
                  <a:cubicBezTo>
                    <a:pt x="421481" y="7144"/>
                    <a:pt x="283369" y="84296"/>
                    <a:pt x="203359" y="135731"/>
                  </a:cubicBezTo>
                  <a:cubicBezTo>
                    <a:pt x="122396" y="188119"/>
                    <a:pt x="7144" y="283369"/>
                    <a:pt x="7144" y="283369"/>
                  </a:cubicBezTo>
                  <a:cubicBezTo>
                    <a:pt x="7144" y="283369"/>
                    <a:pt x="18574" y="361474"/>
                    <a:pt x="80486" y="536734"/>
                  </a:cubicBezTo>
                  <a:cubicBezTo>
                    <a:pt x="118586" y="646271"/>
                    <a:pt x="173831" y="753904"/>
                    <a:pt x="173831" y="753904"/>
                  </a:cubicBezTo>
                  <a:cubicBezTo>
                    <a:pt x="173831" y="753904"/>
                    <a:pt x="282416" y="767239"/>
                    <a:pt x="421481" y="767239"/>
                  </a:cubicBezTo>
                  <a:cubicBezTo>
                    <a:pt x="544354" y="767239"/>
                    <a:pt x="669131" y="753904"/>
                    <a:pt x="669131" y="753904"/>
                  </a:cubicBezTo>
                  <a:cubicBezTo>
                    <a:pt x="669131" y="753904"/>
                    <a:pt x="724376" y="646271"/>
                    <a:pt x="762476" y="536734"/>
                  </a:cubicBezTo>
                  <a:cubicBezTo>
                    <a:pt x="824389" y="360521"/>
                    <a:pt x="835819" y="283369"/>
                    <a:pt x="835819" y="283369"/>
                  </a:cubicBezTo>
                  <a:cubicBezTo>
                    <a:pt x="835819" y="283369"/>
                    <a:pt x="720566" y="188119"/>
                    <a:pt x="639604" y="135731"/>
                  </a:cubicBezTo>
                </a:path>
              </a:pathLst>
            </a:custGeom>
            <a:grpFill/>
            <a:ln w="9525" cap="flat">
              <a:noFill/>
              <a:prstDash val="solid"/>
              <a:miter/>
            </a:ln>
          </p:spPr>
          <p:txBody>
            <a:bodyPr rtlCol="0" anchor="ctr"/>
            <a:lstStyle/>
            <a:p>
              <a:endParaRPr lang="en-US"/>
            </a:p>
          </p:txBody>
        </p:sp>
        <p:sp>
          <p:nvSpPr>
            <p:cNvPr id="31" name="Freeform: Shape 27">
              <a:extLst>
                <a:ext uri="{FF2B5EF4-FFF2-40B4-BE49-F238E27FC236}">
                  <a16:creationId xmlns="" xmlns:a16="http://schemas.microsoft.com/office/drawing/2014/main" id="{F561A004-C22F-4D36-8DEF-927D17BCBC6D}"/>
                </a:ext>
              </a:extLst>
            </p:cNvPr>
            <p:cNvSpPr/>
            <p:nvPr/>
          </p:nvSpPr>
          <p:spPr>
            <a:xfrm>
              <a:off x="6892616" y="2763611"/>
              <a:ext cx="371475" cy="742950"/>
            </a:xfrm>
            <a:custGeom>
              <a:avLst/>
              <a:gdLst>
                <a:gd name="connsiteX0" fmla="*/ 171926 w 371475"/>
                <a:gd name="connsiteY0" fmla="*/ 95793 h 742950"/>
                <a:gd name="connsiteX1" fmla="*/ 7144 w 371475"/>
                <a:gd name="connsiteY1" fmla="*/ 599666 h 742950"/>
                <a:gd name="connsiteX2" fmla="*/ 124301 w 371475"/>
                <a:gd name="connsiteY2" fmla="*/ 737778 h 742950"/>
                <a:gd name="connsiteX3" fmla="*/ 372904 w 371475"/>
                <a:gd name="connsiteY3" fmla="*/ 378686 h 742950"/>
                <a:gd name="connsiteX4" fmla="*/ 359569 w 371475"/>
                <a:gd name="connsiteY4" fmla="*/ 7211 h 742950"/>
                <a:gd name="connsiteX5" fmla="*/ 171926 w 371475"/>
                <a:gd name="connsiteY5" fmla="*/ 95793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1475" h="742950">
                  <a:moveTo>
                    <a:pt x="171926" y="95793"/>
                  </a:moveTo>
                  <a:cubicBezTo>
                    <a:pt x="171926" y="95793"/>
                    <a:pt x="9049" y="348206"/>
                    <a:pt x="7144" y="599666"/>
                  </a:cubicBezTo>
                  <a:cubicBezTo>
                    <a:pt x="7144" y="599666"/>
                    <a:pt x="40481" y="712061"/>
                    <a:pt x="124301" y="737778"/>
                  </a:cubicBezTo>
                  <a:cubicBezTo>
                    <a:pt x="124301" y="737778"/>
                    <a:pt x="251936" y="452981"/>
                    <a:pt x="372904" y="378686"/>
                  </a:cubicBezTo>
                  <a:cubicBezTo>
                    <a:pt x="372904" y="378686"/>
                    <a:pt x="304324" y="175803"/>
                    <a:pt x="359569" y="7211"/>
                  </a:cubicBezTo>
                  <a:cubicBezTo>
                    <a:pt x="359569" y="7211"/>
                    <a:pt x="281464" y="1496"/>
                    <a:pt x="171926" y="95793"/>
                  </a:cubicBezTo>
                </a:path>
              </a:pathLst>
            </a:custGeom>
            <a:grpFill/>
            <a:ln w="9525" cap="flat">
              <a:noFill/>
              <a:prstDash val="solid"/>
              <a:miter/>
            </a:ln>
          </p:spPr>
          <p:txBody>
            <a:bodyPr rtlCol="0" anchor="ctr"/>
            <a:lstStyle/>
            <a:p>
              <a:endParaRPr lang="en-US"/>
            </a:p>
          </p:txBody>
        </p:sp>
        <p:sp>
          <p:nvSpPr>
            <p:cNvPr id="32" name="Freeform: Shape 28">
              <a:extLst>
                <a:ext uri="{FF2B5EF4-FFF2-40B4-BE49-F238E27FC236}">
                  <a16:creationId xmlns="" xmlns:a16="http://schemas.microsoft.com/office/drawing/2014/main" id="{C979DA1A-DFB9-453D-8E80-801B11D2263C}"/>
                </a:ext>
              </a:extLst>
            </p:cNvPr>
            <p:cNvSpPr/>
            <p:nvPr/>
          </p:nvSpPr>
          <p:spPr>
            <a:xfrm>
              <a:off x="8837621" y="2763611"/>
              <a:ext cx="371475" cy="742950"/>
            </a:xfrm>
            <a:custGeom>
              <a:avLst/>
              <a:gdLst>
                <a:gd name="connsiteX0" fmla="*/ 208121 w 371475"/>
                <a:gd name="connsiteY0" fmla="*/ 95793 h 742950"/>
                <a:gd name="connsiteX1" fmla="*/ 372904 w 371475"/>
                <a:gd name="connsiteY1" fmla="*/ 599666 h 742950"/>
                <a:gd name="connsiteX2" fmla="*/ 255746 w 371475"/>
                <a:gd name="connsiteY2" fmla="*/ 737778 h 742950"/>
                <a:gd name="connsiteX3" fmla="*/ 7144 w 371475"/>
                <a:gd name="connsiteY3" fmla="*/ 378686 h 742950"/>
                <a:gd name="connsiteX4" fmla="*/ 20479 w 371475"/>
                <a:gd name="connsiteY4" fmla="*/ 7211 h 742950"/>
                <a:gd name="connsiteX5" fmla="*/ 208121 w 371475"/>
                <a:gd name="connsiteY5" fmla="*/ 95793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1475" h="742950">
                  <a:moveTo>
                    <a:pt x="208121" y="95793"/>
                  </a:moveTo>
                  <a:cubicBezTo>
                    <a:pt x="208121" y="95793"/>
                    <a:pt x="370999" y="348206"/>
                    <a:pt x="372904" y="599666"/>
                  </a:cubicBezTo>
                  <a:cubicBezTo>
                    <a:pt x="372904" y="599666"/>
                    <a:pt x="339566" y="712061"/>
                    <a:pt x="255746" y="737778"/>
                  </a:cubicBezTo>
                  <a:cubicBezTo>
                    <a:pt x="255746" y="737778"/>
                    <a:pt x="128111" y="452981"/>
                    <a:pt x="7144" y="378686"/>
                  </a:cubicBezTo>
                  <a:cubicBezTo>
                    <a:pt x="7144" y="378686"/>
                    <a:pt x="75724" y="175803"/>
                    <a:pt x="20479" y="7211"/>
                  </a:cubicBezTo>
                  <a:cubicBezTo>
                    <a:pt x="20479" y="7211"/>
                    <a:pt x="98584" y="1496"/>
                    <a:pt x="208121" y="95793"/>
                  </a:cubicBezTo>
                </a:path>
              </a:pathLst>
            </a:custGeom>
            <a:grpFill/>
            <a:ln w="9525" cap="flat">
              <a:noFill/>
              <a:prstDash val="solid"/>
              <a:miter/>
            </a:ln>
          </p:spPr>
          <p:txBody>
            <a:bodyPr rtlCol="0" anchor="ctr"/>
            <a:lstStyle/>
            <a:p>
              <a:endParaRPr lang="en-US" dirty="0"/>
            </a:p>
          </p:txBody>
        </p:sp>
        <p:sp>
          <p:nvSpPr>
            <p:cNvPr id="33" name="Freeform: Shape 29">
              <a:extLst>
                <a:ext uri="{FF2B5EF4-FFF2-40B4-BE49-F238E27FC236}">
                  <a16:creationId xmlns="" xmlns:a16="http://schemas.microsoft.com/office/drawing/2014/main" id="{DCCB1A0F-CCE5-4BA3-8D74-8B40BC1152BB}"/>
                </a:ext>
              </a:extLst>
            </p:cNvPr>
            <p:cNvSpPr/>
            <p:nvPr/>
          </p:nvSpPr>
          <p:spPr>
            <a:xfrm>
              <a:off x="7670809" y="2302630"/>
              <a:ext cx="781050" cy="266700"/>
            </a:xfrm>
            <a:custGeom>
              <a:avLst/>
              <a:gdLst>
                <a:gd name="connsiteX0" fmla="*/ 101441 w 781050"/>
                <a:gd name="connsiteY0" fmla="*/ 45282 h 266700"/>
                <a:gd name="connsiteX1" fmla="*/ 630079 w 781050"/>
                <a:gd name="connsiteY1" fmla="*/ 35757 h 266700"/>
                <a:gd name="connsiteX2" fmla="*/ 775811 w 781050"/>
                <a:gd name="connsiteY2" fmla="*/ 148152 h 266700"/>
                <a:gd name="connsiteX3" fmla="*/ 398621 w 781050"/>
                <a:gd name="connsiteY3" fmla="*/ 265310 h 266700"/>
                <a:gd name="connsiteX4" fmla="*/ 7144 w 781050"/>
                <a:gd name="connsiteY4" fmla="*/ 161487 h 266700"/>
                <a:gd name="connsiteX5" fmla="*/ 101441 w 781050"/>
                <a:gd name="connsiteY5" fmla="*/ 45282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1050" h="266700">
                  <a:moveTo>
                    <a:pt x="101441" y="45282"/>
                  </a:moveTo>
                  <a:cubicBezTo>
                    <a:pt x="101441" y="45282"/>
                    <a:pt x="358616" y="-33775"/>
                    <a:pt x="630079" y="35757"/>
                  </a:cubicBezTo>
                  <a:cubicBezTo>
                    <a:pt x="630079" y="35757"/>
                    <a:pt x="729139" y="71000"/>
                    <a:pt x="775811" y="148152"/>
                  </a:cubicBezTo>
                  <a:cubicBezTo>
                    <a:pt x="775811" y="148152"/>
                    <a:pt x="531971" y="178632"/>
                    <a:pt x="398621" y="265310"/>
                  </a:cubicBezTo>
                  <a:cubicBezTo>
                    <a:pt x="398621" y="265310"/>
                    <a:pt x="220504" y="158630"/>
                    <a:pt x="7144" y="161487"/>
                  </a:cubicBezTo>
                  <a:cubicBezTo>
                    <a:pt x="7144" y="162440"/>
                    <a:pt x="16669" y="103385"/>
                    <a:pt x="101441" y="45282"/>
                  </a:cubicBezTo>
                </a:path>
              </a:pathLst>
            </a:custGeom>
            <a:grpFill/>
            <a:ln w="9525" cap="flat">
              <a:noFill/>
              <a:prstDash val="solid"/>
              <a:miter/>
            </a:ln>
          </p:spPr>
          <p:txBody>
            <a:bodyPr rtlCol="0" anchor="ctr"/>
            <a:lstStyle/>
            <a:p>
              <a:endParaRPr lang="en-US"/>
            </a:p>
          </p:txBody>
        </p:sp>
        <p:sp>
          <p:nvSpPr>
            <p:cNvPr id="34" name="Freeform: Shape 30">
              <a:extLst>
                <a:ext uri="{FF2B5EF4-FFF2-40B4-BE49-F238E27FC236}">
                  <a16:creationId xmlns="" xmlns:a16="http://schemas.microsoft.com/office/drawing/2014/main" id="{6310C1EA-4276-46A8-BEF3-202387B52F1A}"/>
                </a:ext>
              </a:extLst>
            </p:cNvPr>
            <p:cNvSpPr/>
            <p:nvPr/>
          </p:nvSpPr>
          <p:spPr>
            <a:xfrm>
              <a:off x="7143099" y="3983831"/>
              <a:ext cx="676275" cy="581025"/>
            </a:xfrm>
            <a:custGeom>
              <a:avLst/>
              <a:gdLst>
                <a:gd name="connsiteX0" fmla="*/ 25266 w 676275"/>
                <a:gd name="connsiteY0" fmla="*/ 7144 h 581025"/>
                <a:gd name="connsiteX1" fmla="*/ 38601 w 676275"/>
                <a:gd name="connsiteY1" fmla="*/ 274796 h 581025"/>
                <a:gd name="connsiteX2" fmla="*/ 435793 w 676275"/>
                <a:gd name="connsiteY2" fmla="*/ 582454 h 581025"/>
                <a:gd name="connsiteX3" fmla="*/ 669156 w 676275"/>
                <a:gd name="connsiteY3" fmla="*/ 475774 h 581025"/>
                <a:gd name="connsiteX4" fmla="*/ 424363 w 676275"/>
                <a:gd name="connsiteY4" fmla="*/ 116681 h 581025"/>
                <a:gd name="connsiteX5" fmla="*/ 25266 w 676275"/>
                <a:gd name="connsiteY5" fmla="*/ 714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581025">
                  <a:moveTo>
                    <a:pt x="25266" y="7144"/>
                  </a:moveTo>
                  <a:cubicBezTo>
                    <a:pt x="25266" y="7144"/>
                    <a:pt x="-23312" y="113824"/>
                    <a:pt x="38601" y="274796"/>
                  </a:cubicBezTo>
                  <a:cubicBezTo>
                    <a:pt x="38601" y="274796"/>
                    <a:pt x="148138" y="465296"/>
                    <a:pt x="435793" y="582454"/>
                  </a:cubicBezTo>
                  <a:cubicBezTo>
                    <a:pt x="435793" y="582454"/>
                    <a:pt x="585336" y="569119"/>
                    <a:pt x="669156" y="475774"/>
                  </a:cubicBezTo>
                  <a:cubicBezTo>
                    <a:pt x="669156" y="475774"/>
                    <a:pt x="431983" y="238601"/>
                    <a:pt x="424363" y="116681"/>
                  </a:cubicBezTo>
                  <a:cubicBezTo>
                    <a:pt x="424363" y="116681"/>
                    <a:pt x="247198" y="131921"/>
                    <a:pt x="25266" y="7144"/>
                  </a:cubicBezTo>
                </a:path>
              </a:pathLst>
            </a:custGeom>
            <a:grpFill/>
            <a:ln w="9525" cap="flat">
              <a:noFill/>
              <a:prstDash val="solid"/>
              <a:miter/>
            </a:ln>
          </p:spPr>
          <p:txBody>
            <a:bodyPr rtlCol="0" anchor="ctr"/>
            <a:lstStyle/>
            <a:p>
              <a:endParaRPr lang="en-US"/>
            </a:p>
          </p:txBody>
        </p:sp>
        <p:sp>
          <p:nvSpPr>
            <p:cNvPr id="37" name="Freeform: Shape 31">
              <a:extLst>
                <a:ext uri="{FF2B5EF4-FFF2-40B4-BE49-F238E27FC236}">
                  <a16:creationId xmlns="" xmlns:a16="http://schemas.microsoft.com/office/drawing/2014/main" id="{65FD980B-D1E4-413F-AB19-C660538B10D4}"/>
                </a:ext>
              </a:extLst>
            </p:cNvPr>
            <p:cNvSpPr/>
            <p:nvPr/>
          </p:nvSpPr>
          <p:spPr>
            <a:xfrm>
              <a:off x="8308984" y="3973353"/>
              <a:ext cx="676275" cy="581025"/>
            </a:xfrm>
            <a:custGeom>
              <a:avLst/>
              <a:gdLst>
                <a:gd name="connsiteX0" fmla="*/ 651034 w 676275"/>
                <a:gd name="connsiteY0" fmla="*/ 7144 h 581025"/>
                <a:gd name="connsiteX1" fmla="*/ 637699 w 676275"/>
                <a:gd name="connsiteY1" fmla="*/ 274796 h 581025"/>
                <a:gd name="connsiteX2" fmla="*/ 240506 w 676275"/>
                <a:gd name="connsiteY2" fmla="*/ 582454 h 581025"/>
                <a:gd name="connsiteX3" fmla="*/ 7144 w 676275"/>
                <a:gd name="connsiteY3" fmla="*/ 475774 h 581025"/>
                <a:gd name="connsiteX4" fmla="*/ 251936 w 676275"/>
                <a:gd name="connsiteY4" fmla="*/ 116681 h 581025"/>
                <a:gd name="connsiteX5" fmla="*/ 651034 w 676275"/>
                <a:gd name="connsiteY5" fmla="*/ 714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581025">
                  <a:moveTo>
                    <a:pt x="651034" y="7144"/>
                  </a:moveTo>
                  <a:cubicBezTo>
                    <a:pt x="651034" y="7144"/>
                    <a:pt x="699611" y="113824"/>
                    <a:pt x="637699" y="274796"/>
                  </a:cubicBezTo>
                  <a:cubicBezTo>
                    <a:pt x="637699" y="274796"/>
                    <a:pt x="528161" y="465296"/>
                    <a:pt x="240506" y="582454"/>
                  </a:cubicBezTo>
                  <a:cubicBezTo>
                    <a:pt x="240506" y="582454"/>
                    <a:pt x="90964" y="569119"/>
                    <a:pt x="7144" y="475774"/>
                  </a:cubicBezTo>
                  <a:cubicBezTo>
                    <a:pt x="7144" y="475774"/>
                    <a:pt x="244316" y="238601"/>
                    <a:pt x="251936" y="116681"/>
                  </a:cubicBezTo>
                  <a:cubicBezTo>
                    <a:pt x="251936" y="116681"/>
                    <a:pt x="429101" y="131921"/>
                    <a:pt x="651034" y="7144"/>
                  </a:cubicBezTo>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552700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 xmlns:a16="http://schemas.microsoft.com/office/drawing/2014/main" id="{E8C4BA08-0756-4562-B6BB-3567581436BE}"/>
              </a:ext>
            </a:extLst>
          </p:cNvPr>
          <p:cNvSpPr/>
          <p:nvPr/>
        </p:nvSpPr>
        <p:spPr>
          <a:xfrm>
            <a:off x="-10693"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41">
            <a:extLst>
              <a:ext uri="{FF2B5EF4-FFF2-40B4-BE49-F238E27FC236}">
                <a16:creationId xmlns:a16="http://schemas.microsoft.com/office/drawing/2014/main" xmlns="" id="{F65B7414-E68C-4EA2-8853-98CB27D12944}"/>
              </a:ext>
            </a:extLst>
          </p:cNvPr>
          <p:cNvPicPr>
            <a:picLocks noChangeAspect="1"/>
          </p:cNvPicPr>
          <p:nvPr/>
        </p:nvPicPr>
        <p:blipFill rotWithShape="1">
          <a:blip r:embed="rId2">
            <a:extLst>
              <a:ext uri="{28A0092B-C50C-407E-A947-70E740481C1C}">
                <a14:useLocalDpi xmlns:a14="http://schemas.microsoft.com/office/drawing/2010/main" val="0"/>
              </a:ext>
            </a:extLst>
          </a:blip>
          <a:srcRect l="119" t="-23010" r="-119" b="65118"/>
          <a:stretch/>
        </p:blipFill>
        <p:spPr>
          <a:xfrm rot="10800000">
            <a:off x="-26001" y="-8531"/>
            <a:ext cx="12206572" cy="4624637"/>
          </a:xfrm>
          <a:prstGeom prst="rect">
            <a:avLst/>
          </a:prstGeom>
        </p:spPr>
      </p:pic>
      <p:pic>
        <p:nvPicPr>
          <p:cNvPr id="64" name="Picture 38">
            <a:extLst>
              <a:ext uri="{FF2B5EF4-FFF2-40B4-BE49-F238E27FC236}">
                <a16:creationId xmlns:a16="http://schemas.microsoft.com/office/drawing/2014/main" xmlns="" id="{47CC5858-2BE2-472B-9A02-1DC851B79887}"/>
              </a:ext>
            </a:extLst>
          </p:cNvPr>
          <p:cNvPicPr>
            <a:picLocks noChangeAspect="1"/>
          </p:cNvPicPr>
          <p:nvPr/>
        </p:nvPicPr>
        <p:blipFill rotWithShape="1">
          <a:blip r:embed="rId2">
            <a:extLst>
              <a:ext uri="{28A0092B-C50C-407E-A947-70E740481C1C}">
                <a14:useLocalDpi xmlns:a14="http://schemas.microsoft.com/office/drawing/2010/main" val="0"/>
              </a:ext>
            </a:extLst>
          </a:blip>
          <a:srcRect l="119" t="-23010" r="-119" b="65118"/>
          <a:stretch/>
        </p:blipFill>
        <p:spPr>
          <a:xfrm>
            <a:off x="0" y="2220649"/>
            <a:ext cx="12206572" cy="4624637"/>
          </a:xfrm>
          <a:prstGeom prst="rect">
            <a:avLst/>
          </a:prstGeom>
        </p:spPr>
      </p:pic>
      <p:sp>
        <p:nvSpPr>
          <p:cNvPr id="4" name="TextBox 3">
            <a:extLst>
              <a:ext uri="{FF2B5EF4-FFF2-40B4-BE49-F238E27FC236}">
                <a16:creationId xmlns="" xmlns:a16="http://schemas.microsoft.com/office/drawing/2014/main" id="{948A2979-A456-4286-B8FC-8FF4C0C58EFD}"/>
              </a:ext>
            </a:extLst>
          </p:cNvPr>
          <p:cNvSpPr txBox="1"/>
          <p:nvPr/>
        </p:nvSpPr>
        <p:spPr>
          <a:xfrm>
            <a:off x="5346774" y="1872982"/>
            <a:ext cx="6123407" cy="2677656"/>
          </a:xfrm>
          <a:prstGeom prst="rect">
            <a:avLst/>
          </a:prstGeom>
          <a:noFill/>
        </p:spPr>
        <p:txBody>
          <a:bodyPr wrap="square" rtlCol="0" anchor="ctr">
            <a:spAutoFit/>
          </a:bodyPr>
          <a:lstStyle/>
          <a:p>
            <a:pPr algn="ctr"/>
            <a:r>
              <a:rPr lang="en-US" altLang="ko-KR" sz="2400" b="1" dirty="0" smtClean="0">
                <a:solidFill>
                  <a:schemeClr val="tx1">
                    <a:lumMod val="85000"/>
                    <a:lumOff val="15000"/>
                  </a:schemeClr>
                </a:solidFill>
                <a:effectLst>
                  <a:outerShdw blurRad="38100" dist="38100" dir="2700000" algn="tl">
                    <a:srgbClr val="000000">
                      <a:alpha val="43137"/>
                    </a:srgbClr>
                  </a:outerShdw>
                </a:effectLst>
                <a:latin typeface="Baskerville Old Face" panose="02020602080505020303" pitchFamily="18" charset="0"/>
                <a:cs typeface="Arial" pitchFamily="34" charset="0"/>
              </a:rPr>
              <a:t>Of course this is not the correct idea and every coach and player understand the need of the rule and how the technique is highly accurate , but </a:t>
            </a:r>
            <a:r>
              <a:rPr lang="en-US" altLang="ko-KR" sz="2400" b="1" dirty="0">
                <a:solidFill>
                  <a:schemeClr val="tx1">
                    <a:lumMod val="85000"/>
                    <a:lumOff val="15000"/>
                  </a:schemeClr>
                </a:solidFill>
                <a:effectLst>
                  <a:outerShdw blurRad="38100" dist="38100" dir="2700000" algn="tl">
                    <a:srgbClr val="000000">
                      <a:alpha val="43137"/>
                    </a:srgbClr>
                  </a:outerShdw>
                </a:effectLst>
                <a:latin typeface="Baskerville Old Face" panose="02020602080505020303" pitchFamily="18" charset="0"/>
                <a:cs typeface="Arial" pitchFamily="34" charset="0"/>
              </a:rPr>
              <a:t>from </a:t>
            </a:r>
            <a:r>
              <a:rPr lang="en-US" altLang="ko-KR" sz="2400" b="1" dirty="0" smtClean="0">
                <a:solidFill>
                  <a:schemeClr val="tx1">
                    <a:lumMod val="85000"/>
                    <a:lumOff val="15000"/>
                  </a:schemeClr>
                </a:solidFill>
                <a:effectLst>
                  <a:outerShdw blurRad="38100" dist="38100" dir="2700000" algn="tl">
                    <a:srgbClr val="000000">
                      <a:alpha val="43137"/>
                    </a:srgbClr>
                  </a:outerShdw>
                </a:effectLst>
                <a:latin typeface="Baskerville Old Face" panose="02020602080505020303" pitchFamily="18" charset="0"/>
                <a:cs typeface="Arial" pitchFamily="34" charset="0"/>
              </a:rPr>
              <a:t>soccer fan perspective , I  think it’s a harsh rule , and from software engineer perspective ,the technique is too accurate to be used in a sport like Soccer  </a:t>
            </a:r>
            <a:endParaRPr lang="ko-KR" altLang="en-US" sz="2400" b="1" dirty="0">
              <a:solidFill>
                <a:schemeClr val="tx1">
                  <a:lumMod val="85000"/>
                  <a:lumOff val="15000"/>
                </a:schemeClr>
              </a:solidFill>
              <a:effectLst>
                <a:outerShdw blurRad="38100" dist="38100" dir="2700000" algn="tl">
                  <a:srgbClr val="000000">
                    <a:alpha val="43137"/>
                  </a:srgbClr>
                </a:outerShdw>
              </a:effectLst>
              <a:latin typeface="Baskerville Old Face" panose="02020602080505020303" pitchFamily="18" charset="0"/>
              <a:cs typeface="Arial" pitchFamily="34" charset="0"/>
            </a:endParaRPr>
          </a:p>
        </p:txBody>
      </p:sp>
      <p:sp>
        <p:nvSpPr>
          <p:cNvPr id="5" name="TextBox 4">
            <a:extLst>
              <a:ext uri="{FF2B5EF4-FFF2-40B4-BE49-F238E27FC236}">
                <a16:creationId xmlns="" xmlns:a16="http://schemas.microsoft.com/office/drawing/2014/main" id="{35784B83-6120-4373-9C1F-DC8EEE6D58B3}"/>
              </a:ext>
            </a:extLst>
          </p:cNvPr>
          <p:cNvSpPr txBox="1"/>
          <p:nvPr/>
        </p:nvSpPr>
        <p:spPr>
          <a:xfrm>
            <a:off x="5261876" y="4601351"/>
            <a:ext cx="6123333" cy="338554"/>
          </a:xfrm>
          <a:prstGeom prst="rect">
            <a:avLst/>
          </a:prstGeom>
          <a:noFill/>
        </p:spPr>
        <p:txBody>
          <a:bodyPr wrap="square" rtlCol="0" anchor="ctr">
            <a:spAutoFit/>
          </a:bodyPr>
          <a:lstStyle/>
          <a:p>
            <a:pPr algn="ctr"/>
            <a:r>
              <a:rPr lang="en-US" altLang="ko-KR" sz="1600" dirty="0" smtClean="0">
                <a:solidFill>
                  <a:schemeClr val="bg1"/>
                </a:solidFill>
                <a:latin typeface="Arial Black" panose="020B0A04020102020204" pitchFamily="34" charset="0"/>
                <a:cs typeface="Arial" pitchFamily="34" charset="0"/>
              </a:rPr>
              <a:t>Reference : FIFA</a:t>
            </a:r>
            <a:endParaRPr lang="ko-KR" altLang="en-US" sz="1600" dirty="0">
              <a:solidFill>
                <a:schemeClr val="bg1"/>
              </a:solidFill>
              <a:latin typeface="Arial Black" panose="020B0A04020102020204" pitchFamily="34" charset="0"/>
              <a:cs typeface="Arial" pitchFamily="34" charset="0"/>
            </a:endParaRPr>
          </a:p>
        </p:txBody>
      </p:sp>
      <p:sp>
        <p:nvSpPr>
          <p:cNvPr id="34" name="Freeform: Shape 33">
            <a:extLst>
              <a:ext uri="{FF2B5EF4-FFF2-40B4-BE49-F238E27FC236}">
                <a16:creationId xmlns="" xmlns:a16="http://schemas.microsoft.com/office/drawing/2014/main" id="{10D91C7C-18C2-4357-9B14-3FE03F0BA1D2}"/>
              </a:ext>
            </a:extLst>
          </p:cNvPr>
          <p:cNvSpPr/>
          <p:nvPr/>
        </p:nvSpPr>
        <p:spPr>
          <a:xfrm rot="348713">
            <a:off x="1329256" y="859741"/>
            <a:ext cx="3767029" cy="5138518"/>
          </a:xfrm>
          <a:custGeom>
            <a:avLst/>
            <a:gdLst>
              <a:gd name="connsiteX0" fmla="*/ 365434 w 3324225"/>
              <a:gd name="connsiteY0" fmla="*/ 2296261 h 4086225"/>
              <a:gd name="connsiteX1" fmla="*/ 354004 w 3324225"/>
              <a:gd name="connsiteY1" fmla="*/ 2286736 h 4086225"/>
              <a:gd name="connsiteX2" fmla="*/ 345432 w 3324225"/>
              <a:gd name="connsiteY2" fmla="*/ 2272448 h 4086225"/>
              <a:gd name="connsiteX3" fmla="*/ 337812 w 3324225"/>
              <a:gd name="connsiteY3" fmla="*/ 2265781 h 4086225"/>
              <a:gd name="connsiteX4" fmla="*/ 309237 w 3324225"/>
              <a:gd name="connsiteY4" fmla="*/ 2283878 h 4086225"/>
              <a:gd name="connsiteX5" fmla="*/ 310189 w 3324225"/>
              <a:gd name="connsiteY5" fmla="*/ 2324836 h 4086225"/>
              <a:gd name="connsiteX6" fmla="*/ 286377 w 3324225"/>
              <a:gd name="connsiteY6" fmla="*/ 2367698 h 4086225"/>
              <a:gd name="connsiteX7" fmla="*/ 273042 w 3324225"/>
              <a:gd name="connsiteY7" fmla="*/ 2370556 h 4086225"/>
              <a:gd name="connsiteX8" fmla="*/ 264469 w 3324225"/>
              <a:gd name="connsiteY8" fmla="*/ 2363889 h 4086225"/>
              <a:gd name="connsiteX9" fmla="*/ 262564 w 3324225"/>
              <a:gd name="connsiteY9" fmla="*/ 2328646 h 4086225"/>
              <a:gd name="connsiteX10" fmla="*/ 241609 w 3324225"/>
              <a:gd name="connsiteY10" fmla="*/ 2279116 h 4086225"/>
              <a:gd name="connsiteX11" fmla="*/ 241609 w 3324225"/>
              <a:gd name="connsiteY11" fmla="*/ 2267686 h 4086225"/>
              <a:gd name="connsiteX12" fmla="*/ 255897 w 3324225"/>
              <a:gd name="connsiteY12" fmla="*/ 2188628 h 4086225"/>
              <a:gd name="connsiteX13" fmla="*/ 279709 w 3324225"/>
              <a:gd name="connsiteY13" fmla="*/ 2141956 h 4086225"/>
              <a:gd name="connsiteX14" fmla="*/ 283519 w 3324225"/>
              <a:gd name="connsiteY14" fmla="*/ 2138146 h 4086225"/>
              <a:gd name="connsiteX15" fmla="*/ 321619 w 3324225"/>
              <a:gd name="connsiteY15" fmla="*/ 2101951 h 4086225"/>
              <a:gd name="connsiteX16" fmla="*/ 335907 w 3324225"/>
              <a:gd name="connsiteY16" fmla="*/ 2090521 h 4086225"/>
              <a:gd name="connsiteX17" fmla="*/ 390199 w 3324225"/>
              <a:gd name="connsiteY17" fmla="*/ 2036228 h 4086225"/>
              <a:gd name="connsiteX18" fmla="*/ 395914 w 3324225"/>
              <a:gd name="connsiteY18" fmla="*/ 2031466 h 4086225"/>
              <a:gd name="connsiteX19" fmla="*/ 420679 w 3324225"/>
              <a:gd name="connsiteY19" fmla="*/ 1998128 h 4086225"/>
              <a:gd name="connsiteX20" fmla="*/ 432109 w 3324225"/>
              <a:gd name="connsiteY20" fmla="*/ 1982888 h 4086225"/>
              <a:gd name="connsiteX21" fmla="*/ 494022 w 3324225"/>
              <a:gd name="connsiteY21" fmla="*/ 1915261 h 4086225"/>
              <a:gd name="connsiteX22" fmla="*/ 531169 w 3324225"/>
              <a:gd name="connsiteY22" fmla="*/ 1860968 h 4086225"/>
              <a:gd name="connsiteX23" fmla="*/ 585462 w 3324225"/>
              <a:gd name="connsiteY23" fmla="*/ 1769528 h 4086225"/>
              <a:gd name="connsiteX24" fmla="*/ 649279 w 3324225"/>
              <a:gd name="connsiteY24" fmla="*/ 1661896 h 4086225"/>
              <a:gd name="connsiteX25" fmla="*/ 691189 w 3324225"/>
              <a:gd name="connsiteY25" fmla="*/ 1618081 h 4086225"/>
              <a:gd name="connsiteX26" fmla="*/ 695952 w 3324225"/>
              <a:gd name="connsiteY26" fmla="*/ 1614271 h 4086225"/>
              <a:gd name="connsiteX27" fmla="*/ 728337 w 3324225"/>
              <a:gd name="connsiteY27" fmla="*/ 1585696 h 4086225"/>
              <a:gd name="connsiteX28" fmla="*/ 767389 w 3324225"/>
              <a:gd name="connsiteY28" fmla="*/ 1541881 h 4086225"/>
              <a:gd name="connsiteX29" fmla="*/ 781677 w 3324225"/>
              <a:gd name="connsiteY29" fmla="*/ 1524736 h 4086225"/>
              <a:gd name="connsiteX30" fmla="*/ 795964 w 3324225"/>
              <a:gd name="connsiteY30" fmla="*/ 1500923 h 4086225"/>
              <a:gd name="connsiteX31" fmla="*/ 802632 w 3324225"/>
              <a:gd name="connsiteY31" fmla="*/ 1491398 h 4086225"/>
              <a:gd name="connsiteX32" fmla="*/ 885499 w 3324225"/>
              <a:gd name="connsiteY32" fmla="*/ 1430438 h 4086225"/>
              <a:gd name="connsiteX33" fmla="*/ 935982 w 3324225"/>
              <a:gd name="connsiteY33" fmla="*/ 1375193 h 4086225"/>
              <a:gd name="connsiteX34" fmla="*/ 947412 w 3324225"/>
              <a:gd name="connsiteY34" fmla="*/ 1362811 h 4086225"/>
              <a:gd name="connsiteX35" fmla="*/ 961699 w 3324225"/>
              <a:gd name="connsiteY35" fmla="*/ 1346618 h 4086225"/>
              <a:gd name="connsiteX36" fmla="*/ 975034 w 3324225"/>
              <a:gd name="connsiteY36" fmla="*/ 1327568 h 4086225"/>
              <a:gd name="connsiteX37" fmla="*/ 980749 w 3324225"/>
              <a:gd name="connsiteY37" fmla="*/ 1299946 h 4086225"/>
              <a:gd name="connsiteX38" fmla="*/ 984559 w 3324225"/>
              <a:gd name="connsiteY38" fmla="*/ 1288516 h 4086225"/>
              <a:gd name="connsiteX39" fmla="*/ 1009324 w 3324225"/>
              <a:gd name="connsiteY39" fmla="*/ 1253273 h 4086225"/>
              <a:gd name="connsiteX40" fmla="*/ 1028374 w 3324225"/>
              <a:gd name="connsiteY40" fmla="*/ 1233271 h 4086225"/>
              <a:gd name="connsiteX41" fmla="*/ 1058854 w 3324225"/>
              <a:gd name="connsiteY41" fmla="*/ 1203743 h 4086225"/>
              <a:gd name="connsiteX42" fmla="*/ 1094097 w 3324225"/>
              <a:gd name="connsiteY42" fmla="*/ 1137068 h 4086225"/>
              <a:gd name="connsiteX43" fmla="*/ 1108384 w 3324225"/>
              <a:gd name="connsiteY43" fmla="*/ 1119923 h 4086225"/>
              <a:gd name="connsiteX44" fmla="*/ 1109337 w 3324225"/>
              <a:gd name="connsiteY44" fmla="*/ 1107541 h 4086225"/>
              <a:gd name="connsiteX45" fmla="*/ 1119814 w 3324225"/>
              <a:gd name="connsiteY45" fmla="*/ 1085633 h 4086225"/>
              <a:gd name="connsiteX46" fmla="*/ 1146484 w 3324225"/>
              <a:gd name="connsiteY46" fmla="*/ 1057058 h 4086225"/>
              <a:gd name="connsiteX47" fmla="*/ 1153152 w 3324225"/>
              <a:gd name="connsiteY47" fmla="*/ 1043723 h 4086225"/>
              <a:gd name="connsiteX48" fmla="*/ 1193157 w 3324225"/>
              <a:gd name="connsiteY48" fmla="*/ 998003 h 4086225"/>
              <a:gd name="connsiteX49" fmla="*/ 1198872 w 3324225"/>
              <a:gd name="connsiteY49" fmla="*/ 987526 h 4086225"/>
              <a:gd name="connsiteX50" fmla="*/ 1218874 w 3324225"/>
              <a:gd name="connsiteY50" fmla="*/ 961808 h 4086225"/>
              <a:gd name="connsiteX51" fmla="*/ 1228399 w 3324225"/>
              <a:gd name="connsiteY51" fmla="*/ 940853 h 4086225"/>
              <a:gd name="connsiteX52" fmla="*/ 1249354 w 3324225"/>
              <a:gd name="connsiteY52" fmla="*/ 908468 h 4086225"/>
              <a:gd name="connsiteX53" fmla="*/ 1253164 w 3324225"/>
              <a:gd name="connsiteY53" fmla="*/ 904658 h 4086225"/>
              <a:gd name="connsiteX54" fmla="*/ 1279834 w 3324225"/>
              <a:gd name="connsiteY54" fmla="*/ 877988 h 4086225"/>
              <a:gd name="connsiteX55" fmla="*/ 1284597 w 3324225"/>
              <a:gd name="connsiteY55" fmla="*/ 876083 h 4086225"/>
              <a:gd name="connsiteX56" fmla="*/ 1342699 w 3324225"/>
              <a:gd name="connsiteY56" fmla="*/ 826553 h 4086225"/>
              <a:gd name="connsiteX57" fmla="*/ 1405564 w 3324225"/>
              <a:gd name="connsiteY57" fmla="*/ 768451 h 4086225"/>
              <a:gd name="connsiteX58" fmla="*/ 1446522 w 3324225"/>
              <a:gd name="connsiteY58" fmla="*/ 741781 h 4086225"/>
              <a:gd name="connsiteX59" fmla="*/ 1465572 w 3324225"/>
              <a:gd name="connsiteY59" fmla="*/ 725588 h 4086225"/>
              <a:gd name="connsiteX60" fmla="*/ 1502719 w 3324225"/>
              <a:gd name="connsiteY60" fmla="*/ 697966 h 4086225"/>
              <a:gd name="connsiteX61" fmla="*/ 1542724 w 3324225"/>
              <a:gd name="connsiteY61" fmla="*/ 648436 h 4086225"/>
              <a:gd name="connsiteX62" fmla="*/ 1550344 w 3324225"/>
              <a:gd name="connsiteY62" fmla="*/ 636053 h 4086225"/>
              <a:gd name="connsiteX63" fmla="*/ 1552249 w 3324225"/>
              <a:gd name="connsiteY63" fmla="*/ 638911 h 4086225"/>
              <a:gd name="connsiteX64" fmla="*/ 1559869 w 3324225"/>
              <a:gd name="connsiteY64" fmla="*/ 636053 h 4086225"/>
              <a:gd name="connsiteX65" fmla="*/ 1567489 w 3324225"/>
              <a:gd name="connsiteY65" fmla="*/ 623671 h 4086225"/>
              <a:gd name="connsiteX66" fmla="*/ 1576062 w 3324225"/>
              <a:gd name="connsiteY66" fmla="*/ 597953 h 4086225"/>
              <a:gd name="connsiteX67" fmla="*/ 1569394 w 3324225"/>
              <a:gd name="connsiteY67" fmla="*/ 540803 h 4086225"/>
              <a:gd name="connsiteX68" fmla="*/ 1562727 w 3324225"/>
              <a:gd name="connsiteY68" fmla="*/ 504608 h 4086225"/>
              <a:gd name="connsiteX69" fmla="*/ 1554154 w 3324225"/>
              <a:gd name="connsiteY69" fmla="*/ 487463 h 4086225"/>
              <a:gd name="connsiteX70" fmla="*/ 1537009 w 3324225"/>
              <a:gd name="connsiteY70" fmla="*/ 446506 h 4086225"/>
              <a:gd name="connsiteX71" fmla="*/ 1526532 w 3324225"/>
              <a:gd name="connsiteY71" fmla="*/ 427456 h 4086225"/>
              <a:gd name="connsiteX72" fmla="*/ 1502719 w 3324225"/>
              <a:gd name="connsiteY72" fmla="*/ 384593 h 4086225"/>
              <a:gd name="connsiteX73" fmla="*/ 1486527 w 3324225"/>
              <a:gd name="connsiteY73" fmla="*/ 357923 h 4086225"/>
              <a:gd name="connsiteX74" fmla="*/ 1472239 w 3324225"/>
              <a:gd name="connsiteY74" fmla="*/ 326491 h 4086225"/>
              <a:gd name="connsiteX75" fmla="*/ 1472239 w 3324225"/>
              <a:gd name="connsiteY75" fmla="*/ 312203 h 4086225"/>
              <a:gd name="connsiteX76" fmla="*/ 1498909 w 3324225"/>
              <a:gd name="connsiteY76" fmla="*/ 292201 h 4086225"/>
              <a:gd name="connsiteX77" fmla="*/ 1509387 w 3324225"/>
              <a:gd name="connsiteY77" fmla="*/ 295058 h 4086225"/>
              <a:gd name="connsiteX78" fmla="*/ 1509387 w 3324225"/>
              <a:gd name="connsiteY78" fmla="*/ 282676 h 4086225"/>
              <a:gd name="connsiteX79" fmla="*/ 1509387 w 3324225"/>
              <a:gd name="connsiteY79" fmla="*/ 188378 h 4086225"/>
              <a:gd name="connsiteX80" fmla="*/ 1522722 w 3324225"/>
              <a:gd name="connsiteY80" fmla="*/ 121703 h 4086225"/>
              <a:gd name="connsiteX81" fmla="*/ 1537962 w 3324225"/>
              <a:gd name="connsiteY81" fmla="*/ 95033 h 4086225"/>
              <a:gd name="connsiteX82" fmla="*/ 1562727 w 3324225"/>
              <a:gd name="connsiteY82" fmla="*/ 64553 h 4086225"/>
              <a:gd name="connsiteX83" fmla="*/ 1583682 w 3324225"/>
              <a:gd name="connsiteY83" fmla="*/ 46456 h 4086225"/>
              <a:gd name="connsiteX84" fmla="*/ 1598922 w 3324225"/>
              <a:gd name="connsiteY84" fmla="*/ 35978 h 4086225"/>
              <a:gd name="connsiteX85" fmla="*/ 1619877 w 3324225"/>
              <a:gd name="connsiteY85" fmla="*/ 16928 h 4086225"/>
              <a:gd name="connsiteX86" fmla="*/ 1656072 w 3324225"/>
              <a:gd name="connsiteY86" fmla="*/ 18833 h 4086225"/>
              <a:gd name="connsiteX87" fmla="*/ 1671312 w 3324225"/>
              <a:gd name="connsiteY87" fmla="*/ 17881 h 4086225"/>
              <a:gd name="connsiteX88" fmla="*/ 1681789 w 3324225"/>
              <a:gd name="connsiteY88" fmla="*/ 16928 h 4086225"/>
              <a:gd name="connsiteX89" fmla="*/ 1717032 w 3324225"/>
              <a:gd name="connsiteY89" fmla="*/ 12166 h 4086225"/>
              <a:gd name="connsiteX90" fmla="*/ 1725604 w 3324225"/>
              <a:gd name="connsiteY90" fmla="*/ 9308 h 4086225"/>
              <a:gd name="connsiteX91" fmla="*/ 1732272 w 3324225"/>
              <a:gd name="connsiteY91" fmla="*/ 7403 h 4086225"/>
              <a:gd name="connsiteX92" fmla="*/ 1769419 w 3324225"/>
              <a:gd name="connsiteY92" fmla="*/ 10261 h 4086225"/>
              <a:gd name="connsiteX93" fmla="*/ 1837047 w 3324225"/>
              <a:gd name="connsiteY93" fmla="*/ 36931 h 4086225"/>
              <a:gd name="connsiteX94" fmla="*/ 1871337 w 3324225"/>
              <a:gd name="connsiteY94" fmla="*/ 87413 h 4086225"/>
              <a:gd name="connsiteX95" fmla="*/ 1874194 w 3324225"/>
              <a:gd name="connsiteY95" fmla="*/ 91223 h 4086225"/>
              <a:gd name="connsiteX96" fmla="*/ 1875147 w 3324225"/>
              <a:gd name="connsiteY96" fmla="*/ 99796 h 4086225"/>
              <a:gd name="connsiteX97" fmla="*/ 1880862 w 3324225"/>
              <a:gd name="connsiteY97" fmla="*/ 119798 h 4086225"/>
              <a:gd name="connsiteX98" fmla="*/ 1893244 w 3324225"/>
              <a:gd name="connsiteY98" fmla="*/ 131228 h 4086225"/>
              <a:gd name="connsiteX99" fmla="*/ 1907532 w 3324225"/>
              <a:gd name="connsiteY99" fmla="*/ 144563 h 4086225"/>
              <a:gd name="connsiteX100" fmla="*/ 1919914 w 3324225"/>
              <a:gd name="connsiteY100" fmla="*/ 170281 h 4086225"/>
              <a:gd name="connsiteX101" fmla="*/ 1921819 w 3324225"/>
              <a:gd name="connsiteY101" fmla="*/ 176948 h 4086225"/>
              <a:gd name="connsiteX102" fmla="*/ 1926582 w 3324225"/>
              <a:gd name="connsiteY102" fmla="*/ 248386 h 4086225"/>
              <a:gd name="connsiteX103" fmla="*/ 1927534 w 3324225"/>
              <a:gd name="connsiteY103" fmla="*/ 256958 h 4086225"/>
              <a:gd name="connsiteX104" fmla="*/ 1930392 w 3324225"/>
              <a:gd name="connsiteY104" fmla="*/ 294106 h 4086225"/>
              <a:gd name="connsiteX105" fmla="*/ 1915152 w 3324225"/>
              <a:gd name="connsiteY105" fmla="*/ 336968 h 4086225"/>
              <a:gd name="connsiteX106" fmla="*/ 1908484 w 3324225"/>
              <a:gd name="connsiteY106" fmla="*/ 401738 h 4086225"/>
              <a:gd name="connsiteX107" fmla="*/ 1904674 w 3324225"/>
              <a:gd name="connsiteY107" fmla="*/ 453173 h 4086225"/>
              <a:gd name="connsiteX108" fmla="*/ 1901817 w 3324225"/>
              <a:gd name="connsiteY108" fmla="*/ 463651 h 4086225"/>
              <a:gd name="connsiteX109" fmla="*/ 1890387 w 3324225"/>
              <a:gd name="connsiteY109" fmla="*/ 528421 h 4086225"/>
              <a:gd name="connsiteX110" fmla="*/ 1891339 w 3324225"/>
              <a:gd name="connsiteY110" fmla="*/ 551281 h 4086225"/>
              <a:gd name="connsiteX111" fmla="*/ 1894197 w 3324225"/>
              <a:gd name="connsiteY111" fmla="*/ 566521 h 4086225"/>
              <a:gd name="connsiteX112" fmla="*/ 1898959 w 3324225"/>
              <a:gd name="connsiteY112" fmla="*/ 551281 h 4086225"/>
              <a:gd name="connsiteX113" fmla="*/ 1902769 w 3324225"/>
              <a:gd name="connsiteY113" fmla="*/ 552233 h 4086225"/>
              <a:gd name="connsiteX114" fmla="*/ 1929439 w 3324225"/>
              <a:gd name="connsiteY114" fmla="*/ 542708 h 4086225"/>
              <a:gd name="connsiteX115" fmla="*/ 1962777 w 3324225"/>
              <a:gd name="connsiteY115" fmla="*/ 516038 h 4086225"/>
              <a:gd name="connsiteX116" fmla="*/ 1986589 w 3324225"/>
              <a:gd name="connsiteY116" fmla="*/ 519848 h 4086225"/>
              <a:gd name="connsiteX117" fmla="*/ 2046597 w 3324225"/>
              <a:gd name="connsiteY117" fmla="*/ 542708 h 4086225"/>
              <a:gd name="connsiteX118" fmla="*/ 2118034 w 3324225"/>
              <a:gd name="connsiteY118" fmla="*/ 574141 h 4086225"/>
              <a:gd name="connsiteX119" fmla="*/ 2185662 w 3324225"/>
              <a:gd name="connsiteY119" fmla="*/ 616051 h 4086225"/>
              <a:gd name="connsiteX120" fmla="*/ 2270434 w 3324225"/>
              <a:gd name="connsiteY120" fmla="*/ 681773 h 4086225"/>
              <a:gd name="connsiteX121" fmla="*/ 2284722 w 3324225"/>
              <a:gd name="connsiteY121" fmla="*/ 693203 h 4086225"/>
              <a:gd name="connsiteX122" fmla="*/ 2298057 w 3324225"/>
              <a:gd name="connsiteY122" fmla="*/ 715111 h 4086225"/>
              <a:gd name="connsiteX123" fmla="*/ 2304724 w 3324225"/>
              <a:gd name="connsiteY123" fmla="*/ 728446 h 4086225"/>
              <a:gd name="connsiteX124" fmla="*/ 2365684 w 3324225"/>
              <a:gd name="connsiteY124" fmla="*/ 770356 h 4086225"/>
              <a:gd name="connsiteX125" fmla="*/ 2403784 w 3324225"/>
              <a:gd name="connsiteY125" fmla="*/ 806551 h 4086225"/>
              <a:gd name="connsiteX126" fmla="*/ 2439979 w 3324225"/>
              <a:gd name="connsiteY126" fmla="*/ 840841 h 4086225"/>
              <a:gd name="connsiteX127" fmla="*/ 2498082 w 3324225"/>
              <a:gd name="connsiteY127" fmla="*/ 882751 h 4086225"/>
              <a:gd name="connsiteX128" fmla="*/ 2505702 w 3324225"/>
              <a:gd name="connsiteY128" fmla="*/ 886561 h 4086225"/>
              <a:gd name="connsiteX129" fmla="*/ 2565709 w 3324225"/>
              <a:gd name="connsiteY129" fmla="*/ 905611 h 4086225"/>
              <a:gd name="connsiteX130" fmla="*/ 2646672 w 3324225"/>
              <a:gd name="connsiteY130" fmla="*/ 947521 h 4086225"/>
              <a:gd name="connsiteX131" fmla="*/ 2711442 w 3324225"/>
              <a:gd name="connsiteY131" fmla="*/ 988478 h 4086225"/>
              <a:gd name="connsiteX132" fmla="*/ 2781927 w 3324225"/>
              <a:gd name="connsiteY132" fmla="*/ 1041818 h 4086225"/>
              <a:gd name="connsiteX133" fmla="*/ 2838124 w 3324225"/>
              <a:gd name="connsiteY133" fmla="*/ 1085633 h 4086225"/>
              <a:gd name="connsiteX134" fmla="*/ 2890512 w 3324225"/>
              <a:gd name="connsiteY134" fmla="*/ 1125638 h 4086225"/>
              <a:gd name="connsiteX135" fmla="*/ 2928612 w 3324225"/>
              <a:gd name="connsiteY135" fmla="*/ 1154213 h 4086225"/>
              <a:gd name="connsiteX136" fmla="*/ 2990524 w 3324225"/>
              <a:gd name="connsiteY136" fmla="*/ 1198981 h 4086225"/>
              <a:gd name="connsiteX137" fmla="*/ 3018147 w 3324225"/>
              <a:gd name="connsiteY137" fmla="*/ 1214221 h 4086225"/>
              <a:gd name="connsiteX138" fmla="*/ 3066724 w 3324225"/>
              <a:gd name="connsiteY138" fmla="*/ 1234223 h 4086225"/>
              <a:gd name="connsiteX139" fmla="*/ 3132447 w 3324225"/>
              <a:gd name="connsiteY139" fmla="*/ 1246606 h 4086225"/>
              <a:gd name="connsiteX140" fmla="*/ 3261034 w 3324225"/>
              <a:gd name="connsiteY140" fmla="*/ 1247558 h 4086225"/>
              <a:gd name="connsiteX141" fmla="*/ 3292467 w 3324225"/>
              <a:gd name="connsiteY141" fmla="*/ 1276133 h 4086225"/>
              <a:gd name="connsiteX142" fmla="*/ 3308659 w 3324225"/>
              <a:gd name="connsiteY142" fmla="*/ 1346618 h 4086225"/>
              <a:gd name="connsiteX143" fmla="*/ 3321994 w 3324225"/>
              <a:gd name="connsiteY143" fmla="*/ 1387576 h 4086225"/>
              <a:gd name="connsiteX144" fmla="*/ 3321042 w 3324225"/>
              <a:gd name="connsiteY144" fmla="*/ 1397101 h 4086225"/>
              <a:gd name="connsiteX145" fmla="*/ 3287704 w 3324225"/>
              <a:gd name="connsiteY145" fmla="*/ 1419008 h 4086225"/>
              <a:gd name="connsiteX146" fmla="*/ 3277227 w 3324225"/>
              <a:gd name="connsiteY146" fmla="*/ 1421866 h 4086225"/>
              <a:gd name="connsiteX147" fmla="*/ 3225792 w 3324225"/>
              <a:gd name="connsiteY147" fmla="*/ 1425676 h 4086225"/>
              <a:gd name="connsiteX148" fmla="*/ 3207694 w 3324225"/>
              <a:gd name="connsiteY148" fmla="*/ 1411388 h 4086225"/>
              <a:gd name="connsiteX149" fmla="*/ 3174357 w 3324225"/>
              <a:gd name="connsiteY149" fmla="*/ 1399958 h 4086225"/>
              <a:gd name="connsiteX150" fmla="*/ 3111492 w 3324225"/>
              <a:gd name="connsiteY150" fmla="*/ 1387576 h 4086225"/>
              <a:gd name="connsiteX151" fmla="*/ 3049579 w 3324225"/>
              <a:gd name="connsiteY151" fmla="*/ 1353286 h 4086225"/>
              <a:gd name="connsiteX152" fmla="*/ 2986714 w 3324225"/>
              <a:gd name="connsiteY152" fmla="*/ 1320901 h 4086225"/>
              <a:gd name="connsiteX153" fmla="*/ 2954329 w 3324225"/>
              <a:gd name="connsiteY153" fmla="*/ 1294231 h 4086225"/>
              <a:gd name="connsiteX154" fmla="*/ 2925754 w 3324225"/>
              <a:gd name="connsiteY154" fmla="*/ 1277086 h 4086225"/>
              <a:gd name="connsiteX155" fmla="*/ 2842887 w 3324225"/>
              <a:gd name="connsiteY155" fmla="*/ 1258036 h 4086225"/>
              <a:gd name="connsiteX156" fmla="*/ 2764782 w 3324225"/>
              <a:gd name="connsiteY156" fmla="*/ 1233271 h 4086225"/>
              <a:gd name="connsiteX157" fmla="*/ 2647624 w 3324225"/>
              <a:gd name="connsiteY157" fmla="*/ 1199933 h 4086225"/>
              <a:gd name="connsiteX158" fmla="*/ 2563804 w 3324225"/>
              <a:gd name="connsiteY158" fmla="*/ 1159928 h 4086225"/>
              <a:gd name="connsiteX159" fmla="*/ 2492367 w 3324225"/>
              <a:gd name="connsiteY159" fmla="*/ 1119923 h 4086225"/>
              <a:gd name="connsiteX160" fmla="*/ 2459029 w 3324225"/>
              <a:gd name="connsiteY160" fmla="*/ 1098016 h 4086225"/>
              <a:gd name="connsiteX161" fmla="*/ 2404737 w 3324225"/>
              <a:gd name="connsiteY161" fmla="*/ 1065631 h 4086225"/>
              <a:gd name="connsiteX162" fmla="*/ 2379019 w 3324225"/>
              <a:gd name="connsiteY162" fmla="*/ 1041818 h 4086225"/>
              <a:gd name="connsiteX163" fmla="*/ 2362827 w 3324225"/>
              <a:gd name="connsiteY163" fmla="*/ 1031341 h 4086225"/>
              <a:gd name="connsiteX164" fmla="*/ 2276149 w 3324225"/>
              <a:gd name="connsiteY164" fmla="*/ 983716 h 4086225"/>
              <a:gd name="connsiteX165" fmla="*/ 2252337 w 3324225"/>
              <a:gd name="connsiteY165" fmla="*/ 984668 h 4086225"/>
              <a:gd name="connsiteX166" fmla="*/ 2235192 w 3324225"/>
              <a:gd name="connsiteY166" fmla="*/ 995146 h 4086225"/>
              <a:gd name="connsiteX167" fmla="*/ 2219952 w 3324225"/>
              <a:gd name="connsiteY167" fmla="*/ 1018006 h 4086225"/>
              <a:gd name="connsiteX168" fmla="*/ 2219952 w 3324225"/>
              <a:gd name="connsiteY168" fmla="*/ 1062773 h 4086225"/>
              <a:gd name="connsiteX169" fmla="*/ 2217094 w 3324225"/>
              <a:gd name="connsiteY169" fmla="*/ 1090396 h 4086225"/>
              <a:gd name="connsiteX170" fmla="*/ 2221857 w 3324225"/>
              <a:gd name="connsiteY170" fmla="*/ 1107541 h 4086225"/>
              <a:gd name="connsiteX171" fmla="*/ 2239002 w 3324225"/>
              <a:gd name="connsiteY171" fmla="*/ 1122781 h 4086225"/>
              <a:gd name="connsiteX172" fmla="*/ 2241859 w 3324225"/>
              <a:gd name="connsiteY172" fmla="*/ 1126591 h 4086225"/>
              <a:gd name="connsiteX173" fmla="*/ 2250432 w 3324225"/>
              <a:gd name="connsiteY173" fmla="*/ 1167548 h 4086225"/>
              <a:gd name="connsiteX174" fmla="*/ 2246622 w 3324225"/>
              <a:gd name="connsiteY174" fmla="*/ 1191361 h 4086225"/>
              <a:gd name="connsiteX175" fmla="*/ 2248527 w 3324225"/>
              <a:gd name="connsiteY175" fmla="*/ 1216126 h 4086225"/>
              <a:gd name="connsiteX176" fmla="*/ 2251384 w 3324225"/>
              <a:gd name="connsiteY176" fmla="*/ 1232318 h 4086225"/>
              <a:gd name="connsiteX177" fmla="*/ 2268529 w 3324225"/>
              <a:gd name="connsiteY177" fmla="*/ 1298041 h 4086225"/>
              <a:gd name="connsiteX178" fmla="*/ 2290437 w 3324225"/>
              <a:gd name="connsiteY178" fmla="*/ 1380908 h 4086225"/>
              <a:gd name="connsiteX179" fmla="*/ 2299009 w 3324225"/>
              <a:gd name="connsiteY179" fmla="*/ 1435201 h 4086225"/>
              <a:gd name="connsiteX180" fmla="*/ 2307582 w 3324225"/>
              <a:gd name="connsiteY180" fmla="*/ 1488541 h 4086225"/>
              <a:gd name="connsiteX181" fmla="*/ 2305677 w 3324225"/>
              <a:gd name="connsiteY181" fmla="*/ 1496161 h 4086225"/>
              <a:gd name="connsiteX182" fmla="*/ 2299009 w 3324225"/>
              <a:gd name="connsiteY182" fmla="*/ 1519021 h 4086225"/>
              <a:gd name="connsiteX183" fmla="*/ 2307582 w 3324225"/>
              <a:gd name="connsiteY183" fmla="*/ 1557121 h 4086225"/>
              <a:gd name="connsiteX184" fmla="*/ 2315202 w 3324225"/>
              <a:gd name="connsiteY184" fmla="*/ 1593316 h 4086225"/>
              <a:gd name="connsiteX185" fmla="*/ 2320917 w 3324225"/>
              <a:gd name="connsiteY185" fmla="*/ 1712378 h 4086225"/>
              <a:gd name="connsiteX186" fmla="*/ 2323774 w 3324225"/>
              <a:gd name="connsiteY186" fmla="*/ 1853348 h 4086225"/>
              <a:gd name="connsiteX187" fmla="*/ 2335204 w 3324225"/>
              <a:gd name="connsiteY187" fmla="*/ 1925738 h 4086225"/>
              <a:gd name="connsiteX188" fmla="*/ 2348539 w 3324225"/>
              <a:gd name="connsiteY188" fmla="*/ 1957171 h 4086225"/>
              <a:gd name="connsiteX189" fmla="*/ 2349492 w 3324225"/>
              <a:gd name="connsiteY189" fmla="*/ 1960981 h 4086225"/>
              <a:gd name="connsiteX190" fmla="*/ 2361874 w 3324225"/>
              <a:gd name="connsiteY190" fmla="*/ 2004796 h 4086225"/>
              <a:gd name="connsiteX191" fmla="*/ 2381877 w 3324225"/>
              <a:gd name="connsiteY191" fmla="*/ 2052421 h 4086225"/>
              <a:gd name="connsiteX192" fmla="*/ 2379972 w 3324225"/>
              <a:gd name="connsiteY192" fmla="*/ 2079091 h 4086225"/>
              <a:gd name="connsiteX193" fmla="*/ 2377114 w 3324225"/>
              <a:gd name="connsiteY193" fmla="*/ 2109571 h 4086225"/>
              <a:gd name="connsiteX194" fmla="*/ 2387592 w 3324225"/>
              <a:gd name="connsiteY194" fmla="*/ 2144814 h 4086225"/>
              <a:gd name="connsiteX195" fmla="*/ 2396164 w 3324225"/>
              <a:gd name="connsiteY195" fmla="*/ 2150528 h 4086225"/>
              <a:gd name="connsiteX196" fmla="*/ 2426644 w 3324225"/>
              <a:gd name="connsiteY196" fmla="*/ 2172436 h 4086225"/>
              <a:gd name="connsiteX197" fmla="*/ 2425692 w 3324225"/>
              <a:gd name="connsiteY197" fmla="*/ 2193391 h 4086225"/>
              <a:gd name="connsiteX198" fmla="*/ 2424739 w 3324225"/>
              <a:gd name="connsiteY198" fmla="*/ 2234348 h 4086225"/>
              <a:gd name="connsiteX199" fmla="*/ 2427597 w 3324225"/>
              <a:gd name="connsiteY199" fmla="*/ 2240064 h 4086225"/>
              <a:gd name="connsiteX200" fmla="*/ 2457124 w 3324225"/>
              <a:gd name="connsiteY200" fmla="*/ 2280069 h 4086225"/>
              <a:gd name="connsiteX201" fmla="*/ 2510464 w 3324225"/>
              <a:gd name="connsiteY201" fmla="*/ 2338171 h 4086225"/>
              <a:gd name="connsiteX202" fmla="*/ 2539039 w 3324225"/>
              <a:gd name="connsiteY202" fmla="*/ 2391511 h 4086225"/>
              <a:gd name="connsiteX203" fmla="*/ 2549517 w 3324225"/>
              <a:gd name="connsiteY203" fmla="*/ 2423896 h 4086225"/>
              <a:gd name="connsiteX204" fmla="*/ 2573329 w 3324225"/>
              <a:gd name="connsiteY204" fmla="*/ 2467711 h 4086225"/>
              <a:gd name="connsiteX205" fmla="*/ 2577139 w 3324225"/>
              <a:gd name="connsiteY205" fmla="*/ 2481046 h 4086225"/>
              <a:gd name="connsiteX206" fmla="*/ 2587617 w 3324225"/>
              <a:gd name="connsiteY206" fmla="*/ 2517241 h 4086225"/>
              <a:gd name="connsiteX207" fmla="*/ 2615239 w 3324225"/>
              <a:gd name="connsiteY207" fmla="*/ 2596298 h 4086225"/>
              <a:gd name="connsiteX208" fmla="*/ 2624764 w 3324225"/>
              <a:gd name="connsiteY208" fmla="*/ 2658211 h 4086225"/>
              <a:gd name="connsiteX209" fmla="*/ 2629527 w 3324225"/>
              <a:gd name="connsiteY209" fmla="*/ 2710598 h 4086225"/>
              <a:gd name="connsiteX210" fmla="*/ 2646672 w 3324225"/>
              <a:gd name="connsiteY210" fmla="*/ 2740126 h 4086225"/>
              <a:gd name="connsiteX211" fmla="*/ 2663817 w 3324225"/>
              <a:gd name="connsiteY211" fmla="*/ 2782989 h 4086225"/>
              <a:gd name="connsiteX212" fmla="*/ 2666674 w 3324225"/>
              <a:gd name="connsiteY212" fmla="*/ 2872523 h 4086225"/>
              <a:gd name="connsiteX213" fmla="*/ 2674294 w 3324225"/>
              <a:gd name="connsiteY213" fmla="*/ 2948723 h 4086225"/>
              <a:gd name="connsiteX214" fmla="*/ 2661912 w 3324225"/>
              <a:gd name="connsiteY214" fmla="*/ 2992539 h 4086225"/>
              <a:gd name="connsiteX215" fmla="*/ 2648577 w 3324225"/>
              <a:gd name="connsiteY215" fmla="*/ 3030639 h 4086225"/>
              <a:gd name="connsiteX216" fmla="*/ 2646672 w 3324225"/>
              <a:gd name="connsiteY216" fmla="*/ 3091598 h 4086225"/>
              <a:gd name="connsiteX217" fmla="*/ 2645719 w 3324225"/>
              <a:gd name="connsiteY217" fmla="*/ 3105886 h 4086225"/>
              <a:gd name="connsiteX218" fmla="*/ 2640004 w 3324225"/>
              <a:gd name="connsiteY218" fmla="*/ 3128746 h 4086225"/>
              <a:gd name="connsiteX219" fmla="*/ 2637147 w 3324225"/>
              <a:gd name="connsiteY219" fmla="*/ 3137318 h 4086225"/>
              <a:gd name="connsiteX220" fmla="*/ 2628574 w 3324225"/>
              <a:gd name="connsiteY220" fmla="*/ 3237331 h 4086225"/>
              <a:gd name="connsiteX221" fmla="*/ 2633337 w 3324225"/>
              <a:gd name="connsiteY221" fmla="*/ 3250666 h 4086225"/>
              <a:gd name="connsiteX222" fmla="*/ 2642862 w 3324225"/>
              <a:gd name="connsiteY222" fmla="*/ 3288766 h 4086225"/>
              <a:gd name="connsiteX223" fmla="*/ 2632384 w 3324225"/>
              <a:gd name="connsiteY223" fmla="*/ 3353536 h 4086225"/>
              <a:gd name="connsiteX224" fmla="*/ 2621907 w 3324225"/>
              <a:gd name="connsiteY224" fmla="*/ 3406876 h 4086225"/>
              <a:gd name="connsiteX225" fmla="*/ 2610477 w 3324225"/>
              <a:gd name="connsiteY225" fmla="*/ 3477361 h 4086225"/>
              <a:gd name="connsiteX226" fmla="*/ 2600952 w 3324225"/>
              <a:gd name="connsiteY226" fmla="*/ 3515461 h 4086225"/>
              <a:gd name="connsiteX227" fmla="*/ 2564757 w 3324225"/>
              <a:gd name="connsiteY227" fmla="*/ 3624046 h 4086225"/>
              <a:gd name="connsiteX228" fmla="*/ 2541897 w 3324225"/>
              <a:gd name="connsiteY228" fmla="*/ 3648811 h 4086225"/>
              <a:gd name="connsiteX229" fmla="*/ 2528562 w 3324225"/>
              <a:gd name="connsiteY229" fmla="*/ 3670718 h 4086225"/>
              <a:gd name="connsiteX230" fmla="*/ 2517132 w 3324225"/>
              <a:gd name="connsiteY230" fmla="*/ 3742156 h 4086225"/>
              <a:gd name="connsiteX231" fmla="*/ 2512369 w 3324225"/>
              <a:gd name="connsiteY231" fmla="*/ 3774541 h 4086225"/>
              <a:gd name="connsiteX232" fmla="*/ 2523799 w 3324225"/>
              <a:gd name="connsiteY232" fmla="*/ 3806926 h 4086225"/>
              <a:gd name="connsiteX233" fmla="*/ 2528562 w 3324225"/>
              <a:gd name="connsiteY233" fmla="*/ 3817404 h 4086225"/>
              <a:gd name="connsiteX234" fmla="*/ 2587617 w 3324225"/>
              <a:gd name="connsiteY234" fmla="*/ 3857408 h 4086225"/>
              <a:gd name="connsiteX235" fmla="*/ 2596189 w 3324225"/>
              <a:gd name="connsiteY235" fmla="*/ 3851693 h 4086225"/>
              <a:gd name="connsiteX236" fmla="*/ 2609524 w 3324225"/>
              <a:gd name="connsiteY236" fmla="*/ 3853598 h 4086225"/>
              <a:gd name="connsiteX237" fmla="*/ 2635242 w 3324225"/>
              <a:gd name="connsiteY237" fmla="*/ 3888841 h 4086225"/>
              <a:gd name="connsiteX238" fmla="*/ 2660007 w 3324225"/>
              <a:gd name="connsiteY238" fmla="*/ 3923131 h 4086225"/>
              <a:gd name="connsiteX239" fmla="*/ 2688582 w 3324225"/>
              <a:gd name="connsiteY239" fmla="*/ 3949801 h 4086225"/>
              <a:gd name="connsiteX240" fmla="*/ 2728587 w 3324225"/>
              <a:gd name="connsiteY240" fmla="*/ 3956468 h 4086225"/>
              <a:gd name="connsiteX241" fmla="*/ 2780022 w 3324225"/>
              <a:gd name="connsiteY241" fmla="*/ 3963136 h 4086225"/>
              <a:gd name="connsiteX242" fmla="*/ 2825742 w 3324225"/>
              <a:gd name="connsiteY242" fmla="*/ 3965041 h 4086225"/>
              <a:gd name="connsiteX243" fmla="*/ 2885749 w 3324225"/>
              <a:gd name="connsiteY243" fmla="*/ 3992664 h 4086225"/>
              <a:gd name="connsiteX244" fmla="*/ 2906704 w 3324225"/>
              <a:gd name="connsiteY244" fmla="*/ 4014571 h 4086225"/>
              <a:gd name="connsiteX245" fmla="*/ 2909562 w 3324225"/>
              <a:gd name="connsiteY245" fmla="*/ 4021239 h 4086225"/>
              <a:gd name="connsiteX246" fmla="*/ 2887654 w 3324225"/>
              <a:gd name="connsiteY246" fmla="*/ 4057433 h 4086225"/>
              <a:gd name="connsiteX247" fmla="*/ 2801929 w 3324225"/>
              <a:gd name="connsiteY247" fmla="*/ 4084104 h 4086225"/>
              <a:gd name="connsiteX248" fmla="*/ 2696202 w 3324225"/>
              <a:gd name="connsiteY248" fmla="*/ 4084104 h 4086225"/>
              <a:gd name="connsiteX249" fmla="*/ 2689534 w 3324225"/>
              <a:gd name="connsiteY249" fmla="*/ 4082198 h 4086225"/>
              <a:gd name="connsiteX250" fmla="*/ 2551422 w 3324225"/>
              <a:gd name="connsiteY250" fmla="*/ 4042193 h 4086225"/>
              <a:gd name="connsiteX251" fmla="*/ 2514274 w 3324225"/>
              <a:gd name="connsiteY251" fmla="*/ 4044098 h 4086225"/>
              <a:gd name="connsiteX252" fmla="*/ 2354254 w 3324225"/>
              <a:gd name="connsiteY252" fmla="*/ 4056481 h 4086225"/>
              <a:gd name="connsiteX253" fmla="*/ 2294247 w 3324225"/>
              <a:gd name="connsiteY253" fmla="*/ 4034573 h 4086225"/>
              <a:gd name="connsiteX254" fmla="*/ 2290437 w 3324225"/>
              <a:gd name="connsiteY254" fmla="*/ 4029811 h 4086225"/>
              <a:gd name="connsiteX255" fmla="*/ 2274244 w 3324225"/>
              <a:gd name="connsiteY255" fmla="*/ 3988854 h 4086225"/>
              <a:gd name="connsiteX256" fmla="*/ 2275197 w 3324225"/>
              <a:gd name="connsiteY256" fmla="*/ 3978376 h 4086225"/>
              <a:gd name="connsiteX257" fmla="*/ 2294247 w 3324225"/>
              <a:gd name="connsiteY257" fmla="*/ 3931704 h 4086225"/>
              <a:gd name="connsiteX258" fmla="*/ 2292342 w 3324225"/>
              <a:gd name="connsiteY258" fmla="*/ 3921226 h 4086225"/>
              <a:gd name="connsiteX259" fmla="*/ 2294247 w 3324225"/>
              <a:gd name="connsiteY259" fmla="*/ 3893604 h 4086225"/>
              <a:gd name="connsiteX260" fmla="*/ 2298057 w 3324225"/>
              <a:gd name="connsiteY260" fmla="*/ 3885031 h 4086225"/>
              <a:gd name="connsiteX261" fmla="*/ 2310439 w 3324225"/>
              <a:gd name="connsiteY261" fmla="*/ 3834548 h 4086225"/>
              <a:gd name="connsiteX262" fmla="*/ 2319964 w 3324225"/>
              <a:gd name="connsiteY262" fmla="*/ 3763111 h 4086225"/>
              <a:gd name="connsiteX263" fmla="*/ 2327584 w 3324225"/>
              <a:gd name="connsiteY263" fmla="*/ 3689768 h 4086225"/>
              <a:gd name="connsiteX264" fmla="*/ 2328537 w 3324225"/>
              <a:gd name="connsiteY264" fmla="*/ 3678339 h 4086225"/>
              <a:gd name="connsiteX265" fmla="*/ 2328537 w 3324225"/>
              <a:gd name="connsiteY265" fmla="*/ 3566896 h 4086225"/>
              <a:gd name="connsiteX266" fmla="*/ 2330442 w 3324225"/>
              <a:gd name="connsiteY266" fmla="*/ 3543083 h 4086225"/>
              <a:gd name="connsiteX267" fmla="*/ 2328537 w 3324225"/>
              <a:gd name="connsiteY267" fmla="*/ 3493554 h 4086225"/>
              <a:gd name="connsiteX268" fmla="*/ 2311392 w 3324225"/>
              <a:gd name="connsiteY268" fmla="*/ 3423068 h 4086225"/>
              <a:gd name="connsiteX269" fmla="*/ 2294247 w 3324225"/>
              <a:gd name="connsiteY269" fmla="*/ 3348773 h 4086225"/>
              <a:gd name="connsiteX270" fmla="*/ 2301867 w 3324225"/>
              <a:gd name="connsiteY270" fmla="*/ 3264954 h 4086225"/>
              <a:gd name="connsiteX271" fmla="*/ 2335204 w 3324225"/>
              <a:gd name="connsiteY271" fmla="*/ 3133508 h 4086225"/>
              <a:gd name="connsiteX272" fmla="*/ 2335204 w 3324225"/>
              <a:gd name="connsiteY272" fmla="*/ 3094456 h 4086225"/>
              <a:gd name="connsiteX273" fmla="*/ 2342824 w 3324225"/>
              <a:gd name="connsiteY273" fmla="*/ 3068739 h 4086225"/>
              <a:gd name="connsiteX274" fmla="*/ 2345682 w 3324225"/>
              <a:gd name="connsiteY274" fmla="*/ 3049689 h 4086225"/>
              <a:gd name="connsiteX275" fmla="*/ 2345682 w 3324225"/>
              <a:gd name="connsiteY275" fmla="*/ 3040164 h 4086225"/>
              <a:gd name="connsiteX276" fmla="*/ 2353302 w 3324225"/>
              <a:gd name="connsiteY276" fmla="*/ 3011589 h 4086225"/>
              <a:gd name="connsiteX277" fmla="*/ 2349492 w 3324225"/>
              <a:gd name="connsiteY277" fmla="*/ 3001111 h 4086225"/>
              <a:gd name="connsiteX278" fmla="*/ 2344729 w 3324225"/>
              <a:gd name="connsiteY278" fmla="*/ 2968726 h 4086225"/>
              <a:gd name="connsiteX279" fmla="*/ 2357112 w 3324225"/>
              <a:gd name="connsiteY279" fmla="*/ 2932531 h 4086225"/>
              <a:gd name="connsiteX280" fmla="*/ 2342824 w 3324225"/>
              <a:gd name="connsiteY280" fmla="*/ 2901098 h 4086225"/>
              <a:gd name="connsiteX281" fmla="*/ 2316154 w 3324225"/>
              <a:gd name="connsiteY281" fmla="*/ 2903956 h 4086225"/>
              <a:gd name="connsiteX282" fmla="*/ 2235192 w 3324225"/>
              <a:gd name="connsiteY282" fmla="*/ 2964916 h 4086225"/>
              <a:gd name="connsiteX283" fmla="*/ 2182804 w 3324225"/>
              <a:gd name="connsiteY283" fmla="*/ 2966821 h 4086225"/>
              <a:gd name="connsiteX284" fmla="*/ 2107557 w 3324225"/>
              <a:gd name="connsiteY284" fmla="*/ 2900146 h 4086225"/>
              <a:gd name="connsiteX285" fmla="*/ 2092317 w 3324225"/>
              <a:gd name="connsiteY285" fmla="*/ 2866808 h 4086225"/>
              <a:gd name="connsiteX286" fmla="*/ 2053264 w 3324225"/>
              <a:gd name="connsiteY286" fmla="*/ 2791561 h 4086225"/>
              <a:gd name="connsiteX287" fmla="*/ 1989447 w 3324225"/>
              <a:gd name="connsiteY287" fmla="*/ 2674404 h 4086225"/>
              <a:gd name="connsiteX288" fmla="*/ 1975159 w 3324225"/>
              <a:gd name="connsiteY288" fmla="*/ 2627731 h 4086225"/>
              <a:gd name="connsiteX289" fmla="*/ 1924677 w 3324225"/>
              <a:gd name="connsiteY289" fmla="*/ 2564866 h 4086225"/>
              <a:gd name="connsiteX290" fmla="*/ 1882767 w 3324225"/>
              <a:gd name="connsiteY290" fmla="*/ 2546768 h 4086225"/>
              <a:gd name="connsiteX291" fmla="*/ 1874194 w 3324225"/>
              <a:gd name="connsiteY291" fmla="*/ 2541054 h 4086225"/>
              <a:gd name="connsiteX292" fmla="*/ 1853239 w 3324225"/>
              <a:gd name="connsiteY292" fmla="*/ 2539148 h 4086225"/>
              <a:gd name="connsiteX293" fmla="*/ 1800852 w 3324225"/>
              <a:gd name="connsiteY293" fmla="*/ 2576296 h 4086225"/>
              <a:gd name="connsiteX294" fmla="*/ 1664644 w 3324225"/>
              <a:gd name="connsiteY294" fmla="*/ 2668689 h 4086225"/>
              <a:gd name="connsiteX295" fmla="*/ 1596064 w 3324225"/>
              <a:gd name="connsiteY295" fmla="*/ 2702026 h 4086225"/>
              <a:gd name="connsiteX296" fmla="*/ 1537962 w 3324225"/>
              <a:gd name="connsiteY296" fmla="*/ 2726791 h 4086225"/>
              <a:gd name="connsiteX297" fmla="*/ 1462714 w 3324225"/>
              <a:gd name="connsiteY297" fmla="*/ 2758223 h 4086225"/>
              <a:gd name="connsiteX298" fmla="*/ 1455094 w 3324225"/>
              <a:gd name="connsiteY298" fmla="*/ 2760129 h 4086225"/>
              <a:gd name="connsiteX299" fmla="*/ 1420804 w 3324225"/>
              <a:gd name="connsiteY299" fmla="*/ 2754414 h 4086225"/>
              <a:gd name="connsiteX300" fmla="*/ 1396039 w 3324225"/>
              <a:gd name="connsiteY300" fmla="*/ 2762986 h 4086225"/>
              <a:gd name="connsiteX301" fmla="*/ 1334127 w 3324225"/>
              <a:gd name="connsiteY301" fmla="*/ 2837281 h 4086225"/>
              <a:gd name="connsiteX302" fmla="*/ 1242687 w 3324225"/>
              <a:gd name="connsiteY302" fmla="*/ 2932531 h 4086225"/>
              <a:gd name="connsiteX303" fmla="*/ 1157914 w 3324225"/>
              <a:gd name="connsiteY303" fmla="*/ 3003016 h 4086225"/>
              <a:gd name="connsiteX304" fmla="*/ 1096954 w 3324225"/>
              <a:gd name="connsiteY304" fmla="*/ 3025876 h 4086225"/>
              <a:gd name="connsiteX305" fmla="*/ 969319 w 3324225"/>
              <a:gd name="connsiteY305" fmla="*/ 3033496 h 4086225"/>
              <a:gd name="connsiteX306" fmla="*/ 904549 w 3324225"/>
              <a:gd name="connsiteY306" fmla="*/ 3006826 h 4086225"/>
              <a:gd name="connsiteX307" fmla="*/ 867402 w 3324225"/>
              <a:gd name="connsiteY307" fmla="*/ 2980156 h 4086225"/>
              <a:gd name="connsiteX308" fmla="*/ 838827 w 3324225"/>
              <a:gd name="connsiteY308" fmla="*/ 2976346 h 4086225"/>
              <a:gd name="connsiteX309" fmla="*/ 822634 w 3324225"/>
              <a:gd name="connsiteY309" fmla="*/ 2968726 h 4086225"/>
              <a:gd name="connsiteX310" fmla="*/ 810252 w 3324225"/>
              <a:gd name="connsiteY310" fmla="*/ 2960154 h 4086225"/>
              <a:gd name="connsiteX311" fmla="*/ 752149 w 3324225"/>
              <a:gd name="connsiteY311" fmla="*/ 2943008 h 4086225"/>
              <a:gd name="connsiteX312" fmla="*/ 683569 w 3324225"/>
              <a:gd name="connsiteY312" fmla="*/ 2906814 h 4086225"/>
              <a:gd name="connsiteX313" fmla="*/ 679759 w 3324225"/>
              <a:gd name="connsiteY313" fmla="*/ 2904908 h 4086225"/>
              <a:gd name="connsiteX314" fmla="*/ 634039 w 3324225"/>
              <a:gd name="connsiteY314" fmla="*/ 2856331 h 4086225"/>
              <a:gd name="connsiteX315" fmla="*/ 599749 w 3324225"/>
              <a:gd name="connsiteY315" fmla="*/ 2852521 h 4086225"/>
              <a:gd name="connsiteX316" fmla="*/ 514977 w 3324225"/>
              <a:gd name="connsiteY316" fmla="*/ 2861093 h 4086225"/>
              <a:gd name="connsiteX317" fmla="*/ 481639 w 3324225"/>
              <a:gd name="connsiteY317" fmla="*/ 2859189 h 4086225"/>
              <a:gd name="connsiteX318" fmla="*/ 457827 w 3324225"/>
              <a:gd name="connsiteY318" fmla="*/ 2862046 h 4086225"/>
              <a:gd name="connsiteX319" fmla="*/ 417822 w 3324225"/>
              <a:gd name="connsiteY319" fmla="*/ 2867761 h 4086225"/>
              <a:gd name="connsiteX320" fmla="*/ 358767 w 3324225"/>
              <a:gd name="connsiteY320" fmla="*/ 2875381 h 4086225"/>
              <a:gd name="connsiteX321" fmla="*/ 318762 w 3324225"/>
              <a:gd name="connsiteY321" fmla="*/ 2881096 h 4086225"/>
              <a:gd name="connsiteX322" fmla="*/ 253992 w 3324225"/>
              <a:gd name="connsiteY322" fmla="*/ 2905861 h 4086225"/>
              <a:gd name="connsiteX323" fmla="*/ 223512 w 3324225"/>
              <a:gd name="connsiteY323" fmla="*/ 2913481 h 4086225"/>
              <a:gd name="connsiteX324" fmla="*/ 142549 w 3324225"/>
              <a:gd name="connsiteY324" fmla="*/ 2929673 h 4086225"/>
              <a:gd name="connsiteX325" fmla="*/ 76827 w 3324225"/>
              <a:gd name="connsiteY325" fmla="*/ 2927768 h 4086225"/>
              <a:gd name="connsiteX326" fmla="*/ 56824 w 3324225"/>
              <a:gd name="connsiteY326" fmla="*/ 2923958 h 4086225"/>
              <a:gd name="connsiteX327" fmla="*/ 7294 w 3324225"/>
              <a:gd name="connsiteY327" fmla="*/ 2862998 h 4086225"/>
              <a:gd name="connsiteX328" fmla="*/ 12057 w 3324225"/>
              <a:gd name="connsiteY328" fmla="*/ 2842043 h 4086225"/>
              <a:gd name="connsiteX329" fmla="*/ 23487 w 3324225"/>
              <a:gd name="connsiteY329" fmla="*/ 2805848 h 4086225"/>
              <a:gd name="connsiteX330" fmla="*/ 40632 w 3324225"/>
              <a:gd name="connsiteY330" fmla="*/ 2770606 h 4086225"/>
              <a:gd name="connsiteX331" fmla="*/ 92067 w 3324225"/>
              <a:gd name="connsiteY331" fmla="*/ 2725839 h 4086225"/>
              <a:gd name="connsiteX332" fmla="*/ 119689 w 3324225"/>
              <a:gd name="connsiteY332" fmla="*/ 2703931 h 4086225"/>
              <a:gd name="connsiteX333" fmla="*/ 218749 w 3324225"/>
              <a:gd name="connsiteY333" fmla="*/ 2661068 h 4086225"/>
              <a:gd name="connsiteX334" fmla="*/ 271137 w 3324225"/>
              <a:gd name="connsiteY334" fmla="*/ 2656306 h 4086225"/>
              <a:gd name="connsiteX335" fmla="*/ 325429 w 3324225"/>
              <a:gd name="connsiteY335" fmla="*/ 2647733 h 4086225"/>
              <a:gd name="connsiteX336" fmla="*/ 384484 w 3324225"/>
              <a:gd name="connsiteY336" fmla="*/ 2635351 h 4086225"/>
              <a:gd name="connsiteX337" fmla="*/ 500689 w 3324225"/>
              <a:gd name="connsiteY337" fmla="*/ 2602014 h 4086225"/>
              <a:gd name="connsiteX338" fmla="*/ 544504 w 3324225"/>
              <a:gd name="connsiteY338" fmla="*/ 2585821 h 4086225"/>
              <a:gd name="connsiteX339" fmla="*/ 559744 w 3324225"/>
              <a:gd name="connsiteY339" fmla="*/ 2584868 h 4086225"/>
              <a:gd name="connsiteX340" fmla="*/ 600702 w 3324225"/>
              <a:gd name="connsiteY340" fmla="*/ 2592489 h 4086225"/>
              <a:gd name="connsiteX341" fmla="*/ 670234 w 3324225"/>
              <a:gd name="connsiteY341" fmla="*/ 2644876 h 4086225"/>
              <a:gd name="connsiteX342" fmla="*/ 674997 w 3324225"/>
              <a:gd name="connsiteY342" fmla="*/ 2657258 h 4086225"/>
              <a:gd name="connsiteX343" fmla="*/ 699762 w 3324225"/>
              <a:gd name="connsiteY343" fmla="*/ 2674404 h 4086225"/>
              <a:gd name="connsiteX344" fmla="*/ 753102 w 3324225"/>
              <a:gd name="connsiteY344" fmla="*/ 2657258 h 4086225"/>
              <a:gd name="connsiteX345" fmla="*/ 788344 w 3324225"/>
              <a:gd name="connsiteY345" fmla="*/ 2651543 h 4086225"/>
              <a:gd name="connsiteX346" fmla="*/ 857877 w 3324225"/>
              <a:gd name="connsiteY346" fmla="*/ 2641066 h 4086225"/>
              <a:gd name="connsiteX347" fmla="*/ 899787 w 3324225"/>
              <a:gd name="connsiteY347" fmla="*/ 2641066 h 4086225"/>
              <a:gd name="connsiteX348" fmla="*/ 981702 w 3324225"/>
              <a:gd name="connsiteY348" fmla="*/ 2675356 h 4086225"/>
              <a:gd name="connsiteX349" fmla="*/ 999799 w 3324225"/>
              <a:gd name="connsiteY349" fmla="*/ 2690596 h 4086225"/>
              <a:gd name="connsiteX350" fmla="*/ 1019802 w 3324225"/>
              <a:gd name="connsiteY350" fmla="*/ 2690596 h 4086225"/>
              <a:gd name="connsiteX351" fmla="*/ 1046472 w 3324225"/>
              <a:gd name="connsiteY351" fmla="*/ 2651543 h 4086225"/>
              <a:gd name="connsiteX352" fmla="*/ 1055997 w 3324225"/>
              <a:gd name="connsiteY352" fmla="*/ 2618206 h 4086225"/>
              <a:gd name="connsiteX353" fmla="*/ 1059807 w 3324225"/>
              <a:gd name="connsiteY353" fmla="*/ 2609633 h 4086225"/>
              <a:gd name="connsiteX354" fmla="*/ 1086477 w 3324225"/>
              <a:gd name="connsiteY354" fmla="*/ 2569629 h 4086225"/>
              <a:gd name="connsiteX355" fmla="*/ 1105527 w 3324225"/>
              <a:gd name="connsiteY355" fmla="*/ 2538196 h 4086225"/>
              <a:gd name="connsiteX356" fmla="*/ 1147437 w 3324225"/>
              <a:gd name="connsiteY356" fmla="*/ 2468664 h 4086225"/>
              <a:gd name="connsiteX357" fmla="*/ 1193157 w 3324225"/>
              <a:gd name="connsiteY357" fmla="*/ 2407703 h 4086225"/>
              <a:gd name="connsiteX358" fmla="*/ 1214112 w 3324225"/>
              <a:gd name="connsiteY358" fmla="*/ 2377223 h 4086225"/>
              <a:gd name="connsiteX359" fmla="*/ 1248402 w 3324225"/>
              <a:gd name="connsiteY359" fmla="*/ 2313406 h 4086225"/>
              <a:gd name="connsiteX360" fmla="*/ 1273167 w 3324225"/>
              <a:gd name="connsiteY360" fmla="*/ 2297214 h 4086225"/>
              <a:gd name="connsiteX361" fmla="*/ 1289359 w 3324225"/>
              <a:gd name="connsiteY361" fmla="*/ 2282926 h 4086225"/>
              <a:gd name="connsiteX362" fmla="*/ 1307457 w 3324225"/>
              <a:gd name="connsiteY362" fmla="*/ 2228633 h 4086225"/>
              <a:gd name="connsiteX363" fmla="*/ 1309362 w 3324225"/>
              <a:gd name="connsiteY363" fmla="*/ 2224823 h 4086225"/>
              <a:gd name="connsiteX364" fmla="*/ 1365559 w 3324225"/>
              <a:gd name="connsiteY364" fmla="*/ 2145766 h 4086225"/>
              <a:gd name="connsiteX365" fmla="*/ 1396039 w 3324225"/>
              <a:gd name="connsiteY365" fmla="*/ 2129573 h 4086225"/>
              <a:gd name="connsiteX366" fmla="*/ 1400802 w 3324225"/>
              <a:gd name="connsiteY366" fmla="*/ 2127669 h 4086225"/>
              <a:gd name="connsiteX367" fmla="*/ 1440807 w 3324225"/>
              <a:gd name="connsiteY367" fmla="*/ 2115286 h 4086225"/>
              <a:gd name="connsiteX368" fmla="*/ 1450332 w 3324225"/>
              <a:gd name="connsiteY368" fmla="*/ 2105761 h 4086225"/>
              <a:gd name="connsiteX369" fmla="*/ 1470334 w 3324225"/>
              <a:gd name="connsiteY369" fmla="*/ 2086711 h 4086225"/>
              <a:gd name="connsiteX370" fmla="*/ 1470334 w 3324225"/>
              <a:gd name="connsiteY370" fmla="*/ 2052421 h 4086225"/>
              <a:gd name="connsiteX371" fmla="*/ 1426519 w 3324225"/>
              <a:gd name="connsiteY371" fmla="*/ 2019083 h 4086225"/>
              <a:gd name="connsiteX372" fmla="*/ 1397944 w 3324225"/>
              <a:gd name="connsiteY372" fmla="*/ 1990508 h 4086225"/>
              <a:gd name="connsiteX373" fmla="*/ 1397944 w 3324225"/>
              <a:gd name="connsiteY373" fmla="*/ 1960981 h 4086225"/>
              <a:gd name="connsiteX374" fmla="*/ 1432234 w 3324225"/>
              <a:gd name="connsiteY374" fmla="*/ 1867636 h 4086225"/>
              <a:gd name="connsiteX375" fmla="*/ 1475097 w 3324225"/>
              <a:gd name="connsiteY375" fmla="*/ 1817153 h 4086225"/>
              <a:gd name="connsiteX376" fmla="*/ 1496052 w 3324225"/>
              <a:gd name="connsiteY376" fmla="*/ 1811438 h 4086225"/>
              <a:gd name="connsiteX377" fmla="*/ 1522722 w 3324225"/>
              <a:gd name="connsiteY377" fmla="*/ 1811438 h 4086225"/>
              <a:gd name="connsiteX378" fmla="*/ 1536057 w 3324225"/>
              <a:gd name="connsiteY378" fmla="*/ 1809533 h 4086225"/>
              <a:gd name="connsiteX379" fmla="*/ 1551297 w 3324225"/>
              <a:gd name="connsiteY379" fmla="*/ 1772386 h 4086225"/>
              <a:gd name="connsiteX380" fmla="*/ 1543677 w 3324225"/>
              <a:gd name="connsiteY380" fmla="*/ 1720951 h 4086225"/>
              <a:gd name="connsiteX381" fmla="*/ 1537962 w 3324225"/>
              <a:gd name="connsiteY381" fmla="*/ 1684756 h 4086225"/>
              <a:gd name="connsiteX382" fmla="*/ 1538914 w 3324225"/>
              <a:gd name="connsiteY382" fmla="*/ 1674278 h 4086225"/>
              <a:gd name="connsiteX383" fmla="*/ 1536057 w 3324225"/>
              <a:gd name="connsiteY383" fmla="*/ 1643798 h 4086225"/>
              <a:gd name="connsiteX384" fmla="*/ 1526532 w 3324225"/>
              <a:gd name="connsiteY384" fmla="*/ 1621891 h 4086225"/>
              <a:gd name="connsiteX385" fmla="*/ 1517959 w 3324225"/>
              <a:gd name="connsiteY385" fmla="*/ 1607603 h 4086225"/>
              <a:gd name="connsiteX386" fmla="*/ 1505577 w 3324225"/>
              <a:gd name="connsiteY386" fmla="*/ 1579028 h 4086225"/>
              <a:gd name="connsiteX387" fmla="*/ 1505577 w 3324225"/>
              <a:gd name="connsiteY387" fmla="*/ 1560931 h 4086225"/>
              <a:gd name="connsiteX388" fmla="*/ 1495099 w 3324225"/>
              <a:gd name="connsiteY388" fmla="*/ 1533308 h 4086225"/>
              <a:gd name="connsiteX389" fmla="*/ 1462714 w 3324225"/>
              <a:gd name="connsiteY389" fmla="*/ 1500923 h 4086225"/>
              <a:gd name="connsiteX390" fmla="*/ 1443664 w 3324225"/>
              <a:gd name="connsiteY390" fmla="*/ 1469491 h 4086225"/>
              <a:gd name="connsiteX391" fmla="*/ 1402707 w 3324225"/>
              <a:gd name="connsiteY391" fmla="*/ 1399958 h 4086225"/>
              <a:gd name="connsiteX392" fmla="*/ 1399849 w 3324225"/>
              <a:gd name="connsiteY392" fmla="*/ 1390433 h 4086225"/>
              <a:gd name="connsiteX393" fmla="*/ 1356034 w 3324225"/>
              <a:gd name="connsiteY393" fmla="*/ 1339951 h 4086225"/>
              <a:gd name="connsiteX394" fmla="*/ 1343652 w 3324225"/>
              <a:gd name="connsiteY394" fmla="*/ 1336141 h 4086225"/>
              <a:gd name="connsiteX395" fmla="*/ 1327459 w 3324225"/>
              <a:gd name="connsiteY395" fmla="*/ 1336141 h 4086225"/>
              <a:gd name="connsiteX396" fmla="*/ 1271262 w 3324225"/>
              <a:gd name="connsiteY396" fmla="*/ 1371383 h 4086225"/>
              <a:gd name="connsiteX397" fmla="*/ 1239829 w 3324225"/>
              <a:gd name="connsiteY397" fmla="*/ 1431391 h 4086225"/>
              <a:gd name="connsiteX398" fmla="*/ 1190299 w 3324225"/>
              <a:gd name="connsiteY398" fmla="*/ 1450441 h 4086225"/>
              <a:gd name="connsiteX399" fmla="*/ 1147437 w 3324225"/>
              <a:gd name="connsiteY399" fmla="*/ 1460918 h 4086225"/>
              <a:gd name="connsiteX400" fmla="*/ 1096002 w 3324225"/>
              <a:gd name="connsiteY400" fmla="*/ 1512353 h 4086225"/>
              <a:gd name="connsiteX401" fmla="*/ 1030279 w 3324225"/>
              <a:gd name="connsiteY401" fmla="*/ 1566646 h 4086225"/>
              <a:gd name="connsiteX402" fmla="*/ 993132 w 3324225"/>
              <a:gd name="connsiteY402" fmla="*/ 1611413 h 4086225"/>
              <a:gd name="connsiteX403" fmla="*/ 946459 w 3324225"/>
              <a:gd name="connsiteY403" fmla="*/ 1664753 h 4086225"/>
              <a:gd name="connsiteX404" fmla="*/ 915979 w 3324225"/>
              <a:gd name="connsiteY404" fmla="*/ 1689518 h 4086225"/>
              <a:gd name="connsiteX405" fmla="*/ 874069 w 3324225"/>
              <a:gd name="connsiteY405" fmla="*/ 1731428 h 4086225"/>
              <a:gd name="connsiteX406" fmla="*/ 796917 w 3324225"/>
              <a:gd name="connsiteY406" fmla="*/ 1812391 h 4086225"/>
              <a:gd name="connsiteX407" fmla="*/ 760722 w 3324225"/>
              <a:gd name="connsiteY407" fmla="*/ 1836203 h 4086225"/>
              <a:gd name="connsiteX408" fmla="*/ 736909 w 3324225"/>
              <a:gd name="connsiteY408" fmla="*/ 1853348 h 4086225"/>
              <a:gd name="connsiteX409" fmla="*/ 684522 w 3324225"/>
              <a:gd name="connsiteY409" fmla="*/ 1894306 h 4086225"/>
              <a:gd name="connsiteX410" fmla="*/ 575937 w 3324225"/>
              <a:gd name="connsiteY410" fmla="*/ 1999081 h 4086225"/>
              <a:gd name="connsiteX411" fmla="*/ 533074 w 3324225"/>
              <a:gd name="connsiteY411" fmla="*/ 2039086 h 4086225"/>
              <a:gd name="connsiteX412" fmla="*/ 493069 w 3324225"/>
              <a:gd name="connsiteY412" fmla="*/ 2093378 h 4086225"/>
              <a:gd name="connsiteX413" fmla="*/ 485449 w 3324225"/>
              <a:gd name="connsiteY413" fmla="*/ 2130526 h 4086225"/>
              <a:gd name="connsiteX414" fmla="*/ 417822 w 3324225"/>
              <a:gd name="connsiteY414" fmla="*/ 2254351 h 4086225"/>
              <a:gd name="connsiteX415" fmla="*/ 365434 w 3324225"/>
              <a:gd name="connsiteY415" fmla="*/ 2296261 h 4086225"/>
              <a:gd name="connsiteX416" fmla="*/ 2640004 w 3324225"/>
              <a:gd name="connsiteY416" fmla="*/ 3935514 h 4086225"/>
              <a:gd name="connsiteX417" fmla="*/ 2646672 w 3324225"/>
              <a:gd name="connsiteY417" fmla="*/ 3925036 h 4086225"/>
              <a:gd name="connsiteX418" fmla="*/ 2619049 w 3324225"/>
              <a:gd name="connsiteY418" fmla="*/ 3883126 h 4086225"/>
              <a:gd name="connsiteX419" fmla="*/ 2582854 w 3324225"/>
              <a:gd name="connsiteY419" fmla="*/ 3894556 h 4086225"/>
              <a:gd name="connsiteX420" fmla="*/ 2583807 w 3324225"/>
              <a:gd name="connsiteY420" fmla="*/ 3903129 h 4086225"/>
              <a:gd name="connsiteX421" fmla="*/ 2640004 w 3324225"/>
              <a:gd name="connsiteY421" fmla="*/ 3935514 h 408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Lst>
            <a:rect l="l" t="t" r="r" b="b"/>
            <a:pathLst>
              <a:path w="3324225" h="4086225">
                <a:moveTo>
                  <a:pt x="365434" y="2296261"/>
                </a:moveTo>
                <a:cubicBezTo>
                  <a:pt x="360672" y="2292451"/>
                  <a:pt x="356862" y="2289594"/>
                  <a:pt x="354004" y="2286736"/>
                </a:cubicBezTo>
                <a:cubicBezTo>
                  <a:pt x="351147" y="2282926"/>
                  <a:pt x="348289" y="2277211"/>
                  <a:pt x="345432" y="2272448"/>
                </a:cubicBezTo>
                <a:cubicBezTo>
                  <a:pt x="343527" y="2269591"/>
                  <a:pt x="338764" y="2264828"/>
                  <a:pt x="337812" y="2265781"/>
                </a:cubicBezTo>
                <a:cubicBezTo>
                  <a:pt x="327334" y="2271496"/>
                  <a:pt x="315904" y="2276258"/>
                  <a:pt x="309237" y="2283878"/>
                </a:cubicBezTo>
                <a:cubicBezTo>
                  <a:pt x="297807" y="2296261"/>
                  <a:pt x="301617" y="2311501"/>
                  <a:pt x="310189" y="2324836"/>
                </a:cubicBezTo>
                <a:cubicBezTo>
                  <a:pt x="324477" y="2346744"/>
                  <a:pt x="311142" y="2369603"/>
                  <a:pt x="286377" y="2367698"/>
                </a:cubicBezTo>
                <a:cubicBezTo>
                  <a:pt x="281614" y="2367698"/>
                  <a:pt x="277804" y="2369603"/>
                  <a:pt x="273042" y="2370556"/>
                </a:cubicBezTo>
                <a:cubicBezTo>
                  <a:pt x="268279" y="2371508"/>
                  <a:pt x="261612" y="2369603"/>
                  <a:pt x="264469" y="2363889"/>
                </a:cubicBezTo>
                <a:cubicBezTo>
                  <a:pt x="272089" y="2351506"/>
                  <a:pt x="265422" y="2340076"/>
                  <a:pt x="262564" y="2328646"/>
                </a:cubicBezTo>
                <a:cubicBezTo>
                  <a:pt x="256849" y="2311501"/>
                  <a:pt x="248277" y="2296261"/>
                  <a:pt x="241609" y="2279116"/>
                </a:cubicBezTo>
                <a:cubicBezTo>
                  <a:pt x="240657" y="2276258"/>
                  <a:pt x="240657" y="2271496"/>
                  <a:pt x="241609" y="2267686"/>
                </a:cubicBezTo>
                <a:cubicBezTo>
                  <a:pt x="249229" y="2241969"/>
                  <a:pt x="257802" y="2216251"/>
                  <a:pt x="255897" y="2188628"/>
                </a:cubicBezTo>
                <a:cubicBezTo>
                  <a:pt x="253992" y="2167673"/>
                  <a:pt x="261612" y="2152433"/>
                  <a:pt x="279709" y="2141956"/>
                </a:cubicBezTo>
                <a:cubicBezTo>
                  <a:pt x="281614" y="2141003"/>
                  <a:pt x="283519" y="2140051"/>
                  <a:pt x="283519" y="2138146"/>
                </a:cubicBezTo>
                <a:cubicBezTo>
                  <a:pt x="289234" y="2119096"/>
                  <a:pt x="307332" y="2111476"/>
                  <a:pt x="321619" y="2101951"/>
                </a:cubicBezTo>
                <a:cubicBezTo>
                  <a:pt x="326382" y="2098141"/>
                  <a:pt x="331144" y="2095283"/>
                  <a:pt x="335907" y="2090521"/>
                </a:cubicBezTo>
                <a:cubicBezTo>
                  <a:pt x="354004" y="2072423"/>
                  <a:pt x="372102" y="2054326"/>
                  <a:pt x="390199" y="2036228"/>
                </a:cubicBezTo>
                <a:cubicBezTo>
                  <a:pt x="392104" y="2034323"/>
                  <a:pt x="394009" y="2031466"/>
                  <a:pt x="395914" y="2031466"/>
                </a:cubicBezTo>
                <a:cubicBezTo>
                  <a:pt x="415917" y="2029561"/>
                  <a:pt x="413059" y="2009558"/>
                  <a:pt x="420679" y="1998128"/>
                </a:cubicBezTo>
                <a:cubicBezTo>
                  <a:pt x="424489" y="1993366"/>
                  <a:pt x="427347" y="1987651"/>
                  <a:pt x="432109" y="1982888"/>
                </a:cubicBezTo>
                <a:cubicBezTo>
                  <a:pt x="453064" y="1960028"/>
                  <a:pt x="474972" y="1939073"/>
                  <a:pt x="494022" y="1915261"/>
                </a:cubicBezTo>
                <a:cubicBezTo>
                  <a:pt x="508309" y="1898116"/>
                  <a:pt x="519739" y="1880018"/>
                  <a:pt x="531169" y="1860968"/>
                </a:cubicBezTo>
                <a:cubicBezTo>
                  <a:pt x="550219" y="1830488"/>
                  <a:pt x="567364" y="1800008"/>
                  <a:pt x="585462" y="1769528"/>
                </a:cubicBezTo>
                <a:cubicBezTo>
                  <a:pt x="606417" y="1733333"/>
                  <a:pt x="629277" y="1698091"/>
                  <a:pt x="649279" y="1661896"/>
                </a:cubicBezTo>
                <a:cubicBezTo>
                  <a:pt x="659757" y="1642846"/>
                  <a:pt x="673092" y="1628558"/>
                  <a:pt x="691189" y="1618081"/>
                </a:cubicBezTo>
                <a:cubicBezTo>
                  <a:pt x="693094" y="1617128"/>
                  <a:pt x="694999" y="1615223"/>
                  <a:pt x="695952" y="1614271"/>
                </a:cubicBezTo>
                <a:cubicBezTo>
                  <a:pt x="706429" y="1604746"/>
                  <a:pt x="717859" y="1596173"/>
                  <a:pt x="728337" y="1585696"/>
                </a:cubicBezTo>
                <a:cubicBezTo>
                  <a:pt x="741672" y="1571408"/>
                  <a:pt x="754054" y="1556168"/>
                  <a:pt x="767389" y="1541881"/>
                </a:cubicBezTo>
                <a:cubicBezTo>
                  <a:pt x="772152" y="1536166"/>
                  <a:pt x="776914" y="1530451"/>
                  <a:pt x="781677" y="1524736"/>
                </a:cubicBezTo>
                <a:cubicBezTo>
                  <a:pt x="788344" y="1518068"/>
                  <a:pt x="795012" y="1511401"/>
                  <a:pt x="795964" y="1500923"/>
                </a:cubicBezTo>
                <a:cubicBezTo>
                  <a:pt x="795964" y="1497113"/>
                  <a:pt x="799774" y="1494256"/>
                  <a:pt x="802632" y="1491398"/>
                </a:cubicBezTo>
                <a:cubicBezTo>
                  <a:pt x="824539" y="1463776"/>
                  <a:pt x="852162" y="1443773"/>
                  <a:pt x="885499" y="1430438"/>
                </a:cubicBezTo>
                <a:cubicBezTo>
                  <a:pt x="909312" y="1419961"/>
                  <a:pt x="930267" y="1403768"/>
                  <a:pt x="935982" y="1375193"/>
                </a:cubicBezTo>
                <a:cubicBezTo>
                  <a:pt x="936934" y="1370431"/>
                  <a:pt x="943602" y="1366621"/>
                  <a:pt x="947412" y="1362811"/>
                </a:cubicBezTo>
                <a:cubicBezTo>
                  <a:pt x="952174" y="1357096"/>
                  <a:pt x="957889" y="1352333"/>
                  <a:pt x="961699" y="1346618"/>
                </a:cubicBezTo>
                <a:cubicBezTo>
                  <a:pt x="966462" y="1339951"/>
                  <a:pt x="969319" y="1330426"/>
                  <a:pt x="975034" y="1327568"/>
                </a:cubicBezTo>
                <a:cubicBezTo>
                  <a:pt x="991227" y="1319948"/>
                  <a:pt x="985512" y="1311376"/>
                  <a:pt x="980749" y="1299946"/>
                </a:cubicBezTo>
                <a:cubicBezTo>
                  <a:pt x="979797" y="1297088"/>
                  <a:pt x="982654" y="1292326"/>
                  <a:pt x="984559" y="1288516"/>
                </a:cubicBezTo>
                <a:cubicBezTo>
                  <a:pt x="992179" y="1276133"/>
                  <a:pt x="1000752" y="1264703"/>
                  <a:pt x="1009324" y="1253273"/>
                </a:cubicBezTo>
                <a:cubicBezTo>
                  <a:pt x="1015039" y="1245653"/>
                  <a:pt x="1021707" y="1239938"/>
                  <a:pt x="1028374" y="1233271"/>
                </a:cubicBezTo>
                <a:cubicBezTo>
                  <a:pt x="1037899" y="1222793"/>
                  <a:pt x="1047424" y="1212316"/>
                  <a:pt x="1058854" y="1203743"/>
                </a:cubicBezTo>
                <a:cubicBezTo>
                  <a:pt x="1080762" y="1186598"/>
                  <a:pt x="1089334" y="1162786"/>
                  <a:pt x="1094097" y="1137068"/>
                </a:cubicBezTo>
                <a:cubicBezTo>
                  <a:pt x="1096002" y="1128496"/>
                  <a:pt x="1098859" y="1121828"/>
                  <a:pt x="1108384" y="1119923"/>
                </a:cubicBezTo>
                <a:cubicBezTo>
                  <a:pt x="1116004" y="1118018"/>
                  <a:pt x="1111242" y="1111351"/>
                  <a:pt x="1109337" y="1107541"/>
                </a:cubicBezTo>
                <a:cubicBezTo>
                  <a:pt x="1101717" y="1092301"/>
                  <a:pt x="1102669" y="1090396"/>
                  <a:pt x="1119814" y="1085633"/>
                </a:cubicBezTo>
                <a:cubicBezTo>
                  <a:pt x="1133149" y="1081823"/>
                  <a:pt x="1140769" y="1070393"/>
                  <a:pt x="1146484" y="1057058"/>
                </a:cubicBezTo>
                <a:cubicBezTo>
                  <a:pt x="1148389" y="1052296"/>
                  <a:pt x="1151247" y="1048486"/>
                  <a:pt x="1153152" y="1043723"/>
                </a:cubicBezTo>
                <a:cubicBezTo>
                  <a:pt x="1161724" y="1024673"/>
                  <a:pt x="1177917" y="1011338"/>
                  <a:pt x="1193157" y="998003"/>
                </a:cubicBezTo>
                <a:cubicBezTo>
                  <a:pt x="1196014" y="996098"/>
                  <a:pt x="1196014" y="991336"/>
                  <a:pt x="1198872" y="987526"/>
                </a:cubicBezTo>
                <a:cubicBezTo>
                  <a:pt x="1205539" y="978953"/>
                  <a:pt x="1210302" y="968476"/>
                  <a:pt x="1218874" y="961808"/>
                </a:cubicBezTo>
                <a:cubicBezTo>
                  <a:pt x="1226494" y="956093"/>
                  <a:pt x="1229352" y="949426"/>
                  <a:pt x="1228399" y="940853"/>
                </a:cubicBezTo>
                <a:cubicBezTo>
                  <a:pt x="1227447" y="924661"/>
                  <a:pt x="1232209" y="913231"/>
                  <a:pt x="1249354" y="908468"/>
                </a:cubicBezTo>
                <a:cubicBezTo>
                  <a:pt x="1251259" y="908468"/>
                  <a:pt x="1253164" y="905611"/>
                  <a:pt x="1253164" y="904658"/>
                </a:cubicBezTo>
                <a:cubicBezTo>
                  <a:pt x="1256974" y="890371"/>
                  <a:pt x="1267452" y="883703"/>
                  <a:pt x="1279834" y="877988"/>
                </a:cubicBezTo>
                <a:cubicBezTo>
                  <a:pt x="1281739" y="877036"/>
                  <a:pt x="1283644" y="877036"/>
                  <a:pt x="1284597" y="876083"/>
                </a:cubicBezTo>
                <a:cubicBezTo>
                  <a:pt x="1304599" y="859891"/>
                  <a:pt x="1323649" y="843698"/>
                  <a:pt x="1342699" y="826553"/>
                </a:cubicBezTo>
                <a:cubicBezTo>
                  <a:pt x="1363654" y="807503"/>
                  <a:pt x="1383657" y="787501"/>
                  <a:pt x="1405564" y="768451"/>
                </a:cubicBezTo>
                <a:cubicBezTo>
                  <a:pt x="1417947" y="757973"/>
                  <a:pt x="1433187" y="750353"/>
                  <a:pt x="1446522" y="741781"/>
                </a:cubicBezTo>
                <a:cubicBezTo>
                  <a:pt x="1453189" y="737018"/>
                  <a:pt x="1458904" y="730351"/>
                  <a:pt x="1465572" y="725588"/>
                </a:cubicBezTo>
                <a:cubicBezTo>
                  <a:pt x="1477954" y="716063"/>
                  <a:pt x="1490337" y="706538"/>
                  <a:pt x="1502719" y="697966"/>
                </a:cubicBezTo>
                <a:cubicBezTo>
                  <a:pt x="1520817" y="685583"/>
                  <a:pt x="1531294" y="666533"/>
                  <a:pt x="1542724" y="648436"/>
                </a:cubicBezTo>
                <a:cubicBezTo>
                  <a:pt x="1545582" y="644626"/>
                  <a:pt x="1547487" y="639863"/>
                  <a:pt x="1550344" y="636053"/>
                </a:cubicBezTo>
                <a:cubicBezTo>
                  <a:pt x="1551297" y="637006"/>
                  <a:pt x="1551297" y="637958"/>
                  <a:pt x="1552249" y="638911"/>
                </a:cubicBezTo>
                <a:cubicBezTo>
                  <a:pt x="1555107" y="637958"/>
                  <a:pt x="1557964" y="637958"/>
                  <a:pt x="1559869" y="636053"/>
                </a:cubicBezTo>
                <a:cubicBezTo>
                  <a:pt x="1562727" y="632243"/>
                  <a:pt x="1565584" y="628433"/>
                  <a:pt x="1567489" y="623671"/>
                </a:cubicBezTo>
                <a:cubicBezTo>
                  <a:pt x="1571299" y="615098"/>
                  <a:pt x="1576062" y="606526"/>
                  <a:pt x="1576062" y="597953"/>
                </a:cubicBezTo>
                <a:cubicBezTo>
                  <a:pt x="1577967" y="578903"/>
                  <a:pt x="1576062" y="559853"/>
                  <a:pt x="1569394" y="540803"/>
                </a:cubicBezTo>
                <a:cubicBezTo>
                  <a:pt x="1565584" y="529373"/>
                  <a:pt x="1565584" y="516038"/>
                  <a:pt x="1562727" y="504608"/>
                </a:cubicBezTo>
                <a:cubicBezTo>
                  <a:pt x="1561774" y="497941"/>
                  <a:pt x="1558917" y="491273"/>
                  <a:pt x="1554154" y="487463"/>
                </a:cubicBezTo>
                <a:cubicBezTo>
                  <a:pt x="1541772" y="476033"/>
                  <a:pt x="1537962" y="461746"/>
                  <a:pt x="1537009" y="446506"/>
                </a:cubicBezTo>
                <a:cubicBezTo>
                  <a:pt x="1536057" y="437933"/>
                  <a:pt x="1533199" y="432218"/>
                  <a:pt x="1526532" y="427456"/>
                </a:cubicBezTo>
                <a:cubicBezTo>
                  <a:pt x="1511292" y="416978"/>
                  <a:pt x="1506529" y="401738"/>
                  <a:pt x="1502719" y="384593"/>
                </a:cubicBezTo>
                <a:cubicBezTo>
                  <a:pt x="1500814" y="375068"/>
                  <a:pt x="1494147" y="364591"/>
                  <a:pt x="1486527" y="357923"/>
                </a:cubicBezTo>
                <a:cubicBezTo>
                  <a:pt x="1477002" y="349351"/>
                  <a:pt x="1473192" y="338873"/>
                  <a:pt x="1472239" y="326491"/>
                </a:cubicBezTo>
                <a:cubicBezTo>
                  <a:pt x="1472239" y="321728"/>
                  <a:pt x="1472239" y="316966"/>
                  <a:pt x="1472239" y="312203"/>
                </a:cubicBezTo>
                <a:cubicBezTo>
                  <a:pt x="1472239" y="294106"/>
                  <a:pt x="1481764" y="287438"/>
                  <a:pt x="1498909" y="292201"/>
                </a:cubicBezTo>
                <a:cubicBezTo>
                  <a:pt x="1501767" y="293153"/>
                  <a:pt x="1504624" y="294106"/>
                  <a:pt x="1509387" y="295058"/>
                </a:cubicBezTo>
                <a:cubicBezTo>
                  <a:pt x="1509387" y="290296"/>
                  <a:pt x="1510339" y="286486"/>
                  <a:pt x="1509387" y="282676"/>
                </a:cubicBezTo>
                <a:cubicBezTo>
                  <a:pt x="1503672" y="251243"/>
                  <a:pt x="1503672" y="219811"/>
                  <a:pt x="1509387" y="188378"/>
                </a:cubicBezTo>
                <a:cubicBezTo>
                  <a:pt x="1513197" y="166471"/>
                  <a:pt x="1517007" y="143611"/>
                  <a:pt x="1522722" y="121703"/>
                </a:cubicBezTo>
                <a:cubicBezTo>
                  <a:pt x="1525579" y="112178"/>
                  <a:pt x="1530342" y="101701"/>
                  <a:pt x="1537962" y="95033"/>
                </a:cubicBezTo>
                <a:cubicBezTo>
                  <a:pt x="1548439" y="86461"/>
                  <a:pt x="1554154" y="75031"/>
                  <a:pt x="1562727" y="64553"/>
                </a:cubicBezTo>
                <a:cubicBezTo>
                  <a:pt x="1568442" y="57886"/>
                  <a:pt x="1577014" y="52171"/>
                  <a:pt x="1583682" y="46456"/>
                </a:cubicBezTo>
                <a:cubicBezTo>
                  <a:pt x="1588444" y="42646"/>
                  <a:pt x="1594159" y="39788"/>
                  <a:pt x="1598922" y="35978"/>
                </a:cubicBezTo>
                <a:cubicBezTo>
                  <a:pt x="1605589" y="30263"/>
                  <a:pt x="1612257" y="23596"/>
                  <a:pt x="1619877" y="16928"/>
                </a:cubicBezTo>
                <a:cubicBezTo>
                  <a:pt x="1632259" y="25501"/>
                  <a:pt x="1643689" y="26453"/>
                  <a:pt x="1656072" y="18833"/>
                </a:cubicBezTo>
                <a:cubicBezTo>
                  <a:pt x="1659882" y="16928"/>
                  <a:pt x="1665597" y="17881"/>
                  <a:pt x="1671312" y="17881"/>
                </a:cubicBezTo>
                <a:cubicBezTo>
                  <a:pt x="1675122" y="17881"/>
                  <a:pt x="1677979" y="17881"/>
                  <a:pt x="1681789" y="16928"/>
                </a:cubicBezTo>
                <a:cubicBezTo>
                  <a:pt x="1693219" y="14071"/>
                  <a:pt x="1704649" y="8356"/>
                  <a:pt x="1717032" y="12166"/>
                </a:cubicBezTo>
                <a:cubicBezTo>
                  <a:pt x="1719889" y="13118"/>
                  <a:pt x="1722747" y="10261"/>
                  <a:pt x="1725604" y="9308"/>
                </a:cubicBezTo>
                <a:cubicBezTo>
                  <a:pt x="1727509" y="8356"/>
                  <a:pt x="1731319" y="6451"/>
                  <a:pt x="1732272" y="7403"/>
                </a:cubicBezTo>
                <a:cubicBezTo>
                  <a:pt x="1743702" y="17881"/>
                  <a:pt x="1757037" y="7403"/>
                  <a:pt x="1769419" y="10261"/>
                </a:cubicBezTo>
                <a:cubicBezTo>
                  <a:pt x="1793232" y="15976"/>
                  <a:pt x="1816092" y="21691"/>
                  <a:pt x="1837047" y="36931"/>
                </a:cubicBezTo>
                <a:cubicBezTo>
                  <a:pt x="1855144" y="50266"/>
                  <a:pt x="1868479" y="65506"/>
                  <a:pt x="1871337" y="87413"/>
                </a:cubicBezTo>
                <a:cubicBezTo>
                  <a:pt x="1871337" y="89318"/>
                  <a:pt x="1872289" y="91223"/>
                  <a:pt x="1874194" y="91223"/>
                </a:cubicBezTo>
                <a:cubicBezTo>
                  <a:pt x="1886577" y="96938"/>
                  <a:pt x="1877052" y="98843"/>
                  <a:pt x="1875147" y="99796"/>
                </a:cubicBezTo>
                <a:cubicBezTo>
                  <a:pt x="1877052" y="107416"/>
                  <a:pt x="1880862" y="113131"/>
                  <a:pt x="1880862" y="119798"/>
                </a:cubicBezTo>
                <a:cubicBezTo>
                  <a:pt x="1880862" y="129323"/>
                  <a:pt x="1883719" y="133133"/>
                  <a:pt x="1893244" y="131228"/>
                </a:cubicBezTo>
                <a:cubicBezTo>
                  <a:pt x="1902769" y="129323"/>
                  <a:pt x="1905627" y="137896"/>
                  <a:pt x="1907532" y="144563"/>
                </a:cubicBezTo>
                <a:cubicBezTo>
                  <a:pt x="1910389" y="154088"/>
                  <a:pt x="1911342" y="163613"/>
                  <a:pt x="1919914" y="170281"/>
                </a:cubicBezTo>
                <a:cubicBezTo>
                  <a:pt x="1921819" y="171233"/>
                  <a:pt x="1921819" y="175043"/>
                  <a:pt x="1921819" y="176948"/>
                </a:cubicBezTo>
                <a:cubicBezTo>
                  <a:pt x="1923724" y="200761"/>
                  <a:pt x="1924677" y="224573"/>
                  <a:pt x="1926582" y="248386"/>
                </a:cubicBezTo>
                <a:cubicBezTo>
                  <a:pt x="1926582" y="251243"/>
                  <a:pt x="1925629" y="255053"/>
                  <a:pt x="1927534" y="256958"/>
                </a:cubicBezTo>
                <a:cubicBezTo>
                  <a:pt x="1939917" y="268388"/>
                  <a:pt x="1933249" y="282676"/>
                  <a:pt x="1930392" y="294106"/>
                </a:cubicBezTo>
                <a:cubicBezTo>
                  <a:pt x="1925629" y="308393"/>
                  <a:pt x="1921819" y="324586"/>
                  <a:pt x="1915152" y="336968"/>
                </a:cubicBezTo>
                <a:cubicBezTo>
                  <a:pt x="1903722" y="358876"/>
                  <a:pt x="1903722" y="379831"/>
                  <a:pt x="1908484" y="401738"/>
                </a:cubicBezTo>
                <a:cubicBezTo>
                  <a:pt x="1912294" y="419836"/>
                  <a:pt x="1909437" y="436028"/>
                  <a:pt x="1904674" y="453173"/>
                </a:cubicBezTo>
                <a:cubicBezTo>
                  <a:pt x="1903722" y="456983"/>
                  <a:pt x="1901817" y="459841"/>
                  <a:pt x="1901817" y="463651"/>
                </a:cubicBezTo>
                <a:cubicBezTo>
                  <a:pt x="1904674" y="486511"/>
                  <a:pt x="1896102" y="507466"/>
                  <a:pt x="1890387" y="528421"/>
                </a:cubicBezTo>
                <a:cubicBezTo>
                  <a:pt x="1888482" y="535088"/>
                  <a:pt x="1890387" y="543661"/>
                  <a:pt x="1891339" y="551281"/>
                </a:cubicBezTo>
                <a:cubicBezTo>
                  <a:pt x="1891339" y="556043"/>
                  <a:pt x="1892292" y="559853"/>
                  <a:pt x="1894197" y="566521"/>
                </a:cubicBezTo>
                <a:cubicBezTo>
                  <a:pt x="1896102" y="560806"/>
                  <a:pt x="1897054" y="556043"/>
                  <a:pt x="1898959" y="551281"/>
                </a:cubicBezTo>
                <a:cubicBezTo>
                  <a:pt x="1899912" y="551281"/>
                  <a:pt x="1900864" y="551281"/>
                  <a:pt x="1902769" y="552233"/>
                </a:cubicBezTo>
                <a:cubicBezTo>
                  <a:pt x="1916104" y="558901"/>
                  <a:pt x="1923724" y="556043"/>
                  <a:pt x="1929439" y="542708"/>
                </a:cubicBezTo>
                <a:cubicBezTo>
                  <a:pt x="1935154" y="526516"/>
                  <a:pt x="1946584" y="517943"/>
                  <a:pt x="1962777" y="516038"/>
                </a:cubicBezTo>
                <a:cubicBezTo>
                  <a:pt x="1970397" y="515086"/>
                  <a:pt x="1978969" y="516991"/>
                  <a:pt x="1986589" y="519848"/>
                </a:cubicBezTo>
                <a:cubicBezTo>
                  <a:pt x="2006592" y="526516"/>
                  <a:pt x="2026594" y="534136"/>
                  <a:pt x="2046597" y="542708"/>
                </a:cubicBezTo>
                <a:cubicBezTo>
                  <a:pt x="2070409" y="553186"/>
                  <a:pt x="2095174" y="562711"/>
                  <a:pt x="2118034" y="574141"/>
                </a:cubicBezTo>
                <a:cubicBezTo>
                  <a:pt x="2141847" y="586523"/>
                  <a:pt x="2162802" y="603668"/>
                  <a:pt x="2185662" y="616051"/>
                </a:cubicBezTo>
                <a:cubicBezTo>
                  <a:pt x="2218047" y="633196"/>
                  <a:pt x="2245669" y="655103"/>
                  <a:pt x="2270434" y="681773"/>
                </a:cubicBezTo>
                <a:cubicBezTo>
                  <a:pt x="2274244" y="686536"/>
                  <a:pt x="2279959" y="689393"/>
                  <a:pt x="2284722" y="693203"/>
                </a:cubicBezTo>
                <a:cubicBezTo>
                  <a:pt x="2292342" y="698918"/>
                  <a:pt x="2298057" y="704633"/>
                  <a:pt x="2298057" y="715111"/>
                </a:cubicBezTo>
                <a:cubicBezTo>
                  <a:pt x="2298057" y="719873"/>
                  <a:pt x="2300914" y="726541"/>
                  <a:pt x="2304724" y="728446"/>
                </a:cubicBezTo>
                <a:cubicBezTo>
                  <a:pt x="2324727" y="742733"/>
                  <a:pt x="2346634" y="755116"/>
                  <a:pt x="2365684" y="770356"/>
                </a:cubicBezTo>
                <a:cubicBezTo>
                  <a:pt x="2379019" y="780833"/>
                  <a:pt x="2390449" y="794168"/>
                  <a:pt x="2403784" y="806551"/>
                </a:cubicBezTo>
                <a:cubicBezTo>
                  <a:pt x="2416167" y="817981"/>
                  <a:pt x="2426644" y="830363"/>
                  <a:pt x="2439979" y="840841"/>
                </a:cubicBezTo>
                <a:cubicBezTo>
                  <a:pt x="2459029" y="855128"/>
                  <a:pt x="2478079" y="868463"/>
                  <a:pt x="2498082" y="882751"/>
                </a:cubicBezTo>
                <a:cubicBezTo>
                  <a:pt x="2499987" y="884656"/>
                  <a:pt x="2502844" y="885608"/>
                  <a:pt x="2505702" y="886561"/>
                </a:cubicBezTo>
                <a:cubicBezTo>
                  <a:pt x="2525704" y="893228"/>
                  <a:pt x="2545707" y="899896"/>
                  <a:pt x="2565709" y="905611"/>
                </a:cubicBezTo>
                <a:cubicBezTo>
                  <a:pt x="2595237" y="914183"/>
                  <a:pt x="2621907" y="929423"/>
                  <a:pt x="2646672" y="947521"/>
                </a:cubicBezTo>
                <a:cubicBezTo>
                  <a:pt x="2667627" y="962761"/>
                  <a:pt x="2690487" y="974191"/>
                  <a:pt x="2711442" y="988478"/>
                </a:cubicBezTo>
                <a:cubicBezTo>
                  <a:pt x="2735254" y="1005623"/>
                  <a:pt x="2758114" y="1024673"/>
                  <a:pt x="2781927" y="1041818"/>
                </a:cubicBezTo>
                <a:cubicBezTo>
                  <a:pt x="2800977" y="1056106"/>
                  <a:pt x="2820027" y="1071346"/>
                  <a:pt x="2838124" y="1085633"/>
                </a:cubicBezTo>
                <a:cubicBezTo>
                  <a:pt x="2855269" y="1098968"/>
                  <a:pt x="2873367" y="1112303"/>
                  <a:pt x="2890512" y="1125638"/>
                </a:cubicBezTo>
                <a:cubicBezTo>
                  <a:pt x="2902894" y="1135163"/>
                  <a:pt x="2916229" y="1145641"/>
                  <a:pt x="2928612" y="1154213"/>
                </a:cubicBezTo>
                <a:cubicBezTo>
                  <a:pt x="2948614" y="1169453"/>
                  <a:pt x="2969569" y="1184693"/>
                  <a:pt x="2990524" y="1198981"/>
                </a:cubicBezTo>
                <a:cubicBezTo>
                  <a:pt x="2999097" y="1204696"/>
                  <a:pt x="3008622" y="1210411"/>
                  <a:pt x="3018147" y="1214221"/>
                </a:cubicBezTo>
                <a:cubicBezTo>
                  <a:pt x="3034339" y="1221841"/>
                  <a:pt x="3050532" y="1229461"/>
                  <a:pt x="3066724" y="1234223"/>
                </a:cubicBezTo>
                <a:cubicBezTo>
                  <a:pt x="3087679" y="1239938"/>
                  <a:pt x="3110539" y="1245653"/>
                  <a:pt x="3132447" y="1246606"/>
                </a:cubicBezTo>
                <a:cubicBezTo>
                  <a:pt x="3175309" y="1248511"/>
                  <a:pt x="3218172" y="1247558"/>
                  <a:pt x="3261034" y="1247558"/>
                </a:cubicBezTo>
                <a:cubicBezTo>
                  <a:pt x="3277227" y="1247558"/>
                  <a:pt x="3293419" y="1259941"/>
                  <a:pt x="3292467" y="1276133"/>
                </a:cubicBezTo>
                <a:cubicBezTo>
                  <a:pt x="3290562" y="1301851"/>
                  <a:pt x="3301992" y="1323758"/>
                  <a:pt x="3308659" y="1346618"/>
                </a:cubicBezTo>
                <a:cubicBezTo>
                  <a:pt x="3312469" y="1360906"/>
                  <a:pt x="3318184" y="1374241"/>
                  <a:pt x="3321994" y="1387576"/>
                </a:cubicBezTo>
                <a:cubicBezTo>
                  <a:pt x="3322947" y="1390433"/>
                  <a:pt x="3321994" y="1395196"/>
                  <a:pt x="3321042" y="1397101"/>
                </a:cubicBezTo>
                <a:cubicBezTo>
                  <a:pt x="3313422" y="1409483"/>
                  <a:pt x="3306754" y="1422818"/>
                  <a:pt x="3287704" y="1419008"/>
                </a:cubicBezTo>
                <a:cubicBezTo>
                  <a:pt x="3284847" y="1418056"/>
                  <a:pt x="3280084" y="1419961"/>
                  <a:pt x="3277227" y="1421866"/>
                </a:cubicBezTo>
                <a:cubicBezTo>
                  <a:pt x="3261034" y="1432343"/>
                  <a:pt x="3242937" y="1429486"/>
                  <a:pt x="3225792" y="1425676"/>
                </a:cubicBezTo>
                <a:cubicBezTo>
                  <a:pt x="3219124" y="1423771"/>
                  <a:pt x="3212457" y="1417103"/>
                  <a:pt x="3207694" y="1411388"/>
                </a:cubicBezTo>
                <a:cubicBezTo>
                  <a:pt x="3198169" y="1401863"/>
                  <a:pt x="3189597" y="1396148"/>
                  <a:pt x="3174357" y="1399958"/>
                </a:cubicBezTo>
                <a:cubicBezTo>
                  <a:pt x="3152449" y="1404721"/>
                  <a:pt x="3131494" y="1397101"/>
                  <a:pt x="3111492" y="1387576"/>
                </a:cubicBezTo>
                <a:cubicBezTo>
                  <a:pt x="3090537" y="1377098"/>
                  <a:pt x="3070534" y="1364716"/>
                  <a:pt x="3049579" y="1353286"/>
                </a:cubicBezTo>
                <a:cubicBezTo>
                  <a:pt x="3028624" y="1341856"/>
                  <a:pt x="3007669" y="1332331"/>
                  <a:pt x="2986714" y="1320901"/>
                </a:cubicBezTo>
                <a:cubicBezTo>
                  <a:pt x="2974332" y="1314233"/>
                  <a:pt x="2962902" y="1305661"/>
                  <a:pt x="2954329" y="1294231"/>
                </a:cubicBezTo>
                <a:cubicBezTo>
                  <a:pt x="2947662" y="1285658"/>
                  <a:pt x="2936232" y="1278038"/>
                  <a:pt x="2925754" y="1277086"/>
                </a:cubicBezTo>
                <a:cubicBezTo>
                  <a:pt x="2897179" y="1274228"/>
                  <a:pt x="2870509" y="1265656"/>
                  <a:pt x="2842887" y="1258036"/>
                </a:cubicBezTo>
                <a:cubicBezTo>
                  <a:pt x="2817169" y="1249463"/>
                  <a:pt x="2790499" y="1240891"/>
                  <a:pt x="2764782" y="1233271"/>
                </a:cubicBezTo>
                <a:cubicBezTo>
                  <a:pt x="2725729" y="1221841"/>
                  <a:pt x="2685724" y="1213268"/>
                  <a:pt x="2647624" y="1199933"/>
                </a:cubicBezTo>
                <a:cubicBezTo>
                  <a:pt x="2619049" y="1189456"/>
                  <a:pt x="2589522" y="1179931"/>
                  <a:pt x="2563804" y="1159928"/>
                </a:cubicBezTo>
                <a:cubicBezTo>
                  <a:pt x="2541897" y="1143736"/>
                  <a:pt x="2516179" y="1133258"/>
                  <a:pt x="2492367" y="1119923"/>
                </a:cubicBezTo>
                <a:cubicBezTo>
                  <a:pt x="2480937" y="1113256"/>
                  <a:pt x="2470459" y="1104683"/>
                  <a:pt x="2459029" y="1098016"/>
                </a:cubicBezTo>
                <a:cubicBezTo>
                  <a:pt x="2440932" y="1086586"/>
                  <a:pt x="2421882" y="1077061"/>
                  <a:pt x="2404737" y="1065631"/>
                </a:cubicBezTo>
                <a:cubicBezTo>
                  <a:pt x="2395212" y="1058963"/>
                  <a:pt x="2387592" y="1049438"/>
                  <a:pt x="2379019" y="1041818"/>
                </a:cubicBezTo>
                <a:cubicBezTo>
                  <a:pt x="2374257" y="1038008"/>
                  <a:pt x="2368542" y="1034198"/>
                  <a:pt x="2362827" y="1031341"/>
                </a:cubicBezTo>
                <a:cubicBezTo>
                  <a:pt x="2334252" y="1015148"/>
                  <a:pt x="2304724" y="1000861"/>
                  <a:pt x="2276149" y="983716"/>
                </a:cubicBezTo>
                <a:cubicBezTo>
                  <a:pt x="2266624" y="978001"/>
                  <a:pt x="2260909" y="978001"/>
                  <a:pt x="2252337" y="984668"/>
                </a:cubicBezTo>
                <a:cubicBezTo>
                  <a:pt x="2247574" y="988478"/>
                  <a:pt x="2241859" y="993241"/>
                  <a:pt x="2235192" y="995146"/>
                </a:cubicBezTo>
                <a:cubicBezTo>
                  <a:pt x="2224714" y="999908"/>
                  <a:pt x="2219952" y="1006576"/>
                  <a:pt x="2219952" y="1018006"/>
                </a:cubicBezTo>
                <a:cubicBezTo>
                  <a:pt x="2219952" y="1033246"/>
                  <a:pt x="2219952" y="1048486"/>
                  <a:pt x="2219952" y="1062773"/>
                </a:cubicBezTo>
                <a:cubicBezTo>
                  <a:pt x="2219952" y="1072298"/>
                  <a:pt x="2217094" y="1080871"/>
                  <a:pt x="2217094" y="1090396"/>
                </a:cubicBezTo>
                <a:cubicBezTo>
                  <a:pt x="2217094" y="1096111"/>
                  <a:pt x="2218047" y="1102778"/>
                  <a:pt x="2221857" y="1107541"/>
                </a:cubicBezTo>
                <a:cubicBezTo>
                  <a:pt x="2226619" y="1113256"/>
                  <a:pt x="2233287" y="1118018"/>
                  <a:pt x="2239002" y="1122781"/>
                </a:cubicBezTo>
                <a:cubicBezTo>
                  <a:pt x="2239954" y="1123733"/>
                  <a:pt x="2241859" y="1125638"/>
                  <a:pt x="2241859" y="1126591"/>
                </a:cubicBezTo>
                <a:cubicBezTo>
                  <a:pt x="2244717" y="1139926"/>
                  <a:pt x="2248527" y="1154213"/>
                  <a:pt x="2250432" y="1167548"/>
                </a:cubicBezTo>
                <a:cubicBezTo>
                  <a:pt x="2251384" y="1175168"/>
                  <a:pt x="2250432" y="1184693"/>
                  <a:pt x="2246622" y="1191361"/>
                </a:cubicBezTo>
                <a:cubicBezTo>
                  <a:pt x="2241859" y="1200886"/>
                  <a:pt x="2247574" y="1207553"/>
                  <a:pt x="2248527" y="1216126"/>
                </a:cubicBezTo>
                <a:cubicBezTo>
                  <a:pt x="2249479" y="1221841"/>
                  <a:pt x="2250432" y="1227556"/>
                  <a:pt x="2251384" y="1232318"/>
                </a:cubicBezTo>
                <a:cubicBezTo>
                  <a:pt x="2257099" y="1254226"/>
                  <a:pt x="2261862" y="1276133"/>
                  <a:pt x="2268529" y="1298041"/>
                </a:cubicBezTo>
                <a:cubicBezTo>
                  <a:pt x="2277102" y="1325663"/>
                  <a:pt x="2288532" y="1351381"/>
                  <a:pt x="2290437" y="1380908"/>
                </a:cubicBezTo>
                <a:cubicBezTo>
                  <a:pt x="2291389" y="1399006"/>
                  <a:pt x="2296152" y="1417103"/>
                  <a:pt x="2299009" y="1435201"/>
                </a:cubicBezTo>
                <a:cubicBezTo>
                  <a:pt x="2301867" y="1453298"/>
                  <a:pt x="2304724" y="1470443"/>
                  <a:pt x="2307582" y="1488541"/>
                </a:cubicBezTo>
                <a:cubicBezTo>
                  <a:pt x="2307582" y="1491398"/>
                  <a:pt x="2306629" y="1494256"/>
                  <a:pt x="2305677" y="1496161"/>
                </a:cubicBezTo>
                <a:cubicBezTo>
                  <a:pt x="2303772" y="1503781"/>
                  <a:pt x="2299009" y="1511401"/>
                  <a:pt x="2299009" y="1519021"/>
                </a:cubicBezTo>
                <a:cubicBezTo>
                  <a:pt x="2299962" y="1531403"/>
                  <a:pt x="2304724" y="1544738"/>
                  <a:pt x="2307582" y="1557121"/>
                </a:cubicBezTo>
                <a:cubicBezTo>
                  <a:pt x="2310439" y="1569503"/>
                  <a:pt x="2314249" y="1580933"/>
                  <a:pt x="2315202" y="1593316"/>
                </a:cubicBezTo>
                <a:cubicBezTo>
                  <a:pt x="2317107" y="1633321"/>
                  <a:pt x="2315202" y="1673326"/>
                  <a:pt x="2320917" y="1712378"/>
                </a:cubicBezTo>
                <a:cubicBezTo>
                  <a:pt x="2326632" y="1759051"/>
                  <a:pt x="2323774" y="1806676"/>
                  <a:pt x="2323774" y="1853348"/>
                </a:cubicBezTo>
                <a:cubicBezTo>
                  <a:pt x="2323774" y="1878113"/>
                  <a:pt x="2329489" y="1901926"/>
                  <a:pt x="2335204" y="1925738"/>
                </a:cubicBezTo>
                <a:cubicBezTo>
                  <a:pt x="2338062" y="1937168"/>
                  <a:pt x="2343777" y="1946693"/>
                  <a:pt x="2348539" y="1957171"/>
                </a:cubicBezTo>
                <a:cubicBezTo>
                  <a:pt x="2349492" y="1958123"/>
                  <a:pt x="2349492" y="1960028"/>
                  <a:pt x="2349492" y="1960981"/>
                </a:cubicBezTo>
                <a:cubicBezTo>
                  <a:pt x="2346634" y="1978126"/>
                  <a:pt x="2356159" y="1990508"/>
                  <a:pt x="2361874" y="2004796"/>
                </a:cubicBezTo>
                <a:cubicBezTo>
                  <a:pt x="2368542" y="2020988"/>
                  <a:pt x="2377114" y="2036228"/>
                  <a:pt x="2381877" y="2052421"/>
                </a:cubicBezTo>
                <a:cubicBezTo>
                  <a:pt x="2384734" y="2060041"/>
                  <a:pt x="2382829" y="2071471"/>
                  <a:pt x="2379972" y="2079091"/>
                </a:cubicBezTo>
                <a:cubicBezTo>
                  <a:pt x="2375209" y="2089568"/>
                  <a:pt x="2374257" y="2099094"/>
                  <a:pt x="2377114" y="2109571"/>
                </a:cubicBezTo>
                <a:cubicBezTo>
                  <a:pt x="2380924" y="2121001"/>
                  <a:pt x="2383782" y="2133383"/>
                  <a:pt x="2387592" y="2144814"/>
                </a:cubicBezTo>
                <a:cubicBezTo>
                  <a:pt x="2388544" y="2147671"/>
                  <a:pt x="2392354" y="2150528"/>
                  <a:pt x="2396164" y="2150528"/>
                </a:cubicBezTo>
                <a:cubicBezTo>
                  <a:pt x="2410452" y="2152433"/>
                  <a:pt x="2419024" y="2161006"/>
                  <a:pt x="2426644" y="2172436"/>
                </a:cubicBezTo>
                <a:cubicBezTo>
                  <a:pt x="2430454" y="2179103"/>
                  <a:pt x="2431407" y="2185771"/>
                  <a:pt x="2425692" y="2193391"/>
                </a:cubicBezTo>
                <a:cubicBezTo>
                  <a:pt x="2416167" y="2206726"/>
                  <a:pt x="2413309" y="2220061"/>
                  <a:pt x="2424739" y="2234348"/>
                </a:cubicBezTo>
                <a:cubicBezTo>
                  <a:pt x="2425692" y="2236253"/>
                  <a:pt x="2426644" y="2238158"/>
                  <a:pt x="2427597" y="2240064"/>
                </a:cubicBezTo>
                <a:cubicBezTo>
                  <a:pt x="2430454" y="2258161"/>
                  <a:pt x="2442837" y="2270544"/>
                  <a:pt x="2457124" y="2280069"/>
                </a:cubicBezTo>
                <a:cubicBezTo>
                  <a:pt x="2479032" y="2295308"/>
                  <a:pt x="2495224" y="2316264"/>
                  <a:pt x="2510464" y="2338171"/>
                </a:cubicBezTo>
                <a:cubicBezTo>
                  <a:pt x="2521894" y="2354364"/>
                  <a:pt x="2530467" y="2373414"/>
                  <a:pt x="2539039" y="2391511"/>
                </a:cubicBezTo>
                <a:cubicBezTo>
                  <a:pt x="2543802" y="2401989"/>
                  <a:pt x="2544754" y="2413419"/>
                  <a:pt x="2549517" y="2423896"/>
                </a:cubicBezTo>
                <a:cubicBezTo>
                  <a:pt x="2556184" y="2439136"/>
                  <a:pt x="2565709" y="2453423"/>
                  <a:pt x="2573329" y="2467711"/>
                </a:cubicBezTo>
                <a:cubicBezTo>
                  <a:pt x="2575234" y="2471521"/>
                  <a:pt x="2576187" y="2476283"/>
                  <a:pt x="2577139" y="2481046"/>
                </a:cubicBezTo>
                <a:cubicBezTo>
                  <a:pt x="2580949" y="2493429"/>
                  <a:pt x="2582854" y="2505811"/>
                  <a:pt x="2587617" y="2517241"/>
                </a:cubicBezTo>
                <a:cubicBezTo>
                  <a:pt x="2596189" y="2543911"/>
                  <a:pt x="2607619" y="2569629"/>
                  <a:pt x="2615239" y="2596298"/>
                </a:cubicBezTo>
                <a:cubicBezTo>
                  <a:pt x="2620954" y="2616301"/>
                  <a:pt x="2621907" y="2637256"/>
                  <a:pt x="2624764" y="2658211"/>
                </a:cubicBezTo>
                <a:cubicBezTo>
                  <a:pt x="2626669" y="2675356"/>
                  <a:pt x="2625717" y="2693454"/>
                  <a:pt x="2629527" y="2710598"/>
                </a:cubicBezTo>
                <a:cubicBezTo>
                  <a:pt x="2632384" y="2721076"/>
                  <a:pt x="2640004" y="2731554"/>
                  <a:pt x="2646672" y="2740126"/>
                </a:cubicBezTo>
                <a:cubicBezTo>
                  <a:pt x="2657149" y="2752508"/>
                  <a:pt x="2660959" y="2766796"/>
                  <a:pt x="2663817" y="2782989"/>
                </a:cubicBezTo>
                <a:cubicBezTo>
                  <a:pt x="2669532" y="2812516"/>
                  <a:pt x="2666674" y="2842996"/>
                  <a:pt x="2666674" y="2872523"/>
                </a:cubicBezTo>
                <a:cubicBezTo>
                  <a:pt x="2666674" y="2898241"/>
                  <a:pt x="2673342" y="2923006"/>
                  <a:pt x="2674294" y="2948723"/>
                </a:cubicBezTo>
                <a:cubicBezTo>
                  <a:pt x="2675247" y="2963011"/>
                  <a:pt x="2669532" y="2980156"/>
                  <a:pt x="2661912" y="2992539"/>
                </a:cubicBezTo>
                <a:cubicBezTo>
                  <a:pt x="2654292" y="3004921"/>
                  <a:pt x="2649529" y="3016351"/>
                  <a:pt x="2648577" y="3030639"/>
                </a:cubicBezTo>
                <a:cubicBezTo>
                  <a:pt x="2647624" y="3050641"/>
                  <a:pt x="2647624" y="3071596"/>
                  <a:pt x="2646672" y="3091598"/>
                </a:cubicBezTo>
                <a:cubicBezTo>
                  <a:pt x="2646672" y="3096361"/>
                  <a:pt x="2646672" y="3101123"/>
                  <a:pt x="2645719" y="3105886"/>
                </a:cubicBezTo>
                <a:cubicBezTo>
                  <a:pt x="2643814" y="3113506"/>
                  <a:pt x="2641909" y="3121126"/>
                  <a:pt x="2640004" y="3128746"/>
                </a:cubicBezTo>
                <a:cubicBezTo>
                  <a:pt x="2639052" y="3131604"/>
                  <a:pt x="2638099" y="3134461"/>
                  <a:pt x="2637147" y="3137318"/>
                </a:cubicBezTo>
                <a:cubicBezTo>
                  <a:pt x="2635242" y="3170656"/>
                  <a:pt x="2624764" y="3203993"/>
                  <a:pt x="2628574" y="3237331"/>
                </a:cubicBezTo>
                <a:cubicBezTo>
                  <a:pt x="2629527" y="3242093"/>
                  <a:pt x="2630479" y="3247808"/>
                  <a:pt x="2633337" y="3250666"/>
                </a:cubicBezTo>
                <a:cubicBezTo>
                  <a:pt x="2643814" y="3262096"/>
                  <a:pt x="2646672" y="3273526"/>
                  <a:pt x="2642862" y="3288766"/>
                </a:cubicBezTo>
                <a:cubicBezTo>
                  <a:pt x="2638099" y="3309721"/>
                  <a:pt x="2636194" y="3331629"/>
                  <a:pt x="2632384" y="3353536"/>
                </a:cubicBezTo>
                <a:cubicBezTo>
                  <a:pt x="2629527" y="3371633"/>
                  <a:pt x="2624764" y="3388779"/>
                  <a:pt x="2621907" y="3406876"/>
                </a:cubicBezTo>
                <a:cubicBezTo>
                  <a:pt x="2618097" y="3430689"/>
                  <a:pt x="2615239" y="3453548"/>
                  <a:pt x="2610477" y="3477361"/>
                </a:cubicBezTo>
                <a:cubicBezTo>
                  <a:pt x="2608572" y="3490696"/>
                  <a:pt x="2605714" y="3503079"/>
                  <a:pt x="2600952" y="3515461"/>
                </a:cubicBezTo>
                <a:cubicBezTo>
                  <a:pt x="2589522" y="3551656"/>
                  <a:pt x="2576187" y="3587851"/>
                  <a:pt x="2564757" y="3624046"/>
                </a:cubicBezTo>
                <a:cubicBezTo>
                  <a:pt x="2560947" y="3635476"/>
                  <a:pt x="2557137" y="3645954"/>
                  <a:pt x="2541897" y="3648811"/>
                </a:cubicBezTo>
                <a:cubicBezTo>
                  <a:pt x="2531419" y="3650716"/>
                  <a:pt x="2530467" y="3661193"/>
                  <a:pt x="2528562" y="3670718"/>
                </a:cubicBezTo>
                <a:cubicBezTo>
                  <a:pt x="2524752" y="3694531"/>
                  <a:pt x="2520942" y="3718343"/>
                  <a:pt x="2517132" y="3742156"/>
                </a:cubicBezTo>
                <a:cubicBezTo>
                  <a:pt x="2515227" y="3752633"/>
                  <a:pt x="2513322" y="3764064"/>
                  <a:pt x="2512369" y="3774541"/>
                </a:cubicBezTo>
                <a:cubicBezTo>
                  <a:pt x="2510464" y="3786923"/>
                  <a:pt x="2513322" y="3798354"/>
                  <a:pt x="2523799" y="3806926"/>
                </a:cubicBezTo>
                <a:cubicBezTo>
                  <a:pt x="2526657" y="3808831"/>
                  <a:pt x="2528562" y="3813593"/>
                  <a:pt x="2528562" y="3817404"/>
                </a:cubicBezTo>
                <a:cubicBezTo>
                  <a:pt x="2534277" y="3846931"/>
                  <a:pt x="2561899" y="3860266"/>
                  <a:pt x="2587617" y="3857408"/>
                </a:cubicBezTo>
                <a:cubicBezTo>
                  <a:pt x="2590474" y="3857408"/>
                  <a:pt x="2593332" y="3854551"/>
                  <a:pt x="2596189" y="3851693"/>
                </a:cubicBezTo>
                <a:cubicBezTo>
                  <a:pt x="2601904" y="3845979"/>
                  <a:pt x="2604762" y="3845979"/>
                  <a:pt x="2609524" y="3853598"/>
                </a:cubicBezTo>
                <a:cubicBezTo>
                  <a:pt x="2617144" y="3865981"/>
                  <a:pt x="2626669" y="3877411"/>
                  <a:pt x="2635242" y="3888841"/>
                </a:cubicBezTo>
                <a:cubicBezTo>
                  <a:pt x="2643814" y="3900271"/>
                  <a:pt x="2657149" y="3908843"/>
                  <a:pt x="2660007" y="3923131"/>
                </a:cubicBezTo>
                <a:cubicBezTo>
                  <a:pt x="2662864" y="3941229"/>
                  <a:pt x="2672389" y="3945039"/>
                  <a:pt x="2688582" y="3949801"/>
                </a:cubicBezTo>
                <a:cubicBezTo>
                  <a:pt x="2701917" y="3953611"/>
                  <a:pt x="2715252" y="3955516"/>
                  <a:pt x="2728587" y="3956468"/>
                </a:cubicBezTo>
                <a:cubicBezTo>
                  <a:pt x="2745732" y="3958373"/>
                  <a:pt x="2762877" y="3961231"/>
                  <a:pt x="2780022" y="3963136"/>
                </a:cubicBezTo>
                <a:cubicBezTo>
                  <a:pt x="2795262" y="3964089"/>
                  <a:pt x="2810502" y="3964089"/>
                  <a:pt x="2825742" y="3965041"/>
                </a:cubicBezTo>
                <a:cubicBezTo>
                  <a:pt x="2849554" y="3966946"/>
                  <a:pt x="2870509" y="3974566"/>
                  <a:pt x="2885749" y="3992664"/>
                </a:cubicBezTo>
                <a:cubicBezTo>
                  <a:pt x="2892417" y="4000283"/>
                  <a:pt x="2900037" y="4006951"/>
                  <a:pt x="2906704" y="4014571"/>
                </a:cubicBezTo>
                <a:cubicBezTo>
                  <a:pt x="2908609" y="4016476"/>
                  <a:pt x="2910514" y="4019333"/>
                  <a:pt x="2909562" y="4021239"/>
                </a:cubicBezTo>
                <a:cubicBezTo>
                  <a:pt x="2902894" y="4033621"/>
                  <a:pt x="2900037" y="4046956"/>
                  <a:pt x="2887654" y="4057433"/>
                </a:cubicBezTo>
                <a:cubicBezTo>
                  <a:pt x="2861937" y="4077436"/>
                  <a:pt x="2832409" y="4083151"/>
                  <a:pt x="2801929" y="4084104"/>
                </a:cubicBezTo>
                <a:cubicBezTo>
                  <a:pt x="2766687" y="4085056"/>
                  <a:pt x="2731444" y="4084104"/>
                  <a:pt x="2696202" y="4084104"/>
                </a:cubicBezTo>
                <a:cubicBezTo>
                  <a:pt x="2694297" y="4084104"/>
                  <a:pt x="2691439" y="4083151"/>
                  <a:pt x="2689534" y="4082198"/>
                </a:cubicBezTo>
                <a:cubicBezTo>
                  <a:pt x="2647624" y="4054576"/>
                  <a:pt x="2599047" y="4049814"/>
                  <a:pt x="2551422" y="4042193"/>
                </a:cubicBezTo>
                <a:cubicBezTo>
                  <a:pt x="2539039" y="4040289"/>
                  <a:pt x="2526657" y="4040289"/>
                  <a:pt x="2514274" y="4044098"/>
                </a:cubicBezTo>
                <a:cubicBezTo>
                  <a:pt x="2461887" y="4059339"/>
                  <a:pt x="2407594" y="4057433"/>
                  <a:pt x="2354254" y="4056481"/>
                </a:cubicBezTo>
                <a:cubicBezTo>
                  <a:pt x="2330442" y="4056481"/>
                  <a:pt x="2313297" y="4045051"/>
                  <a:pt x="2294247" y="4034573"/>
                </a:cubicBezTo>
                <a:cubicBezTo>
                  <a:pt x="2292342" y="4033621"/>
                  <a:pt x="2291389" y="4031716"/>
                  <a:pt x="2290437" y="4029811"/>
                </a:cubicBezTo>
                <a:cubicBezTo>
                  <a:pt x="2284722" y="4016476"/>
                  <a:pt x="2279007" y="4003141"/>
                  <a:pt x="2274244" y="3988854"/>
                </a:cubicBezTo>
                <a:cubicBezTo>
                  <a:pt x="2273292" y="3985996"/>
                  <a:pt x="2275197" y="3981233"/>
                  <a:pt x="2275197" y="3978376"/>
                </a:cubicBezTo>
                <a:cubicBezTo>
                  <a:pt x="2276149" y="3961231"/>
                  <a:pt x="2285674" y="3946943"/>
                  <a:pt x="2294247" y="3931704"/>
                </a:cubicBezTo>
                <a:cubicBezTo>
                  <a:pt x="2295199" y="3928846"/>
                  <a:pt x="2293294" y="3924083"/>
                  <a:pt x="2292342" y="3921226"/>
                </a:cubicBezTo>
                <a:cubicBezTo>
                  <a:pt x="2289484" y="3911701"/>
                  <a:pt x="2284722" y="3902176"/>
                  <a:pt x="2294247" y="3893604"/>
                </a:cubicBezTo>
                <a:cubicBezTo>
                  <a:pt x="2296152" y="3891698"/>
                  <a:pt x="2298057" y="3887889"/>
                  <a:pt x="2298057" y="3885031"/>
                </a:cubicBezTo>
                <a:cubicBezTo>
                  <a:pt x="2297104" y="3866933"/>
                  <a:pt x="2307582" y="3851693"/>
                  <a:pt x="2310439" y="3834548"/>
                </a:cubicBezTo>
                <a:cubicBezTo>
                  <a:pt x="2315202" y="3810736"/>
                  <a:pt x="2317107" y="3786923"/>
                  <a:pt x="2319964" y="3763111"/>
                </a:cubicBezTo>
                <a:cubicBezTo>
                  <a:pt x="2322822" y="3738346"/>
                  <a:pt x="2324727" y="3713581"/>
                  <a:pt x="2327584" y="3689768"/>
                </a:cubicBezTo>
                <a:cubicBezTo>
                  <a:pt x="2327584" y="3685958"/>
                  <a:pt x="2328537" y="3682148"/>
                  <a:pt x="2328537" y="3678339"/>
                </a:cubicBezTo>
                <a:cubicBezTo>
                  <a:pt x="2328537" y="3641191"/>
                  <a:pt x="2328537" y="3604043"/>
                  <a:pt x="2328537" y="3566896"/>
                </a:cubicBezTo>
                <a:cubicBezTo>
                  <a:pt x="2328537" y="3559276"/>
                  <a:pt x="2330442" y="3550704"/>
                  <a:pt x="2330442" y="3543083"/>
                </a:cubicBezTo>
                <a:cubicBezTo>
                  <a:pt x="2330442" y="3526891"/>
                  <a:pt x="2327584" y="3509746"/>
                  <a:pt x="2328537" y="3493554"/>
                </a:cubicBezTo>
                <a:cubicBezTo>
                  <a:pt x="2330442" y="3467836"/>
                  <a:pt x="2319964" y="3445929"/>
                  <a:pt x="2311392" y="3423068"/>
                </a:cubicBezTo>
                <a:cubicBezTo>
                  <a:pt x="2301867" y="3399256"/>
                  <a:pt x="2295199" y="3374491"/>
                  <a:pt x="2294247" y="3348773"/>
                </a:cubicBezTo>
                <a:cubicBezTo>
                  <a:pt x="2293294" y="3320198"/>
                  <a:pt x="2297104" y="3292576"/>
                  <a:pt x="2301867" y="3264954"/>
                </a:cubicBezTo>
                <a:cubicBezTo>
                  <a:pt x="2308534" y="3220186"/>
                  <a:pt x="2321869" y="3176371"/>
                  <a:pt x="2335204" y="3133508"/>
                </a:cubicBezTo>
                <a:cubicBezTo>
                  <a:pt x="2339014" y="3121126"/>
                  <a:pt x="2342824" y="3107791"/>
                  <a:pt x="2335204" y="3094456"/>
                </a:cubicBezTo>
                <a:cubicBezTo>
                  <a:pt x="2329489" y="3083979"/>
                  <a:pt x="2339014" y="3076358"/>
                  <a:pt x="2342824" y="3068739"/>
                </a:cubicBezTo>
                <a:cubicBezTo>
                  <a:pt x="2346634" y="3062071"/>
                  <a:pt x="2348539" y="3057308"/>
                  <a:pt x="2345682" y="3049689"/>
                </a:cubicBezTo>
                <a:cubicBezTo>
                  <a:pt x="2344729" y="3046831"/>
                  <a:pt x="2344729" y="3043021"/>
                  <a:pt x="2345682" y="3040164"/>
                </a:cubicBezTo>
                <a:cubicBezTo>
                  <a:pt x="2347587" y="3030639"/>
                  <a:pt x="2351397" y="3021114"/>
                  <a:pt x="2353302" y="3011589"/>
                </a:cubicBezTo>
                <a:cubicBezTo>
                  <a:pt x="2354254" y="3008731"/>
                  <a:pt x="2351397" y="3003968"/>
                  <a:pt x="2349492" y="3001111"/>
                </a:cubicBezTo>
                <a:cubicBezTo>
                  <a:pt x="2344729" y="2990633"/>
                  <a:pt x="2339967" y="2981108"/>
                  <a:pt x="2344729" y="2968726"/>
                </a:cubicBezTo>
                <a:cubicBezTo>
                  <a:pt x="2349492" y="2957296"/>
                  <a:pt x="2353302" y="2944914"/>
                  <a:pt x="2357112" y="2932531"/>
                </a:cubicBezTo>
                <a:cubicBezTo>
                  <a:pt x="2359969" y="2923958"/>
                  <a:pt x="2353302" y="2908718"/>
                  <a:pt x="2342824" y="2901098"/>
                </a:cubicBezTo>
                <a:cubicBezTo>
                  <a:pt x="2335204" y="2895383"/>
                  <a:pt x="2324727" y="2897289"/>
                  <a:pt x="2316154" y="2903956"/>
                </a:cubicBezTo>
                <a:cubicBezTo>
                  <a:pt x="2289484" y="2924911"/>
                  <a:pt x="2262814" y="2944914"/>
                  <a:pt x="2235192" y="2964916"/>
                </a:cubicBezTo>
                <a:cubicBezTo>
                  <a:pt x="2218999" y="2976346"/>
                  <a:pt x="2199949" y="2973489"/>
                  <a:pt x="2182804" y="2966821"/>
                </a:cubicBezTo>
                <a:cubicBezTo>
                  <a:pt x="2149467" y="2953486"/>
                  <a:pt x="2126607" y="2928721"/>
                  <a:pt x="2107557" y="2900146"/>
                </a:cubicBezTo>
                <a:cubicBezTo>
                  <a:pt x="2100889" y="2889668"/>
                  <a:pt x="2097079" y="2877286"/>
                  <a:pt x="2092317" y="2866808"/>
                </a:cubicBezTo>
                <a:cubicBezTo>
                  <a:pt x="2078982" y="2842043"/>
                  <a:pt x="2066599" y="2816326"/>
                  <a:pt x="2053264" y="2791561"/>
                </a:cubicBezTo>
                <a:cubicBezTo>
                  <a:pt x="2032309" y="2752508"/>
                  <a:pt x="2009449" y="2713456"/>
                  <a:pt x="1989447" y="2674404"/>
                </a:cubicBezTo>
                <a:cubicBezTo>
                  <a:pt x="1981827" y="2660116"/>
                  <a:pt x="1978969" y="2643923"/>
                  <a:pt x="1975159" y="2627731"/>
                </a:cubicBezTo>
                <a:cubicBezTo>
                  <a:pt x="1969444" y="2597251"/>
                  <a:pt x="1950394" y="2578201"/>
                  <a:pt x="1924677" y="2564866"/>
                </a:cubicBezTo>
                <a:cubicBezTo>
                  <a:pt x="1911342" y="2558198"/>
                  <a:pt x="1897054" y="2553436"/>
                  <a:pt x="1882767" y="2546768"/>
                </a:cubicBezTo>
                <a:cubicBezTo>
                  <a:pt x="1879909" y="2545816"/>
                  <a:pt x="1876099" y="2542958"/>
                  <a:pt x="1874194" y="2541054"/>
                </a:cubicBezTo>
                <a:cubicBezTo>
                  <a:pt x="1867527" y="2536291"/>
                  <a:pt x="1859907" y="2535339"/>
                  <a:pt x="1853239" y="2539148"/>
                </a:cubicBezTo>
                <a:cubicBezTo>
                  <a:pt x="1835142" y="2551531"/>
                  <a:pt x="1817044" y="2562961"/>
                  <a:pt x="1800852" y="2576296"/>
                </a:cubicBezTo>
                <a:cubicBezTo>
                  <a:pt x="1757989" y="2610586"/>
                  <a:pt x="1716079" y="2646781"/>
                  <a:pt x="1664644" y="2668689"/>
                </a:cubicBezTo>
                <a:cubicBezTo>
                  <a:pt x="1640832" y="2678214"/>
                  <a:pt x="1618924" y="2691548"/>
                  <a:pt x="1596064" y="2702026"/>
                </a:cubicBezTo>
                <a:cubicBezTo>
                  <a:pt x="1577014" y="2710598"/>
                  <a:pt x="1557012" y="2718218"/>
                  <a:pt x="1537962" y="2726791"/>
                </a:cubicBezTo>
                <a:cubicBezTo>
                  <a:pt x="1513197" y="2738221"/>
                  <a:pt x="1485574" y="2742031"/>
                  <a:pt x="1462714" y="2758223"/>
                </a:cubicBezTo>
                <a:cubicBezTo>
                  <a:pt x="1460809" y="2760129"/>
                  <a:pt x="1456999" y="2760129"/>
                  <a:pt x="1455094" y="2760129"/>
                </a:cubicBezTo>
                <a:cubicBezTo>
                  <a:pt x="1443664" y="2759176"/>
                  <a:pt x="1431282" y="2758223"/>
                  <a:pt x="1420804" y="2754414"/>
                </a:cubicBezTo>
                <a:cubicBezTo>
                  <a:pt x="1409374" y="2750604"/>
                  <a:pt x="1402707" y="2755366"/>
                  <a:pt x="1396039" y="2762986"/>
                </a:cubicBezTo>
                <a:cubicBezTo>
                  <a:pt x="1375084" y="2787751"/>
                  <a:pt x="1356034" y="2813468"/>
                  <a:pt x="1334127" y="2837281"/>
                </a:cubicBezTo>
                <a:cubicBezTo>
                  <a:pt x="1304599" y="2869666"/>
                  <a:pt x="1275072" y="2902051"/>
                  <a:pt x="1242687" y="2932531"/>
                </a:cubicBezTo>
                <a:cubicBezTo>
                  <a:pt x="1216017" y="2958248"/>
                  <a:pt x="1187442" y="2981108"/>
                  <a:pt x="1157914" y="3003016"/>
                </a:cubicBezTo>
                <a:cubicBezTo>
                  <a:pt x="1140769" y="3016351"/>
                  <a:pt x="1118862" y="3021114"/>
                  <a:pt x="1096954" y="3025876"/>
                </a:cubicBezTo>
                <a:cubicBezTo>
                  <a:pt x="1055044" y="3036354"/>
                  <a:pt x="1012182" y="3031591"/>
                  <a:pt x="969319" y="3033496"/>
                </a:cubicBezTo>
                <a:cubicBezTo>
                  <a:pt x="942649" y="3035401"/>
                  <a:pt x="923599" y="3023018"/>
                  <a:pt x="904549" y="3006826"/>
                </a:cubicBezTo>
                <a:cubicBezTo>
                  <a:pt x="893119" y="2997301"/>
                  <a:pt x="880737" y="2986823"/>
                  <a:pt x="867402" y="2980156"/>
                </a:cubicBezTo>
                <a:cubicBezTo>
                  <a:pt x="858829" y="2976346"/>
                  <a:pt x="848352" y="2976346"/>
                  <a:pt x="838827" y="2976346"/>
                </a:cubicBezTo>
                <a:cubicBezTo>
                  <a:pt x="832159" y="2976346"/>
                  <a:pt x="825492" y="2978251"/>
                  <a:pt x="822634" y="2968726"/>
                </a:cubicBezTo>
                <a:cubicBezTo>
                  <a:pt x="820729" y="2964916"/>
                  <a:pt x="814062" y="2960154"/>
                  <a:pt x="810252" y="2960154"/>
                </a:cubicBezTo>
                <a:cubicBezTo>
                  <a:pt x="788344" y="2963011"/>
                  <a:pt x="770247" y="2951581"/>
                  <a:pt x="752149" y="2943008"/>
                </a:cubicBezTo>
                <a:cubicBezTo>
                  <a:pt x="729289" y="2932531"/>
                  <a:pt x="706429" y="2919196"/>
                  <a:pt x="683569" y="2906814"/>
                </a:cubicBezTo>
                <a:cubicBezTo>
                  <a:pt x="682617" y="2905861"/>
                  <a:pt x="680712" y="2905861"/>
                  <a:pt x="679759" y="2904908"/>
                </a:cubicBezTo>
                <a:cubicBezTo>
                  <a:pt x="670234" y="2883001"/>
                  <a:pt x="648327" y="2873476"/>
                  <a:pt x="634039" y="2856331"/>
                </a:cubicBezTo>
                <a:cubicBezTo>
                  <a:pt x="624514" y="2844901"/>
                  <a:pt x="614037" y="2844901"/>
                  <a:pt x="599749" y="2852521"/>
                </a:cubicBezTo>
                <a:cubicBezTo>
                  <a:pt x="573079" y="2866808"/>
                  <a:pt x="545457" y="2870618"/>
                  <a:pt x="514977" y="2861093"/>
                </a:cubicBezTo>
                <a:cubicBezTo>
                  <a:pt x="504499" y="2857283"/>
                  <a:pt x="493069" y="2859189"/>
                  <a:pt x="481639" y="2859189"/>
                </a:cubicBezTo>
                <a:cubicBezTo>
                  <a:pt x="474019" y="2859189"/>
                  <a:pt x="465447" y="2861093"/>
                  <a:pt x="457827" y="2862046"/>
                </a:cubicBezTo>
                <a:cubicBezTo>
                  <a:pt x="444492" y="2863951"/>
                  <a:pt x="431157" y="2865856"/>
                  <a:pt x="417822" y="2867761"/>
                </a:cubicBezTo>
                <a:cubicBezTo>
                  <a:pt x="397819" y="2870618"/>
                  <a:pt x="378769" y="2872523"/>
                  <a:pt x="358767" y="2875381"/>
                </a:cubicBezTo>
                <a:cubicBezTo>
                  <a:pt x="345432" y="2877286"/>
                  <a:pt x="332097" y="2877286"/>
                  <a:pt x="318762" y="2881096"/>
                </a:cubicBezTo>
                <a:cubicBezTo>
                  <a:pt x="296854" y="2887764"/>
                  <a:pt x="273994" y="2890621"/>
                  <a:pt x="253992" y="2905861"/>
                </a:cubicBezTo>
                <a:cubicBezTo>
                  <a:pt x="246372" y="2911576"/>
                  <a:pt x="233989" y="2911576"/>
                  <a:pt x="223512" y="2913481"/>
                </a:cubicBezTo>
                <a:cubicBezTo>
                  <a:pt x="196842" y="2919196"/>
                  <a:pt x="169219" y="2926816"/>
                  <a:pt x="142549" y="2929673"/>
                </a:cubicBezTo>
                <a:cubicBezTo>
                  <a:pt x="120642" y="2931579"/>
                  <a:pt x="98734" y="2928721"/>
                  <a:pt x="76827" y="2927768"/>
                </a:cubicBezTo>
                <a:cubicBezTo>
                  <a:pt x="70159" y="2927768"/>
                  <a:pt x="63492" y="2925864"/>
                  <a:pt x="56824" y="2923958"/>
                </a:cubicBezTo>
                <a:cubicBezTo>
                  <a:pt x="26344" y="2916339"/>
                  <a:pt x="10152" y="2893479"/>
                  <a:pt x="7294" y="2862998"/>
                </a:cubicBezTo>
                <a:cubicBezTo>
                  <a:pt x="6342" y="2856331"/>
                  <a:pt x="10152" y="2848711"/>
                  <a:pt x="12057" y="2842043"/>
                </a:cubicBezTo>
                <a:cubicBezTo>
                  <a:pt x="15867" y="2829661"/>
                  <a:pt x="21582" y="2818231"/>
                  <a:pt x="23487" y="2805848"/>
                </a:cubicBezTo>
                <a:cubicBezTo>
                  <a:pt x="25392" y="2791561"/>
                  <a:pt x="31107" y="2780131"/>
                  <a:pt x="40632" y="2770606"/>
                </a:cubicBezTo>
                <a:cubicBezTo>
                  <a:pt x="56824" y="2754414"/>
                  <a:pt x="71112" y="2737268"/>
                  <a:pt x="92067" y="2725839"/>
                </a:cubicBezTo>
                <a:cubicBezTo>
                  <a:pt x="102544" y="2721076"/>
                  <a:pt x="110164" y="2711551"/>
                  <a:pt x="119689" y="2703931"/>
                </a:cubicBezTo>
                <a:cubicBezTo>
                  <a:pt x="149217" y="2681071"/>
                  <a:pt x="182554" y="2668689"/>
                  <a:pt x="218749" y="2661068"/>
                </a:cubicBezTo>
                <a:cubicBezTo>
                  <a:pt x="235894" y="2657258"/>
                  <a:pt x="253992" y="2658211"/>
                  <a:pt x="271137" y="2656306"/>
                </a:cubicBezTo>
                <a:cubicBezTo>
                  <a:pt x="289234" y="2654401"/>
                  <a:pt x="307332" y="2650591"/>
                  <a:pt x="325429" y="2647733"/>
                </a:cubicBezTo>
                <a:cubicBezTo>
                  <a:pt x="345432" y="2643923"/>
                  <a:pt x="364482" y="2639161"/>
                  <a:pt x="384484" y="2635351"/>
                </a:cubicBezTo>
                <a:cubicBezTo>
                  <a:pt x="424489" y="2627731"/>
                  <a:pt x="463542" y="2617254"/>
                  <a:pt x="500689" y="2602014"/>
                </a:cubicBezTo>
                <a:cubicBezTo>
                  <a:pt x="514977" y="2596298"/>
                  <a:pt x="529264" y="2590583"/>
                  <a:pt x="544504" y="2585821"/>
                </a:cubicBezTo>
                <a:cubicBezTo>
                  <a:pt x="549267" y="2583916"/>
                  <a:pt x="554982" y="2584868"/>
                  <a:pt x="559744" y="2584868"/>
                </a:cubicBezTo>
                <a:cubicBezTo>
                  <a:pt x="573079" y="2586773"/>
                  <a:pt x="587367" y="2588679"/>
                  <a:pt x="600702" y="2592489"/>
                </a:cubicBezTo>
                <a:cubicBezTo>
                  <a:pt x="631182" y="2600108"/>
                  <a:pt x="651184" y="2622968"/>
                  <a:pt x="670234" y="2644876"/>
                </a:cubicBezTo>
                <a:cubicBezTo>
                  <a:pt x="673092" y="2647733"/>
                  <a:pt x="674044" y="2653448"/>
                  <a:pt x="674997" y="2657258"/>
                </a:cubicBezTo>
                <a:cubicBezTo>
                  <a:pt x="677854" y="2673451"/>
                  <a:pt x="684522" y="2678214"/>
                  <a:pt x="699762" y="2674404"/>
                </a:cubicBezTo>
                <a:cubicBezTo>
                  <a:pt x="717859" y="2669641"/>
                  <a:pt x="735004" y="2662021"/>
                  <a:pt x="753102" y="2657258"/>
                </a:cubicBezTo>
                <a:cubicBezTo>
                  <a:pt x="764532" y="2654401"/>
                  <a:pt x="776914" y="2650591"/>
                  <a:pt x="788344" y="2651543"/>
                </a:cubicBezTo>
                <a:cubicBezTo>
                  <a:pt x="812157" y="2652496"/>
                  <a:pt x="835017" y="2644876"/>
                  <a:pt x="857877" y="2641066"/>
                </a:cubicBezTo>
                <a:cubicBezTo>
                  <a:pt x="871212" y="2639161"/>
                  <a:pt x="885499" y="2640114"/>
                  <a:pt x="899787" y="2641066"/>
                </a:cubicBezTo>
                <a:cubicBezTo>
                  <a:pt x="930267" y="2643923"/>
                  <a:pt x="955984" y="2660116"/>
                  <a:pt x="981702" y="2675356"/>
                </a:cubicBezTo>
                <a:cubicBezTo>
                  <a:pt x="988369" y="2679166"/>
                  <a:pt x="994084" y="2684881"/>
                  <a:pt x="999799" y="2690596"/>
                </a:cubicBezTo>
                <a:cubicBezTo>
                  <a:pt x="1006467" y="2697264"/>
                  <a:pt x="1014087" y="2698216"/>
                  <a:pt x="1019802" y="2690596"/>
                </a:cubicBezTo>
                <a:cubicBezTo>
                  <a:pt x="1029327" y="2678214"/>
                  <a:pt x="1037899" y="2663926"/>
                  <a:pt x="1046472" y="2651543"/>
                </a:cubicBezTo>
                <a:cubicBezTo>
                  <a:pt x="1053139" y="2641066"/>
                  <a:pt x="1058854" y="2630589"/>
                  <a:pt x="1055997" y="2618206"/>
                </a:cubicBezTo>
                <a:cubicBezTo>
                  <a:pt x="1055044" y="2615348"/>
                  <a:pt x="1057902" y="2612491"/>
                  <a:pt x="1059807" y="2609633"/>
                </a:cubicBezTo>
                <a:cubicBezTo>
                  <a:pt x="1068379" y="2596298"/>
                  <a:pt x="1077904" y="2582964"/>
                  <a:pt x="1086477" y="2569629"/>
                </a:cubicBezTo>
                <a:cubicBezTo>
                  <a:pt x="1093144" y="2559151"/>
                  <a:pt x="1098859" y="2548673"/>
                  <a:pt x="1105527" y="2538196"/>
                </a:cubicBezTo>
                <a:cubicBezTo>
                  <a:pt x="1118862" y="2515336"/>
                  <a:pt x="1132197" y="2491523"/>
                  <a:pt x="1147437" y="2468664"/>
                </a:cubicBezTo>
                <a:cubicBezTo>
                  <a:pt x="1161724" y="2447708"/>
                  <a:pt x="1177917" y="2427706"/>
                  <a:pt x="1193157" y="2407703"/>
                </a:cubicBezTo>
                <a:cubicBezTo>
                  <a:pt x="1200777" y="2398178"/>
                  <a:pt x="1206492" y="2385796"/>
                  <a:pt x="1214112" y="2377223"/>
                </a:cubicBezTo>
                <a:cubicBezTo>
                  <a:pt x="1231257" y="2359126"/>
                  <a:pt x="1236972" y="2334361"/>
                  <a:pt x="1248402" y="2313406"/>
                </a:cubicBezTo>
                <a:cubicBezTo>
                  <a:pt x="1254117" y="2302928"/>
                  <a:pt x="1259832" y="2296261"/>
                  <a:pt x="1273167" y="2297214"/>
                </a:cubicBezTo>
                <a:cubicBezTo>
                  <a:pt x="1282692" y="2298166"/>
                  <a:pt x="1288407" y="2293403"/>
                  <a:pt x="1289359" y="2282926"/>
                </a:cubicBezTo>
                <a:cubicBezTo>
                  <a:pt x="1292217" y="2263876"/>
                  <a:pt x="1291264" y="2243873"/>
                  <a:pt x="1307457" y="2228633"/>
                </a:cubicBezTo>
                <a:cubicBezTo>
                  <a:pt x="1308409" y="2227681"/>
                  <a:pt x="1308409" y="2225776"/>
                  <a:pt x="1309362" y="2224823"/>
                </a:cubicBezTo>
                <a:cubicBezTo>
                  <a:pt x="1319839" y="2192439"/>
                  <a:pt x="1341747" y="2167673"/>
                  <a:pt x="1365559" y="2145766"/>
                </a:cubicBezTo>
                <a:cubicBezTo>
                  <a:pt x="1374132" y="2138146"/>
                  <a:pt x="1385562" y="2135289"/>
                  <a:pt x="1396039" y="2129573"/>
                </a:cubicBezTo>
                <a:cubicBezTo>
                  <a:pt x="1397944" y="2128621"/>
                  <a:pt x="1399849" y="2128621"/>
                  <a:pt x="1400802" y="2127669"/>
                </a:cubicBezTo>
                <a:cubicBezTo>
                  <a:pt x="1412232" y="2116239"/>
                  <a:pt x="1424614" y="2113381"/>
                  <a:pt x="1440807" y="2115286"/>
                </a:cubicBezTo>
                <a:cubicBezTo>
                  <a:pt x="1443664" y="2115286"/>
                  <a:pt x="1447474" y="2108619"/>
                  <a:pt x="1450332" y="2105761"/>
                </a:cubicBezTo>
                <a:cubicBezTo>
                  <a:pt x="1456999" y="2099094"/>
                  <a:pt x="1463667" y="2093378"/>
                  <a:pt x="1470334" y="2086711"/>
                </a:cubicBezTo>
                <a:cubicBezTo>
                  <a:pt x="1479859" y="2076233"/>
                  <a:pt x="1480812" y="2060993"/>
                  <a:pt x="1470334" y="2052421"/>
                </a:cubicBezTo>
                <a:cubicBezTo>
                  <a:pt x="1456047" y="2040038"/>
                  <a:pt x="1440807" y="2030513"/>
                  <a:pt x="1426519" y="2019083"/>
                </a:cubicBezTo>
                <a:cubicBezTo>
                  <a:pt x="1416042" y="2010511"/>
                  <a:pt x="1404612" y="2001938"/>
                  <a:pt x="1397944" y="1990508"/>
                </a:cubicBezTo>
                <a:cubicBezTo>
                  <a:pt x="1394134" y="1982888"/>
                  <a:pt x="1395087" y="1970506"/>
                  <a:pt x="1397944" y="1960981"/>
                </a:cubicBezTo>
                <a:cubicBezTo>
                  <a:pt x="1408422" y="1929548"/>
                  <a:pt x="1418899" y="1897163"/>
                  <a:pt x="1432234" y="1867636"/>
                </a:cubicBezTo>
                <a:cubicBezTo>
                  <a:pt x="1441759" y="1847633"/>
                  <a:pt x="1452237" y="1826678"/>
                  <a:pt x="1475097" y="1817153"/>
                </a:cubicBezTo>
                <a:cubicBezTo>
                  <a:pt x="1481764" y="1814296"/>
                  <a:pt x="1489384" y="1812391"/>
                  <a:pt x="1496052" y="1811438"/>
                </a:cubicBezTo>
                <a:cubicBezTo>
                  <a:pt x="1504624" y="1810486"/>
                  <a:pt x="1514149" y="1811438"/>
                  <a:pt x="1522722" y="1811438"/>
                </a:cubicBezTo>
                <a:cubicBezTo>
                  <a:pt x="1527484" y="1811438"/>
                  <a:pt x="1532247" y="1810486"/>
                  <a:pt x="1536057" y="1809533"/>
                </a:cubicBezTo>
                <a:cubicBezTo>
                  <a:pt x="1543677" y="1806676"/>
                  <a:pt x="1555107" y="1780958"/>
                  <a:pt x="1551297" y="1772386"/>
                </a:cubicBezTo>
                <a:cubicBezTo>
                  <a:pt x="1544629" y="1755241"/>
                  <a:pt x="1545582" y="1738096"/>
                  <a:pt x="1543677" y="1720951"/>
                </a:cubicBezTo>
                <a:cubicBezTo>
                  <a:pt x="1542724" y="1708568"/>
                  <a:pt x="1539867" y="1697138"/>
                  <a:pt x="1537962" y="1684756"/>
                </a:cubicBezTo>
                <a:cubicBezTo>
                  <a:pt x="1537962" y="1680946"/>
                  <a:pt x="1537962" y="1677136"/>
                  <a:pt x="1538914" y="1674278"/>
                </a:cubicBezTo>
                <a:cubicBezTo>
                  <a:pt x="1545582" y="1661896"/>
                  <a:pt x="1544629" y="1655228"/>
                  <a:pt x="1536057" y="1643798"/>
                </a:cubicBezTo>
                <a:cubicBezTo>
                  <a:pt x="1531294" y="1637131"/>
                  <a:pt x="1529389" y="1629511"/>
                  <a:pt x="1526532" y="1621891"/>
                </a:cubicBezTo>
                <a:cubicBezTo>
                  <a:pt x="1523674" y="1617128"/>
                  <a:pt x="1521769" y="1611413"/>
                  <a:pt x="1517959" y="1607603"/>
                </a:cubicBezTo>
                <a:cubicBezTo>
                  <a:pt x="1508434" y="1599983"/>
                  <a:pt x="1503672" y="1591411"/>
                  <a:pt x="1505577" y="1579028"/>
                </a:cubicBezTo>
                <a:cubicBezTo>
                  <a:pt x="1506529" y="1573313"/>
                  <a:pt x="1505577" y="1566646"/>
                  <a:pt x="1505577" y="1560931"/>
                </a:cubicBezTo>
                <a:cubicBezTo>
                  <a:pt x="1506529" y="1549501"/>
                  <a:pt x="1501767" y="1541881"/>
                  <a:pt x="1495099" y="1533308"/>
                </a:cubicBezTo>
                <a:cubicBezTo>
                  <a:pt x="1485574" y="1520926"/>
                  <a:pt x="1474144" y="1511401"/>
                  <a:pt x="1462714" y="1500923"/>
                </a:cubicBezTo>
                <a:cubicBezTo>
                  <a:pt x="1454142" y="1493303"/>
                  <a:pt x="1447474" y="1480921"/>
                  <a:pt x="1443664" y="1469491"/>
                </a:cubicBezTo>
                <a:cubicBezTo>
                  <a:pt x="1433187" y="1443773"/>
                  <a:pt x="1422709" y="1419008"/>
                  <a:pt x="1402707" y="1399958"/>
                </a:cubicBezTo>
                <a:cubicBezTo>
                  <a:pt x="1400802" y="1398053"/>
                  <a:pt x="1400802" y="1393291"/>
                  <a:pt x="1399849" y="1390433"/>
                </a:cubicBezTo>
                <a:cubicBezTo>
                  <a:pt x="1390324" y="1368526"/>
                  <a:pt x="1372227" y="1356143"/>
                  <a:pt x="1356034" y="1339951"/>
                </a:cubicBezTo>
                <a:cubicBezTo>
                  <a:pt x="1353177" y="1337093"/>
                  <a:pt x="1348414" y="1337093"/>
                  <a:pt x="1343652" y="1336141"/>
                </a:cubicBezTo>
                <a:cubicBezTo>
                  <a:pt x="1337937" y="1335188"/>
                  <a:pt x="1333174" y="1337093"/>
                  <a:pt x="1327459" y="1336141"/>
                </a:cubicBezTo>
                <a:cubicBezTo>
                  <a:pt x="1297932" y="1331378"/>
                  <a:pt x="1283644" y="1350428"/>
                  <a:pt x="1271262" y="1371383"/>
                </a:cubicBezTo>
                <a:cubicBezTo>
                  <a:pt x="1259832" y="1390433"/>
                  <a:pt x="1250307" y="1411388"/>
                  <a:pt x="1239829" y="1431391"/>
                </a:cubicBezTo>
                <a:cubicBezTo>
                  <a:pt x="1232209" y="1444726"/>
                  <a:pt x="1205539" y="1455203"/>
                  <a:pt x="1190299" y="1450441"/>
                </a:cubicBezTo>
                <a:cubicBezTo>
                  <a:pt x="1174107" y="1445678"/>
                  <a:pt x="1159819" y="1446631"/>
                  <a:pt x="1147437" y="1460918"/>
                </a:cubicBezTo>
                <a:cubicBezTo>
                  <a:pt x="1131244" y="1479016"/>
                  <a:pt x="1114099" y="1496161"/>
                  <a:pt x="1096002" y="1512353"/>
                </a:cubicBezTo>
                <a:cubicBezTo>
                  <a:pt x="1075047" y="1531403"/>
                  <a:pt x="1052187" y="1548548"/>
                  <a:pt x="1030279" y="1566646"/>
                </a:cubicBezTo>
                <a:cubicBezTo>
                  <a:pt x="1015039" y="1579028"/>
                  <a:pt x="1001704" y="1593316"/>
                  <a:pt x="993132" y="1611413"/>
                </a:cubicBezTo>
                <a:cubicBezTo>
                  <a:pt x="981702" y="1632368"/>
                  <a:pt x="966462" y="1650466"/>
                  <a:pt x="946459" y="1664753"/>
                </a:cubicBezTo>
                <a:cubicBezTo>
                  <a:pt x="935982" y="1672373"/>
                  <a:pt x="925504" y="1680946"/>
                  <a:pt x="915979" y="1689518"/>
                </a:cubicBezTo>
                <a:cubicBezTo>
                  <a:pt x="901692" y="1702853"/>
                  <a:pt x="887404" y="1717141"/>
                  <a:pt x="874069" y="1731428"/>
                </a:cubicBezTo>
                <a:cubicBezTo>
                  <a:pt x="848352" y="1758098"/>
                  <a:pt x="823587" y="1786673"/>
                  <a:pt x="796917" y="1812391"/>
                </a:cubicBezTo>
                <a:cubicBezTo>
                  <a:pt x="786439" y="1821916"/>
                  <a:pt x="773104" y="1828583"/>
                  <a:pt x="760722" y="1836203"/>
                </a:cubicBezTo>
                <a:cubicBezTo>
                  <a:pt x="753102" y="1841918"/>
                  <a:pt x="745482" y="1847633"/>
                  <a:pt x="736909" y="1853348"/>
                </a:cubicBezTo>
                <a:cubicBezTo>
                  <a:pt x="718812" y="1866683"/>
                  <a:pt x="700714" y="1878113"/>
                  <a:pt x="684522" y="1894306"/>
                </a:cubicBezTo>
                <a:cubicBezTo>
                  <a:pt x="649279" y="1930501"/>
                  <a:pt x="612132" y="1964791"/>
                  <a:pt x="575937" y="1999081"/>
                </a:cubicBezTo>
                <a:cubicBezTo>
                  <a:pt x="561649" y="2012416"/>
                  <a:pt x="545457" y="2023846"/>
                  <a:pt x="533074" y="2039086"/>
                </a:cubicBezTo>
                <a:cubicBezTo>
                  <a:pt x="518787" y="2056231"/>
                  <a:pt x="499737" y="2070518"/>
                  <a:pt x="493069" y="2093378"/>
                </a:cubicBezTo>
                <a:cubicBezTo>
                  <a:pt x="489259" y="2105761"/>
                  <a:pt x="486402" y="2118144"/>
                  <a:pt x="485449" y="2130526"/>
                </a:cubicBezTo>
                <a:cubicBezTo>
                  <a:pt x="481639" y="2181961"/>
                  <a:pt x="457827" y="2222919"/>
                  <a:pt x="417822" y="2254351"/>
                </a:cubicBezTo>
                <a:cubicBezTo>
                  <a:pt x="398772" y="2275306"/>
                  <a:pt x="381627" y="2285783"/>
                  <a:pt x="365434" y="2296261"/>
                </a:cubicBezTo>
                <a:close/>
                <a:moveTo>
                  <a:pt x="2640004" y="3935514"/>
                </a:moveTo>
                <a:cubicBezTo>
                  <a:pt x="2647624" y="3936466"/>
                  <a:pt x="2647624" y="3931704"/>
                  <a:pt x="2646672" y="3925036"/>
                </a:cubicBezTo>
                <a:cubicBezTo>
                  <a:pt x="2642862" y="3907891"/>
                  <a:pt x="2632384" y="3894556"/>
                  <a:pt x="2619049" y="3883126"/>
                </a:cubicBezTo>
                <a:cubicBezTo>
                  <a:pt x="2609524" y="3874554"/>
                  <a:pt x="2585712" y="3881221"/>
                  <a:pt x="2582854" y="3894556"/>
                </a:cubicBezTo>
                <a:cubicBezTo>
                  <a:pt x="2581902" y="3897414"/>
                  <a:pt x="2582854" y="3901223"/>
                  <a:pt x="2583807" y="3903129"/>
                </a:cubicBezTo>
                <a:cubicBezTo>
                  <a:pt x="2598094" y="3921226"/>
                  <a:pt x="2615239" y="3934561"/>
                  <a:pt x="2640004" y="3935514"/>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10" name="Arc 9">
            <a:extLst>
              <a:ext uri="{FF2B5EF4-FFF2-40B4-BE49-F238E27FC236}">
                <a16:creationId xmlns="" xmlns:a16="http://schemas.microsoft.com/office/drawing/2014/main" id="{33051BB9-52DA-402A-ADE2-170E09F577D5}"/>
              </a:ext>
            </a:extLst>
          </p:cNvPr>
          <p:cNvSpPr/>
          <p:nvPr/>
        </p:nvSpPr>
        <p:spPr>
          <a:xfrm>
            <a:off x="-928137" y="5921507"/>
            <a:ext cx="9021195" cy="6414012"/>
          </a:xfrm>
          <a:prstGeom prst="arc">
            <a:avLst>
              <a:gd name="adj1" fmla="val 12914325"/>
              <a:gd name="adj2" fmla="val 19504144"/>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6" name="Group 35">
            <a:extLst>
              <a:ext uri="{FF2B5EF4-FFF2-40B4-BE49-F238E27FC236}">
                <a16:creationId xmlns="" xmlns:a16="http://schemas.microsoft.com/office/drawing/2014/main" id="{D9A876E0-27A1-49E8-B893-C9D017CF4E1A}"/>
              </a:ext>
            </a:extLst>
          </p:cNvPr>
          <p:cNvGrpSpPr/>
          <p:nvPr/>
        </p:nvGrpSpPr>
        <p:grpSpPr>
          <a:xfrm>
            <a:off x="2881548" y="5276867"/>
            <a:ext cx="646259" cy="898915"/>
            <a:chOff x="6846896" y="2302630"/>
            <a:chExt cx="2407391" cy="3017534"/>
          </a:xfrm>
          <a:solidFill>
            <a:schemeClr val="tx1">
              <a:lumMod val="85000"/>
              <a:lumOff val="15000"/>
            </a:schemeClr>
          </a:solidFill>
        </p:grpSpPr>
        <p:sp>
          <p:nvSpPr>
            <p:cNvPr id="37" name="Oval 36">
              <a:extLst>
                <a:ext uri="{FF2B5EF4-FFF2-40B4-BE49-F238E27FC236}">
                  <a16:creationId xmlns="" xmlns:a16="http://schemas.microsoft.com/office/drawing/2014/main" id="{BD2642CF-CB59-4934-B599-47E66CD1AA24}"/>
                </a:ext>
              </a:extLst>
            </p:cNvPr>
            <p:cNvSpPr/>
            <p:nvPr/>
          </p:nvSpPr>
          <p:spPr>
            <a:xfrm>
              <a:off x="6858578" y="2310064"/>
              <a:ext cx="2376797" cy="2352598"/>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 xmlns:a16="http://schemas.microsoft.com/office/drawing/2014/main" id="{670F8613-9C3F-429B-9DB0-033AC5CD226C}"/>
                </a:ext>
              </a:extLst>
            </p:cNvPr>
            <p:cNvSpPr/>
            <p:nvPr/>
          </p:nvSpPr>
          <p:spPr>
            <a:xfrm>
              <a:off x="7009298" y="5253489"/>
              <a:ext cx="76200" cy="66675"/>
            </a:xfrm>
            <a:custGeom>
              <a:avLst/>
              <a:gdLst>
                <a:gd name="connsiteX0" fmla="*/ 63967 w 76200"/>
                <a:gd name="connsiteY0" fmla="*/ 62413 h 66675"/>
                <a:gd name="connsiteX1" fmla="*/ 8722 w 76200"/>
                <a:gd name="connsiteY1" fmla="*/ 30980 h 66675"/>
                <a:gd name="connsiteX2" fmla="*/ 7769 w 76200"/>
                <a:gd name="connsiteY2" fmla="*/ 22408 h 66675"/>
                <a:gd name="connsiteX3" fmla="*/ 43964 w 76200"/>
                <a:gd name="connsiteY3" fmla="*/ 10978 h 66675"/>
                <a:gd name="connsiteX4" fmla="*/ 71587 w 76200"/>
                <a:gd name="connsiteY4" fmla="*/ 52888 h 66675"/>
                <a:gd name="connsiteX5" fmla="*/ 63967 w 76200"/>
                <a:gd name="connsiteY5" fmla="*/ 62413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66675">
                  <a:moveTo>
                    <a:pt x="63967" y="62413"/>
                  </a:moveTo>
                  <a:cubicBezTo>
                    <a:pt x="40154" y="61461"/>
                    <a:pt x="23009" y="48126"/>
                    <a:pt x="8722" y="30980"/>
                  </a:cubicBezTo>
                  <a:cubicBezTo>
                    <a:pt x="6817" y="29076"/>
                    <a:pt x="6817" y="25266"/>
                    <a:pt x="7769" y="22408"/>
                  </a:cubicBezTo>
                  <a:cubicBezTo>
                    <a:pt x="10627" y="9073"/>
                    <a:pt x="33487" y="2405"/>
                    <a:pt x="43964" y="10978"/>
                  </a:cubicBezTo>
                  <a:cubicBezTo>
                    <a:pt x="57299" y="22408"/>
                    <a:pt x="67777" y="35743"/>
                    <a:pt x="71587" y="52888"/>
                  </a:cubicBezTo>
                  <a:cubicBezTo>
                    <a:pt x="71587" y="58603"/>
                    <a:pt x="71587" y="63366"/>
                    <a:pt x="63967" y="62413"/>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 xmlns:a16="http://schemas.microsoft.com/office/drawing/2014/main" id="{62983772-7651-400C-90F5-E870CF6EB23C}"/>
                </a:ext>
              </a:extLst>
            </p:cNvPr>
            <p:cNvSpPr/>
            <p:nvPr/>
          </p:nvSpPr>
          <p:spPr>
            <a:xfrm>
              <a:off x="7163010" y="3086576"/>
              <a:ext cx="533400" cy="219075"/>
            </a:xfrm>
            <a:custGeom>
              <a:avLst/>
              <a:gdLst>
                <a:gd name="connsiteX0" fmla="*/ 82508 w 533400"/>
                <a:gd name="connsiteY0" fmla="*/ 8096 h 219075"/>
                <a:gd name="connsiteX1" fmla="*/ 132990 w 533400"/>
                <a:gd name="connsiteY1" fmla="*/ 54769 h 219075"/>
                <a:gd name="connsiteX2" fmla="*/ 449220 w 533400"/>
                <a:gd name="connsiteY2" fmla="*/ 139541 h 219075"/>
                <a:gd name="connsiteX3" fmla="*/ 516848 w 533400"/>
                <a:gd name="connsiteY3" fmla="*/ 149066 h 219075"/>
                <a:gd name="connsiteX4" fmla="*/ 516848 w 533400"/>
                <a:gd name="connsiteY4" fmla="*/ 216694 h 219075"/>
                <a:gd name="connsiteX5" fmla="*/ 441600 w 533400"/>
                <a:gd name="connsiteY5" fmla="*/ 147161 h 219075"/>
                <a:gd name="connsiteX6" fmla="*/ 129180 w 533400"/>
                <a:gd name="connsiteY6" fmla="*/ 64294 h 219075"/>
                <a:gd name="connsiteX7" fmla="*/ 58695 w 533400"/>
                <a:gd name="connsiteY7" fmla="*/ 85249 h 219075"/>
                <a:gd name="connsiteX8" fmla="*/ 23453 w 533400"/>
                <a:gd name="connsiteY8" fmla="*/ 50006 h 219075"/>
                <a:gd name="connsiteX9" fmla="*/ 56790 w 533400"/>
                <a:gd name="connsiteY9" fmla="*/ 33814 h 219075"/>
                <a:gd name="connsiteX10" fmla="*/ 78698 w 533400"/>
                <a:gd name="connsiteY10" fmla="*/ 7144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3400" h="219075">
                  <a:moveTo>
                    <a:pt x="82508" y="8096"/>
                  </a:moveTo>
                  <a:cubicBezTo>
                    <a:pt x="82508" y="8096"/>
                    <a:pt x="93938" y="52864"/>
                    <a:pt x="132990" y="54769"/>
                  </a:cubicBezTo>
                  <a:cubicBezTo>
                    <a:pt x="172043" y="56674"/>
                    <a:pt x="347303" y="93821"/>
                    <a:pt x="449220" y="139541"/>
                  </a:cubicBezTo>
                  <a:cubicBezTo>
                    <a:pt x="449220" y="139541"/>
                    <a:pt x="488273" y="156686"/>
                    <a:pt x="516848" y="149066"/>
                  </a:cubicBezTo>
                  <a:cubicBezTo>
                    <a:pt x="545423" y="141446"/>
                    <a:pt x="516848" y="216694"/>
                    <a:pt x="516848" y="216694"/>
                  </a:cubicBezTo>
                  <a:cubicBezTo>
                    <a:pt x="516848" y="216694"/>
                    <a:pt x="527325" y="178594"/>
                    <a:pt x="441600" y="147161"/>
                  </a:cubicBezTo>
                  <a:cubicBezTo>
                    <a:pt x="367305" y="118586"/>
                    <a:pt x="278723" y="75724"/>
                    <a:pt x="129180" y="64294"/>
                  </a:cubicBezTo>
                  <a:cubicBezTo>
                    <a:pt x="109178" y="62389"/>
                    <a:pt x="82508" y="70009"/>
                    <a:pt x="58695" y="85249"/>
                  </a:cubicBezTo>
                  <a:cubicBezTo>
                    <a:pt x="-30840" y="141446"/>
                    <a:pt x="23453" y="50006"/>
                    <a:pt x="23453" y="50006"/>
                  </a:cubicBezTo>
                  <a:lnTo>
                    <a:pt x="56790" y="33814"/>
                  </a:lnTo>
                  <a:lnTo>
                    <a:pt x="78698" y="7144"/>
                  </a:lnTo>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 xmlns:a16="http://schemas.microsoft.com/office/drawing/2014/main" id="{7293BEE3-E7AB-455F-8BE6-6D2164ECFA60}"/>
                </a:ext>
              </a:extLst>
            </p:cNvPr>
            <p:cNvSpPr/>
            <p:nvPr/>
          </p:nvSpPr>
          <p:spPr>
            <a:xfrm>
              <a:off x="8437254" y="3084671"/>
              <a:ext cx="533400" cy="219075"/>
            </a:xfrm>
            <a:custGeom>
              <a:avLst/>
              <a:gdLst>
                <a:gd name="connsiteX0" fmla="*/ 454184 w 533400"/>
                <a:gd name="connsiteY0" fmla="*/ 7144 h 219075"/>
                <a:gd name="connsiteX1" fmla="*/ 403701 w 533400"/>
                <a:gd name="connsiteY1" fmla="*/ 53816 h 219075"/>
                <a:gd name="connsiteX2" fmla="*/ 87471 w 533400"/>
                <a:gd name="connsiteY2" fmla="*/ 138589 h 219075"/>
                <a:gd name="connsiteX3" fmla="*/ 19844 w 533400"/>
                <a:gd name="connsiteY3" fmla="*/ 148114 h 219075"/>
                <a:gd name="connsiteX4" fmla="*/ 19844 w 533400"/>
                <a:gd name="connsiteY4" fmla="*/ 215741 h 219075"/>
                <a:gd name="connsiteX5" fmla="*/ 95091 w 533400"/>
                <a:gd name="connsiteY5" fmla="*/ 146209 h 219075"/>
                <a:gd name="connsiteX6" fmla="*/ 406559 w 533400"/>
                <a:gd name="connsiteY6" fmla="*/ 64294 h 219075"/>
                <a:gd name="connsiteX7" fmla="*/ 477044 w 533400"/>
                <a:gd name="connsiteY7" fmla="*/ 85249 h 219075"/>
                <a:gd name="connsiteX8" fmla="*/ 512286 w 533400"/>
                <a:gd name="connsiteY8" fmla="*/ 50006 h 219075"/>
                <a:gd name="connsiteX9" fmla="*/ 478949 w 533400"/>
                <a:gd name="connsiteY9" fmla="*/ 33814 h 219075"/>
                <a:gd name="connsiteX10" fmla="*/ 457041 w 533400"/>
                <a:gd name="connsiteY10" fmla="*/ 7144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3400" h="219075">
                  <a:moveTo>
                    <a:pt x="454184" y="7144"/>
                  </a:moveTo>
                  <a:cubicBezTo>
                    <a:pt x="454184" y="7144"/>
                    <a:pt x="442754" y="51911"/>
                    <a:pt x="403701" y="53816"/>
                  </a:cubicBezTo>
                  <a:cubicBezTo>
                    <a:pt x="364649" y="55721"/>
                    <a:pt x="189389" y="92869"/>
                    <a:pt x="87471" y="138589"/>
                  </a:cubicBezTo>
                  <a:cubicBezTo>
                    <a:pt x="87471" y="138589"/>
                    <a:pt x="48419" y="155734"/>
                    <a:pt x="19844" y="148114"/>
                  </a:cubicBezTo>
                  <a:cubicBezTo>
                    <a:pt x="-8731" y="140494"/>
                    <a:pt x="19844" y="215741"/>
                    <a:pt x="19844" y="215741"/>
                  </a:cubicBezTo>
                  <a:cubicBezTo>
                    <a:pt x="19844" y="215741"/>
                    <a:pt x="9366" y="177641"/>
                    <a:pt x="95091" y="146209"/>
                  </a:cubicBezTo>
                  <a:cubicBezTo>
                    <a:pt x="169386" y="118586"/>
                    <a:pt x="257969" y="75724"/>
                    <a:pt x="406559" y="64294"/>
                  </a:cubicBezTo>
                  <a:cubicBezTo>
                    <a:pt x="426561" y="62389"/>
                    <a:pt x="453231" y="70009"/>
                    <a:pt x="477044" y="85249"/>
                  </a:cubicBezTo>
                  <a:cubicBezTo>
                    <a:pt x="566579" y="141446"/>
                    <a:pt x="512286" y="50006"/>
                    <a:pt x="512286" y="50006"/>
                  </a:cubicBezTo>
                  <a:lnTo>
                    <a:pt x="478949" y="33814"/>
                  </a:lnTo>
                  <a:lnTo>
                    <a:pt x="457041" y="7144"/>
                  </a:lnTo>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 xmlns:a16="http://schemas.microsoft.com/office/drawing/2014/main" id="{FAF312C8-48F9-4CAB-BF72-F71708DC6F15}"/>
                </a:ext>
              </a:extLst>
            </p:cNvPr>
            <p:cNvSpPr/>
            <p:nvPr/>
          </p:nvSpPr>
          <p:spPr>
            <a:xfrm>
              <a:off x="6986914" y="3417981"/>
              <a:ext cx="295275" cy="638175"/>
            </a:xfrm>
            <a:custGeom>
              <a:avLst/>
              <a:gdLst>
                <a:gd name="connsiteX0" fmla="*/ 48101 w 295275"/>
                <a:gd name="connsiteY0" fmla="*/ 46261 h 638175"/>
                <a:gd name="connsiteX1" fmla="*/ 38576 w 295275"/>
                <a:gd name="connsiteY1" fmla="*/ 123413 h 638175"/>
                <a:gd name="connsiteX2" fmla="*/ 177641 w 295275"/>
                <a:gd name="connsiteY2" fmla="*/ 559658 h 638175"/>
                <a:gd name="connsiteX3" fmla="*/ 296704 w 295275"/>
                <a:gd name="connsiteY3" fmla="*/ 633953 h 638175"/>
                <a:gd name="connsiteX4" fmla="*/ 183356 w 295275"/>
                <a:gd name="connsiteY4" fmla="*/ 592043 h 638175"/>
                <a:gd name="connsiteX5" fmla="*/ 120491 w 295275"/>
                <a:gd name="connsiteY5" fmla="*/ 493936 h 638175"/>
                <a:gd name="connsiteX6" fmla="*/ 25241 w 295275"/>
                <a:gd name="connsiteY6" fmla="*/ 98648 h 638175"/>
                <a:gd name="connsiteX7" fmla="*/ 7144 w 295275"/>
                <a:gd name="connsiteY7" fmla="*/ 29116 h 638175"/>
                <a:gd name="connsiteX8" fmla="*/ 29051 w 295275"/>
                <a:gd name="connsiteY8" fmla="*/ 7208 h 638175"/>
                <a:gd name="connsiteX9" fmla="*/ 48101 w 295275"/>
                <a:gd name="connsiteY9" fmla="*/ 46261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275" h="638175">
                  <a:moveTo>
                    <a:pt x="48101" y="46261"/>
                  </a:moveTo>
                  <a:cubicBezTo>
                    <a:pt x="48101" y="46261"/>
                    <a:pt x="40481" y="56738"/>
                    <a:pt x="38576" y="123413"/>
                  </a:cubicBezTo>
                  <a:cubicBezTo>
                    <a:pt x="37624" y="191041"/>
                    <a:pt x="73819" y="462503"/>
                    <a:pt x="177641" y="559658"/>
                  </a:cubicBezTo>
                  <a:cubicBezTo>
                    <a:pt x="281464" y="656813"/>
                    <a:pt x="296704" y="633953"/>
                    <a:pt x="296704" y="633953"/>
                  </a:cubicBezTo>
                  <a:lnTo>
                    <a:pt x="183356" y="592043"/>
                  </a:lnTo>
                  <a:cubicBezTo>
                    <a:pt x="183356" y="592043"/>
                    <a:pt x="155734" y="556801"/>
                    <a:pt x="120491" y="493936"/>
                  </a:cubicBezTo>
                  <a:cubicBezTo>
                    <a:pt x="63341" y="390113"/>
                    <a:pt x="28099" y="206281"/>
                    <a:pt x="25241" y="98648"/>
                  </a:cubicBezTo>
                  <a:cubicBezTo>
                    <a:pt x="23336" y="-8984"/>
                    <a:pt x="7144" y="29116"/>
                    <a:pt x="7144" y="29116"/>
                  </a:cubicBezTo>
                  <a:cubicBezTo>
                    <a:pt x="7144" y="29116"/>
                    <a:pt x="25241" y="10066"/>
                    <a:pt x="29051" y="7208"/>
                  </a:cubicBezTo>
                  <a:cubicBezTo>
                    <a:pt x="33814" y="5303"/>
                    <a:pt x="48101" y="46261"/>
                    <a:pt x="48101" y="46261"/>
                  </a:cubicBezTo>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 xmlns:a16="http://schemas.microsoft.com/office/drawing/2014/main" id="{F1B68195-E0D6-46BE-9DA3-A3121FBE2352}"/>
                </a:ext>
              </a:extLst>
            </p:cNvPr>
            <p:cNvSpPr/>
            <p:nvPr/>
          </p:nvSpPr>
          <p:spPr>
            <a:xfrm>
              <a:off x="8836669" y="3403739"/>
              <a:ext cx="295275" cy="638175"/>
            </a:xfrm>
            <a:custGeom>
              <a:avLst/>
              <a:gdLst>
                <a:gd name="connsiteX0" fmla="*/ 243364 w 295275"/>
                <a:gd name="connsiteY0" fmla="*/ 40501 h 638175"/>
                <a:gd name="connsiteX1" fmla="*/ 256699 w 295275"/>
                <a:gd name="connsiteY1" fmla="*/ 111938 h 638175"/>
                <a:gd name="connsiteX2" fmla="*/ 125254 w 295275"/>
                <a:gd name="connsiteY2" fmla="*/ 561518 h 638175"/>
                <a:gd name="connsiteX3" fmla="*/ 7144 w 295275"/>
                <a:gd name="connsiteY3" fmla="*/ 635813 h 638175"/>
                <a:gd name="connsiteX4" fmla="*/ 120491 w 295275"/>
                <a:gd name="connsiteY4" fmla="*/ 592951 h 638175"/>
                <a:gd name="connsiteX5" fmla="*/ 183356 w 295275"/>
                <a:gd name="connsiteY5" fmla="*/ 494843 h 638175"/>
                <a:gd name="connsiteX6" fmla="*/ 270986 w 295275"/>
                <a:gd name="connsiteY6" fmla="*/ 86221 h 638175"/>
                <a:gd name="connsiteX7" fmla="*/ 295751 w 295275"/>
                <a:gd name="connsiteY7" fmla="*/ 29071 h 638175"/>
                <a:gd name="connsiteX8" fmla="*/ 273844 w 295275"/>
                <a:gd name="connsiteY8" fmla="*/ 7163 h 638175"/>
                <a:gd name="connsiteX9" fmla="*/ 243364 w 295275"/>
                <a:gd name="connsiteY9" fmla="*/ 40501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275" h="638175">
                  <a:moveTo>
                    <a:pt x="243364" y="40501"/>
                  </a:moveTo>
                  <a:cubicBezTo>
                    <a:pt x="243364" y="40501"/>
                    <a:pt x="255746" y="45263"/>
                    <a:pt x="256699" y="111938"/>
                  </a:cubicBezTo>
                  <a:cubicBezTo>
                    <a:pt x="257651" y="179566"/>
                    <a:pt x="229076" y="464363"/>
                    <a:pt x="125254" y="561518"/>
                  </a:cubicBezTo>
                  <a:cubicBezTo>
                    <a:pt x="21431" y="658673"/>
                    <a:pt x="7144" y="635813"/>
                    <a:pt x="7144" y="635813"/>
                  </a:cubicBezTo>
                  <a:lnTo>
                    <a:pt x="120491" y="592951"/>
                  </a:lnTo>
                  <a:cubicBezTo>
                    <a:pt x="120491" y="592951"/>
                    <a:pt x="148114" y="557708"/>
                    <a:pt x="183356" y="494843"/>
                  </a:cubicBezTo>
                  <a:cubicBezTo>
                    <a:pt x="240506" y="391021"/>
                    <a:pt x="268129" y="193853"/>
                    <a:pt x="270986" y="86221"/>
                  </a:cubicBezTo>
                  <a:cubicBezTo>
                    <a:pt x="272891" y="-21412"/>
                    <a:pt x="295751" y="29071"/>
                    <a:pt x="295751" y="29071"/>
                  </a:cubicBezTo>
                  <a:cubicBezTo>
                    <a:pt x="295751" y="29071"/>
                    <a:pt x="277654" y="10021"/>
                    <a:pt x="273844" y="7163"/>
                  </a:cubicBezTo>
                  <a:cubicBezTo>
                    <a:pt x="269081" y="6211"/>
                    <a:pt x="243364" y="40501"/>
                    <a:pt x="243364" y="40501"/>
                  </a:cubicBezTo>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 xmlns:a16="http://schemas.microsoft.com/office/drawing/2014/main" id="{83E230E1-150C-4E60-B96C-D3E82D6EB53A}"/>
                </a:ext>
              </a:extLst>
            </p:cNvPr>
            <p:cNvSpPr/>
            <p:nvPr/>
          </p:nvSpPr>
          <p:spPr>
            <a:xfrm>
              <a:off x="7480347" y="3667601"/>
              <a:ext cx="390525" cy="552450"/>
            </a:xfrm>
            <a:custGeom>
              <a:avLst/>
              <a:gdLst>
                <a:gd name="connsiteX0" fmla="*/ 316668 w 390525"/>
                <a:gd name="connsiteY0" fmla="*/ 13811 h 552450"/>
                <a:gd name="connsiteX1" fmla="*/ 304285 w 390525"/>
                <a:gd name="connsiteY1" fmla="*/ 88106 h 552450"/>
                <a:gd name="connsiteX2" fmla="*/ 84258 w 390525"/>
                <a:gd name="connsiteY2" fmla="*/ 420529 h 552450"/>
                <a:gd name="connsiteX3" fmla="*/ 20440 w 390525"/>
                <a:gd name="connsiteY3" fmla="*/ 437674 h 552450"/>
                <a:gd name="connsiteX4" fmla="*/ 90925 w 390525"/>
                <a:gd name="connsiteY4" fmla="*/ 523399 h 552450"/>
                <a:gd name="connsiteX5" fmla="*/ 97593 w 390525"/>
                <a:gd name="connsiteY5" fmla="*/ 550069 h 552450"/>
                <a:gd name="connsiteX6" fmla="*/ 96640 w 390525"/>
                <a:gd name="connsiteY6" fmla="*/ 422434 h 552450"/>
                <a:gd name="connsiteX7" fmla="*/ 314763 w 390525"/>
                <a:gd name="connsiteY7" fmla="*/ 91916 h 552450"/>
                <a:gd name="connsiteX8" fmla="*/ 375723 w 390525"/>
                <a:gd name="connsiteY8" fmla="*/ 48101 h 552450"/>
                <a:gd name="connsiteX9" fmla="*/ 375723 w 390525"/>
                <a:gd name="connsiteY9" fmla="*/ 7144 h 552450"/>
                <a:gd name="connsiteX10" fmla="*/ 316668 w 390525"/>
                <a:gd name="connsiteY10" fmla="*/ 1381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0525" h="552450">
                  <a:moveTo>
                    <a:pt x="316668" y="13811"/>
                  </a:moveTo>
                  <a:cubicBezTo>
                    <a:pt x="316668" y="13811"/>
                    <a:pt x="332860" y="38576"/>
                    <a:pt x="304285" y="88106"/>
                  </a:cubicBezTo>
                  <a:cubicBezTo>
                    <a:pt x="275710" y="137636"/>
                    <a:pt x="84258" y="420529"/>
                    <a:pt x="84258" y="420529"/>
                  </a:cubicBezTo>
                  <a:cubicBezTo>
                    <a:pt x="84258" y="420529"/>
                    <a:pt x="72828" y="438626"/>
                    <a:pt x="20440" y="437674"/>
                  </a:cubicBezTo>
                  <a:cubicBezTo>
                    <a:pt x="-31947" y="436721"/>
                    <a:pt x="87115" y="517684"/>
                    <a:pt x="90925" y="523399"/>
                  </a:cubicBezTo>
                  <a:cubicBezTo>
                    <a:pt x="95688" y="529114"/>
                    <a:pt x="97593" y="550069"/>
                    <a:pt x="97593" y="550069"/>
                  </a:cubicBezTo>
                  <a:cubicBezTo>
                    <a:pt x="97593" y="550069"/>
                    <a:pt x="76638" y="471011"/>
                    <a:pt x="96640" y="422434"/>
                  </a:cubicBezTo>
                  <a:cubicBezTo>
                    <a:pt x="116643" y="372904"/>
                    <a:pt x="314763" y="91916"/>
                    <a:pt x="314763" y="91916"/>
                  </a:cubicBezTo>
                  <a:cubicBezTo>
                    <a:pt x="314763" y="91916"/>
                    <a:pt x="338575" y="59531"/>
                    <a:pt x="375723" y="48101"/>
                  </a:cubicBezTo>
                  <a:cubicBezTo>
                    <a:pt x="411918" y="36671"/>
                    <a:pt x="375723" y="7144"/>
                    <a:pt x="375723" y="7144"/>
                  </a:cubicBezTo>
                  <a:lnTo>
                    <a:pt x="316668" y="13811"/>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 xmlns:a16="http://schemas.microsoft.com/office/drawing/2014/main" id="{D4D8491F-7CBD-4A6A-BFE5-3C17419164F2}"/>
                </a:ext>
              </a:extLst>
            </p:cNvPr>
            <p:cNvSpPr/>
            <p:nvPr/>
          </p:nvSpPr>
          <p:spPr>
            <a:xfrm>
              <a:off x="8236700" y="3652361"/>
              <a:ext cx="390525" cy="552450"/>
            </a:xfrm>
            <a:custGeom>
              <a:avLst/>
              <a:gdLst>
                <a:gd name="connsiteX0" fmla="*/ 82285 w 390525"/>
                <a:gd name="connsiteY0" fmla="*/ 13811 h 552450"/>
                <a:gd name="connsiteX1" fmla="*/ 94668 w 390525"/>
                <a:gd name="connsiteY1" fmla="*/ 88106 h 552450"/>
                <a:gd name="connsiteX2" fmla="*/ 314695 w 390525"/>
                <a:gd name="connsiteY2" fmla="*/ 420529 h 552450"/>
                <a:gd name="connsiteX3" fmla="*/ 378513 w 390525"/>
                <a:gd name="connsiteY3" fmla="*/ 437674 h 552450"/>
                <a:gd name="connsiteX4" fmla="*/ 308028 w 390525"/>
                <a:gd name="connsiteY4" fmla="*/ 523399 h 552450"/>
                <a:gd name="connsiteX5" fmla="*/ 301360 w 390525"/>
                <a:gd name="connsiteY5" fmla="*/ 550069 h 552450"/>
                <a:gd name="connsiteX6" fmla="*/ 302313 w 390525"/>
                <a:gd name="connsiteY6" fmla="*/ 422434 h 552450"/>
                <a:gd name="connsiteX7" fmla="*/ 84190 w 390525"/>
                <a:gd name="connsiteY7" fmla="*/ 91916 h 552450"/>
                <a:gd name="connsiteX8" fmla="*/ 23230 w 390525"/>
                <a:gd name="connsiteY8" fmla="*/ 48101 h 552450"/>
                <a:gd name="connsiteX9" fmla="*/ 23230 w 390525"/>
                <a:gd name="connsiteY9" fmla="*/ 7144 h 552450"/>
                <a:gd name="connsiteX10" fmla="*/ 82285 w 390525"/>
                <a:gd name="connsiteY10" fmla="*/ 1381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0525" h="552450">
                  <a:moveTo>
                    <a:pt x="82285" y="13811"/>
                  </a:moveTo>
                  <a:cubicBezTo>
                    <a:pt x="82285" y="13811"/>
                    <a:pt x="66093" y="38576"/>
                    <a:pt x="94668" y="88106"/>
                  </a:cubicBezTo>
                  <a:cubicBezTo>
                    <a:pt x="123243" y="137636"/>
                    <a:pt x="314695" y="420529"/>
                    <a:pt x="314695" y="420529"/>
                  </a:cubicBezTo>
                  <a:cubicBezTo>
                    <a:pt x="314695" y="420529"/>
                    <a:pt x="326125" y="438626"/>
                    <a:pt x="378513" y="437674"/>
                  </a:cubicBezTo>
                  <a:cubicBezTo>
                    <a:pt x="430900" y="436721"/>
                    <a:pt x="311838" y="517684"/>
                    <a:pt x="308028" y="523399"/>
                  </a:cubicBezTo>
                  <a:cubicBezTo>
                    <a:pt x="303265" y="529114"/>
                    <a:pt x="301360" y="550069"/>
                    <a:pt x="301360" y="550069"/>
                  </a:cubicBezTo>
                  <a:cubicBezTo>
                    <a:pt x="301360" y="550069"/>
                    <a:pt x="322315" y="471011"/>
                    <a:pt x="302313" y="422434"/>
                  </a:cubicBezTo>
                  <a:cubicBezTo>
                    <a:pt x="282310" y="372904"/>
                    <a:pt x="84190" y="91916"/>
                    <a:pt x="84190" y="91916"/>
                  </a:cubicBezTo>
                  <a:cubicBezTo>
                    <a:pt x="84190" y="91916"/>
                    <a:pt x="60378" y="59531"/>
                    <a:pt x="23230" y="48101"/>
                  </a:cubicBezTo>
                  <a:cubicBezTo>
                    <a:pt x="-12965" y="36671"/>
                    <a:pt x="23230" y="7144"/>
                    <a:pt x="23230" y="7144"/>
                  </a:cubicBezTo>
                  <a:lnTo>
                    <a:pt x="82285" y="13811"/>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 xmlns:a16="http://schemas.microsoft.com/office/drawing/2014/main" id="{267D8A25-681D-43A2-AD3F-AA688E547704}"/>
                </a:ext>
              </a:extLst>
            </p:cNvPr>
            <p:cNvSpPr/>
            <p:nvPr/>
          </p:nvSpPr>
          <p:spPr>
            <a:xfrm>
              <a:off x="7773679" y="4406741"/>
              <a:ext cx="600075" cy="95250"/>
            </a:xfrm>
            <a:custGeom>
              <a:avLst/>
              <a:gdLst>
                <a:gd name="connsiteX0" fmla="*/ 7144 w 600075"/>
                <a:gd name="connsiteY0" fmla="*/ 30956 h 95250"/>
                <a:gd name="connsiteX1" fmla="*/ 280511 w 600075"/>
                <a:gd name="connsiteY1" fmla="*/ 89059 h 95250"/>
                <a:gd name="connsiteX2" fmla="*/ 593884 w 600075"/>
                <a:gd name="connsiteY2" fmla="*/ 7144 h 95250"/>
                <a:gd name="connsiteX3" fmla="*/ 588169 w 600075"/>
                <a:gd name="connsiteY3" fmla="*/ 34766 h 95250"/>
                <a:gd name="connsiteX4" fmla="*/ 280511 w 600075"/>
                <a:gd name="connsiteY4" fmla="*/ 94774 h 95250"/>
                <a:gd name="connsiteX5" fmla="*/ 7144 w 600075"/>
                <a:gd name="connsiteY5" fmla="*/ 45244 h 95250"/>
                <a:gd name="connsiteX6" fmla="*/ 7144 w 600075"/>
                <a:gd name="connsiteY6" fmla="*/ 3095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075" h="95250">
                  <a:moveTo>
                    <a:pt x="7144" y="30956"/>
                  </a:moveTo>
                  <a:cubicBezTo>
                    <a:pt x="7144" y="30956"/>
                    <a:pt x="31909" y="82391"/>
                    <a:pt x="280511" y="89059"/>
                  </a:cubicBezTo>
                  <a:cubicBezTo>
                    <a:pt x="529114" y="95726"/>
                    <a:pt x="593884" y="7144"/>
                    <a:pt x="593884" y="7144"/>
                  </a:cubicBezTo>
                  <a:lnTo>
                    <a:pt x="588169" y="34766"/>
                  </a:lnTo>
                  <a:cubicBezTo>
                    <a:pt x="588169" y="34766"/>
                    <a:pt x="519589" y="99536"/>
                    <a:pt x="280511" y="94774"/>
                  </a:cubicBezTo>
                  <a:cubicBezTo>
                    <a:pt x="52864" y="90011"/>
                    <a:pt x="7144" y="45244"/>
                    <a:pt x="7144" y="45244"/>
                  </a:cubicBezTo>
                  <a:lnTo>
                    <a:pt x="7144" y="30956"/>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 xmlns:a16="http://schemas.microsoft.com/office/drawing/2014/main" id="{D923C374-B0A1-4594-8F07-12BAB2B7708E}"/>
                </a:ext>
              </a:extLst>
            </p:cNvPr>
            <p:cNvSpPr/>
            <p:nvPr/>
          </p:nvSpPr>
          <p:spPr>
            <a:xfrm>
              <a:off x="7213609" y="2436971"/>
              <a:ext cx="523875" cy="381000"/>
            </a:xfrm>
            <a:custGeom>
              <a:avLst/>
              <a:gdLst>
                <a:gd name="connsiteX0" fmla="*/ 27146 w 523875"/>
                <a:gd name="connsiteY0" fmla="*/ 362426 h 381000"/>
                <a:gd name="connsiteX1" fmla="*/ 212884 w 523875"/>
                <a:gd name="connsiteY1" fmla="*/ 131921 h 381000"/>
                <a:gd name="connsiteX2" fmla="*/ 516731 w 523875"/>
                <a:gd name="connsiteY2" fmla="*/ 17621 h 381000"/>
                <a:gd name="connsiteX3" fmla="*/ 516731 w 523875"/>
                <a:gd name="connsiteY3" fmla="*/ 7144 h 381000"/>
                <a:gd name="connsiteX4" fmla="*/ 206216 w 523875"/>
                <a:gd name="connsiteY4" fmla="*/ 130969 h 381000"/>
                <a:gd name="connsiteX5" fmla="*/ 7144 w 523875"/>
                <a:gd name="connsiteY5" fmla="*/ 359569 h 381000"/>
                <a:gd name="connsiteX6" fmla="*/ 7144 w 523875"/>
                <a:gd name="connsiteY6" fmla="*/ 383381 h 381000"/>
                <a:gd name="connsiteX7" fmla="*/ 27146 w 523875"/>
                <a:gd name="connsiteY7" fmla="*/ 362426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3875" h="381000">
                  <a:moveTo>
                    <a:pt x="27146" y="362426"/>
                  </a:moveTo>
                  <a:cubicBezTo>
                    <a:pt x="27146" y="362426"/>
                    <a:pt x="72866" y="230029"/>
                    <a:pt x="212884" y="131921"/>
                  </a:cubicBezTo>
                  <a:cubicBezTo>
                    <a:pt x="352901" y="33814"/>
                    <a:pt x="516731" y="17621"/>
                    <a:pt x="516731" y="17621"/>
                  </a:cubicBezTo>
                  <a:lnTo>
                    <a:pt x="516731" y="7144"/>
                  </a:lnTo>
                  <a:cubicBezTo>
                    <a:pt x="516731" y="7144"/>
                    <a:pt x="345281" y="27146"/>
                    <a:pt x="206216" y="130969"/>
                  </a:cubicBezTo>
                  <a:cubicBezTo>
                    <a:pt x="67151" y="235744"/>
                    <a:pt x="7144" y="359569"/>
                    <a:pt x="7144" y="359569"/>
                  </a:cubicBezTo>
                  <a:lnTo>
                    <a:pt x="7144" y="383381"/>
                  </a:lnTo>
                  <a:lnTo>
                    <a:pt x="27146" y="362426"/>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 xmlns:a16="http://schemas.microsoft.com/office/drawing/2014/main" id="{296549F1-3A33-4865-94AE-0E9DD8FACAC8}"/>
                </a:ext>
              </a:extLst>
            </p:cNvPr>
            <p:cNvSpPr/>
            <p:nvPr/>
          </p:nvSpPr>
          <p:spPr>
            <a:xfrm>
              <a:off x="8363276" y="2424588"/>
              <a:ext cx="523875" cy="381000"/>
            </a:xfrm>
            <a:custGeom>
              <a:avLst/>
              <a:gdLst>
                <a:gd name="connsiteX0" fmla="*/ 496729 w 523875"/>
                <a:gd name="connsiteY0" fmla="*/ 362426 h 381000"/>
                <a:gd name="connsiteX1" fmla="*/ 310991 w 523875"/>
                <a:gd name="connsiteY1" fmla="*/ 131921 h 381000"/>
                <a:gd name="connsiteX2" fmla="*/ 7144 w 523875"/>
                <a:gd name="connsiteY2" fmla="*/ 17621 h 381000"/>
                <a:gd name="connsiteX3" fmla="*/ 7144 w 523875"/>
                <a:gd name="connsiteY3" fmla="*/ 7144 h 381000"/>
                <a:gd name="connsiteX4" fmla="*/ 317659 w 523875"/>
                <a:gd name="connsiteY4" fmla="*/ 130969 h 381000"/>
                <a:gd name="connsiteX5" fmla="*/ 516731 w 523875"/>
                <a:gd name="connsiteY5" fmla="*/ 359569 h 381000"/>
                <a:gd name="connsiteX6" fmla="*/ 516731 w 523875"/>
                <a:gd name="connsiteY6" fmla="*/ 383381 h 381000"/>
                <a:gd name="connsiteX7" fmla="*/ 496729 w 523875"/>
                <a:gd name="connsiteY7" fmla="*/ 362426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3875" h="381000">
                  <a:moveTo>
                    <a:pt x="496729" y="362426"/>
                  </a:moveTo>
                  <a:cubicBezTo>
                    <a:pt x="496729" y="362426"/>
                    <a:pt x="451009" y="230029"/>
                    <a:pt x="310991" y="131921"/>
                  </a:cubicBezTo>
                  <a:cubicBezTo>
                    <a:pt x="170974" y="33814"/>
                    <a:pt x="7144" y="17621"/>
                    <a:pt x="7144" y="17621"/>
                  </a:cubicBezTo>
                  <a:lnTo>
                    <a:pt x="7144" y="7144"/>
                  </a:lnTo>
                  <a:cubicBezTo>
                    <a:pt x="7144" y="7144"/>
                    <a:pt x="178594" y="27146"/>
                    <a:pt x="317659" y="130969"/>
                  </a:cubicBezTo>
                  <a:cubicBezTo>
                    <a:pt x="456724" y="235744"/>
                    <a:pt x="516731" y="359569"/>
                    <a:pt x="516731" y="359569"/>
                  </a:cubicBezTo>
                  <a:lnTo>
                    <a:pt x="516731" y="383381"/>
                  </a:lnTo>
                  <a:lnTo>
                    <a:pt x="496729" y="362426"/>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 xmlns:a16="http://schemas.microsoft.com/office/drawing/2014/main" id="{C0547854-5BD1-4303-9362-A64F9D309A7D}"/>
                </a:ext>
              </a:extLst>
            </p:cNvPr>
            <p:cNvSpPr/>
            <p:nvPr/>
          </p:nvSpPr>
          <p:spPr>
            <a:xfrm>
              <a:off x="7997180" y="2522696"/>
              <a:ext cx="104775" cy="495300"/>
            </a:xfrm>
            <a:custGeom>
              <a:avLst/>
              <a:gdLst>
                <a:gd name="connsiteX0" fmla="*/ 41770 w 104775"/>
                <a:gd name="connsiteY0" fmla="*/ 30004 h 495300"/>
                <a:gd name="connsiteX1" fmla="*/ 44628 w 104775"/>
                <a:gd name="connsiteY1" fmla="*/ 30956 h 495300"/>
                <a:gd name="connsiteX2" fmla="*/ 69393 w 104775"/>
                <a:gd name="connsiteY2" fmla="*/ 72866 h 495300"/>
                <a:gd name="connsiteX3" fmla="*/ 57963 w 104775"/>
                <a:gd name="connsiteY3" fmla="*/ 428149 h 495300"/>
                <a:gd name="connsiteX4" fmla="*/ 17958 w 104775"/>
                <a:gd name="connsiteY4" fmla="*/ 478631 h 495300"/>
                <a:gd name="connsiteX5" fmla="*/ 65583 w 104775"/>
                <a:gd name="connsiteY5" fmla="*/ 488156 h 495300"/>
                <a:gd name="connsiteX6" fmla="*/ 92253 w 104775"/>
                <a:gd name="connsiteY6" fmla="*/ 474821 h 495300"/>
                <a:gd name="connsiteX7" fmla="*/ 65583 w 104775"/>
                <a:gd name="connsiteY7" fmla="*/ 427196 h 495300"/>
                <a:gd name="connsiteX8" fmla="*/ 77965 w 104775"/>
                <a:gd name="connsiteY8" fmla="*/ 68104 h 495300"/>
                <a:gd name="connsiteX9" fmla="*/ 104635 w 104775"/>
                <a:gd name="connsiteY9" fmla="*/ 13811 h 495300"/>
                <a:gd name="connsiteX10" fmla="*/ 58915 w 104775"/>
                <a:gd name="connsiteY10" fmla="*/ 7144 h 495300"/>
                <a:gd name="connsiteX11" fmla="*/ 41770 w 104775"/>
                <a:gd name="connsiteY11" fmla="*/ 30004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775" h="495300">
                  <a:moveTo>
                    <a:pt x="41770" y="30004"/>
                  </a:moveTo>
                  <a:cubicBezTo>
                    <a:pt x="41770" y="30004"/>
                    <a:pt x="42723" y="30004"/>
                    <a:pt x="44628" y="30956"/>
                  </a:cubicBezTo>
                  <a:cubicBezTo>
                    <a:pt x="51295" y="32861"/>
                    <a:pt x="67488" y="41434"/>
                    <a:pt x="69393" y="72866"/>
                  </a:cubicBezTo>
                  <a:cubicBezTo>
                    <a:pt x="72250" y="113824"/>
                    <a:pt x="57963" y="428149"/>
                    <a:pt x="57963" y="428149"/>
                  </a:cubicBezTo>
                  <a:cubicBezTo>
                    <a:pt x="57963" y="428149"/>
                    <a:pt x="57963" y="460534"/>
                    <a:pt x="17958" y="478631"/>
                  </a:cubicBezTo>
                  <a:cubicBezTo>
                    <a:pt x="-23000" y="495776"/>
                    <a:pt x="65583" y="488156"/>
                    <a:pt x="65583" y="488156"/>
                  </a:cubicBezTo>
                  <a:lnTo>
                    <a:pt x="92253" y="474821"/>
                  </a:lnTo>
                  <a:cubicBezTo>
                    <a:pt x="92253" y="474821"/>
                    <a:pt x="63678" y="445294"/>
                    <a:pt x="65583" y="427196"/>
                  </a:cubicBezTo>
                  <a:cubicBezTo>
                    <a:pt x="67488" y="410051"/>
                    <a:pt x="73203" y="101441"/>
                    <a:pt x="77965" y="68104"/>
                  </a:cubicBezTo>
                  <a:cubicBezTo>
                    <a:pt x="83680" y="21431"/>
                    <a:pt x="104635" y="13811"/>
                    <a:pt x="104635" y="13811"/>
                  </a:cubicBezTo>
                  <a:lnTo>
                    <a:pt x="58915" y="7144"/>
                  </a:lnTo>
                  <a:lnTo>
                    <a:pt x="41770" y="30004"/>
                  </a:ln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 xmlns:a16="http://schemas.microsoft.com/office/drawing/2014/main" id="{339FB5AE-4ED5-4CCD-9EBF-BE9687FC7CAD}"/>
                </a:ext>
              </a:extLst>
            </p:cNvPr>
            <p:cNvSpPr/>
            <p:nvPr/>
          </p:nvSpPr>
          <p:spPr>
            <a:xfrm>
              <a:off x="7554604" y="4539138"/>
              <a:ext cx="76200" cy="95250"/>
            </a:xfrm>
            <a:custGeom>
              <a:avLst/>
              <a:gdLst>
                <a:gd name="connsiteX0" fmla="*/ 7144 w 76200"/>
                <a:gd name="connsiteY0" fmla="*/ 13811 h 95250"/>
                <a:gd name="connsiteX1" fmla="*/ 18574 w 76200"/>
                <a:gd name="connsiteY1" fmla="*/ 23336 h 95250"/>
                <a:gd name="connsiteX2" fmla="*/ 71914 w 76200"/>
                <a:gd name="connsiteY2" fmla="*/ 88106 h 95250"/>
                <a:gd name="connsiteX3" fmla="*/ 24289 w 76200"/>
                <a:gd name="connsiteY3" fmla="*/ 21431 h 95250"/>
                <a:gd name="connsiteX4" fmla="*/ 19526 w 76200"/>
                <a:gd name="connsiteY4" fmla="*/ 7144 h 95250"/>
                <a:gd name="connsiteX5" fmla="*/ 7144 w 76200"/>
                <a:gd name="connsiteY5" fmla="*/ 1381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5250">
                  <a:moveTo>
                    <a:pt x="7144" y="13811"/>
                  </a:moveTo>
                  <a:cubicBezTo>
                    <a:pt x="7144" y="13811"/>
                    <a:pt x="13811" y="16669"/>
                    <a:pt x="18574" y="23336"/>
                  </a:cubicBezTo>
                  <a:cubicBezTo>
                    <a:pt x="23336" y="29051"/>
                    <a:pt x="48101" y="73819"/>
                    <a:pt x="71914" y="88106"/>
                  </a:cubicBezTo>
                  <a:cubicBezTo>
                    <a:pt x="71914" y="88106"/>
                    <a:pt x="40481" y="60484"/>
                    <a:pt x="24289" y="21431"/>
                  </a:cubicBezTo>
                  <a:lnTo>
                    <a:pt x="19526" y="7144"/>
                  </a:lnTo>
                  <a:lnTo>
                    <a:pt x="7144" y="13811"/>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 xmlns:a16="http://schemas.microsoft.com/office/drawing/2014/main" id="{F13D9C88-FC7C-468F-A6D2-E70D346161B3}"/>
                </a:ext>
              </a:extLst>
            </p:cNvPr>
            <p:cNvSpPr/>
            <p:nvPr/>
          </p:nvSpPr>
          <p:spPr>
            <a:xfrm>
              <a:off x="8489959" y="4535328"/>
              <a:ext cx="76200" cy="95250"/>
            </a:xfrm>
            <a:custGeom>
              <a:avLst/>
              <a:gdLst>
                <a:gd name="connsiteX0" fmla="*/ 71914 w 76200"/>
                <a:gd name="connsiteY0" fmla="*/ 13811 h 95250"/>
                <a:gd name="connsiteX1" fmla="*/ 60484 w 76200"/>
                <a:gd name="connsiteY1" fmla="*/ 23336 h 95250"/>
                <a:gd name="connsiteX2" fmla="*/ 7144 w 76200"/>
                <a:gd name="connsiteY2" fmla="*/ 88106 h 95250"/>
                <a:gd name="connsiteX3" fmla="*/ 54769 w 76200"/>
                <a:gd name="connsiteY3" fmla="*/ 21431 h 95250"/>
                <a:gd name="connsiteX4" fmla="*/ 59531 w 76200"/>
                <a:gd name="connsiteY4" fmla="*/ 7144 h 95250"/>
                <a:gd name="connsiteX5" fmla="*/ 71914 w 76200"/>
                <a:gd name="connsiteY5" fmla="*/ 1381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5250">
                  <a:moveTo>
                    <a:pt x="71914" y="13811"/>
                  </a:moveTo>
                  <a:cubicBezTo>
                    <a:pt x="71914" y="13811"/>
                    <a:pt x="65246" y="16669"/>
                    <a:pt x="60484" y="23336"/>
                  </a:cubicBezTo>
                  <a:cubicBezTo>
                    <a:pt x="55721" y="29051"/>
                    <a:pt x="30956" y="73819"/>
                    <a:pt x="7144" y="88106"/>
                  </a:cubicBezTo>
                  <a:cubicBezTo>
                    <a:pt x="7144" y="88106"/>
                    <a:pt x="38576" y="60484"/>
                    <a:pt x="54769" y="21431"/>
                  </a:cubicBezTo>
                  <a:lnTo>
                    <a:pt x="59531" y="7144"/>
                  </a:lnTo>
                  <a:lnTo>
                    <a:pt x="71914" y="13811"/>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 xmlns:a16="http://schemas.microsoft.com/office/drawing/2014/main" id="{07F62EF1-C6A8-49ED-8FBF-07AE0DCAB7DC}"/>
                </a:ext>
              </a:extLst>
            </p:cNvPr>
            <p:cNvSpPr/>
            <p:nvPr/>
          </p:nvSpPr>
          <p:spPr>
            <a:xfrm>
              <a:off x="7075496" y="4203858"/>
              <a:ext cx="114300" cy="57150"/>
            </a:xfrm>
            <a:custGeom>
              <a:avLst/>
              <a:gdLst>
                <a:gd name="connsiteX0" fmla="*/ 109061 w 114300"/>
                <a:gd name="connsiteY0" fmla="*/ 48101 h 57150"/>
                <a:gd name="connsiteX1" fmla="*/ 7144 w 114300"/>
                <a:gd name="connsiteY1" fmla="*/ 7144 h 57150"/>
                <a:gd name="connsiteX2" fmla="*/ 112871 w 114300"/>
                <a:gd name="connsiteY2" fmla="*/ 55721 h 57150"/>
                <a:gd name="connsiteX3" fmla="*/ 109061 w 114300"/>
                <a:gd name="connsiteY3" fmla="*/ 48101 h 57150"/>
              </a:gdLst>
              <a:ahLst/>
              <a:cxnLst>
                <a:cxn ang="0">
                  <a:pos x="connsiteX0" y="connsiteY0"/>
                </a:cxn>
                <a:cxn ang="0">
                  <a:pos x="connsiteX1" y="connsiteY1"/>
                </a:cxn>
                <a:cxn ang="0">
                  <a:pos x="connsiteX2" y="connsiteY2"/>
                </a:cxn>
                <a:cxn ang="0">
                  <a:pos x="connsiteX3" y="connsiteY3"/>
                </a:cxn>
              </a:cxnLst>
              <a:rect l="l" t="t" r="r" b="b"/>
              <a:pathLst>
                <a:path w="114300" h="57150">
                  <a:moveTo>
                    <a:pt x="109061" y="48101"/>
                  </a:moveTo>
                  <a:cubicBezTo>
                    <a:pt x="109061" y="48101"/>
                    <a:pt x="47149" y="47149"/>
                    <a:pt x="7144" y="7144"/>
                  </a:cubicBezTo>
                  <a:cubicBezTo>
                    <a:pt x="7144" y="7144"/>
                    <a:pt x="38576" y="50006"/>
                    <a:pt x="112871" y="55721"/>
                  </a:cubicBezTo>
                  <a:lnTo>
                    <a:pt x="109061" y="48101"/>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 xmlns:a16="http://schemas.microsoft.com/office/drawing/2014/main" id="{877001D9-827D-4311-98D3-69E62A7B2167}"/>
                </a:ext>
              </a:extLst>
            </p:cNvPr>
            <p:cNvSpPr/>
            <p:nvPr/>
          </p:nvSpPr>
          <p:spPr>
            <a:xfrm>
              <a:off x="8932871" y="4194333"/>
              <a:ext cx="104775" cy="57150"/>
            </a:xfrm>
            <a:custGeom>
              <a:avLst/>
              <a:gdLst>
                <a:gd name="connsiteX0" fmla="*/ 10954 w 104775"/>
                <a:gd name="connsiteY0" fmla="*/ 48101 h 57150"/>
                <a:gd name="connsiteX1" fmla="*/ 97631 w 104775"/>
                <a:gd name="connsiteY1" fmla="*/ 7144 h 57150"/>
                <a:gd name="connsiteX2" fmla="*/ 7144 w 104775"/>
                <a:gd name="connsiteY2" fmla="*/ 55721 h 57150"/>
                <a:gd name="connsiteX3" fmla="*/ 10954 w 104775"/>
                <a:gd name="connsiteY3" fmla="*/ 48101 h 57150"/>
              </a:gdLst>
              <a:ahLst/>
              <a:cxnLst>
                <a:cxn ang="0">
                  <a:pos x="connsiteX0" y="connsiteY0"/>
                </a:cxn>
                <a:cxn ang="0">
                  <a:pos x="connsiteX1" y="connsiteY1"/>
                </a:cxn>
                <a:cxn ang="0">
                  <a:pos x="connsiteX2" y="connsiteY2"/>
                </a:cxn>
                <a:cxn ang="0">
                  <a:pos x="connsiteX3" y="connsiteY3"/>
                </a:cxn>
              </a:cxnLst>
              <a:rect l="l" t="t" r="r" b="b"/>
              <a:pathLst>
                <a:path w="104775" h="57150">
                  <a:moveTo>
                    <a:pt x="10954" y="48101"/>
                  </a:moveTo>
                  <a:cubicBezTo>
                    <a:pt x="10954" y="48101"/>
                    <a:pt x="63341" y="47149"/>
                    <a:pt x="97631" y="7144"/>
                  </a:cubicBezTo>
                  <a:cubicBezTo>
                    <a:pt x="97631" y="7144"/>
                    <a:pt x="70961" y="50006"/>
                    <a:pt x="7144" y="55721"/>
                  </a:cubicBezTo>
                  <a:lnTo>
                    <a:pt x="10954" y="48101"/>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 xmlns:a16="http://schemas.microsoft.com/office/drawing/2014/main" id="{932C663E-9F04-42FB-AA19-86222788D345}"/>
                </a:ext>
              </a:extLst>
            </p:cNvPr>
            <p:cNvSpPr/>
            <p:nvPr/>
          </p:nvSpPr>
          <p:spPr>
            <a:xfrm>
              <a:off x="6846896" y="3349133"/>
              <a:ext cx="66675" cy="95250"/>
            </a:xfrm>
            <a:custGeom>
              <a:avLst/>
              <a:gdLst>
                <a:gd name="connsiteX0" fmla="*/ 59531 w 66675"/>
                <a:gd name="connsiteY0" fmla="*/ 16049 h 95250"/>
                <a:gd name="connsiteX1" fmla="*/ 7144 w 66675"/>
                <a:gd name="connsiteY1" fmla="*/ 93201 h 95250"/>
                <a:gd name="connsiteX2" fmla="*/ 9049 w 66675"/>
                <a:gd name="connsiteY2" fmla="*/ 64626 h 95250"/>
                <a:gd name="connsiteX3" fmla="*/ 59531 w 66675"/>
                <a:gd name="connsiteY3" fmla="*/ 9381 h 95250"/>
                <a:gd name="connsiteX4" fmla="*/ 59531 w 66675"/>
                <a:gd name="connsiteY4" fmla="*/ 1604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95250">
                  <a:moveTo>
                    <a:pt x="59531" y="16049"/>
                  </a:moveTo>
                  <a:cubicBezTo>
                    <a:pt x="59531" y="16049"/>
                    <a:pt x="15716" y="57959"/>
                    <a:pt x="7144" y="93201"/>
                  </a:cubicBezTo>
                  <a:lnTo>
                    <a:pt x="9049" y="64626"/>
                  </a:lnTo>
                  <a:cubicBezTo>
                    <a:pt x="9049" y="64626"/>
                    <a:pt x="42386" y="17001"/>
                    <a:pt x="59531" y="9381"/>
                  </a:cubicBezTo>
                  <a:cubicBezTo>
                    <a:pt x="75724" y="1761"/>
                    <a:pt x="59531" y="16049"/>
                    <a:pt x="59531" y="16049"/>
                  </a:cubicBezTo>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 xmlns:a16="http://schemas.microsoft.com/office/drawing/2014/main" id="{806C8266-C741-42B1-AB1E-9311F296F5EA}"/>
                </a:ext>
              </a:extLst>
            </p:cNvPr>
            <p:cNvSpPr/>
            <p:nvPr/>
          </p:nvSpPr>
          <p:spPr>
            <a:xfrm>
              <a:off x="7052818" y="2791301"/>
              <a:ext cx="28575" cy="85725"/>
            </a:xfrm>
            <a:custGeom>
              <a:avLst/>
              <a:gdLst>
                <a:gd name="connsiteX0" fmla="*/ 9820 w 28575"/>
                <a:gd name="connsiteY0" fmla="*/ 82391 h 85725"/>
                <a:gd name="connsiteX1" fmla="*/ 12677 w 28575"/>
                <a:gd name="connsiteY1" fmla="*/ 30004 h 85725"/>
                <a:gd name="connsiteX2" fmla="*/ 28870 w 28575"/>
                <a:gd name="connsiteY2" fmla="*/ 7144 h 85725"/>
                <a:gd name="connsiteX3" fmla="*/ 9820 w 28575"/>
                <a:gd name="connsiteY3" fmla="*/ 82391 h 85725"/>
              </a:gdLst>
              <a:ahLst/>
              <a:cxnLst>
                <a:cxn ang="0">
                  <a:pos x="connsiteX0" y="connsiteY0"/>
                </a:cxn>
                <a:cxn ang="0">
                  <a:pos x="connsiteX1" y="connsiteY1"/>
                </a:cxn>
                <a:cxn ang="0">
                  <a:pos x="connsiteX2" y="connsiteY2"/>
                </a:cxn>
                <a:cxn ang="0">
                  <a:pos x="connsiteX3" y="connsiteY3"/>
                </a:cxn>
              </a:cxnLst>
              <a:rect l="l" t="t" r="r" b="b"/>
              <a:pathLst>
                <a:path w="28575" h="85725">
                  <a:moveTo>
                    <a:pt x="9820" y="82391"/>
                  </a:moveTo>
                  <a:cubicBezTo>
                    <a:pt x="9820" y="82391"/>
                    <a:pt x="2200" y="51911"/>
                    <a:pt x="12677" y="30004"/>
                  </a:cubicBezTo>
                  <a:lnTo>
                    <a:pt x="28870" y="7144"/>
                  </a:lnTo>
                  <a:cubicBezTo>
                    <a:pt x="27917" y="7144"/>
                    <a:pt x="3152" y="51911"/>
                    <a:pt x="9820" y="82391"/>
                  </a:cubicBezTo>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 xmlns:a16="http://schemas.microsoft.com/office/drawing/2014/main" id="{F59FDCEE-0525-4B76-A0BC-1B38C294258A}"/>
                </a:ext>
              </a:extLst>
            </p:cNvPr>
            <p:cNvSpPr/>
            <p:nvPr/>
          </p:nvSpPr>
          <p:spPr>
            <a:xfrm>
              <a:off x="9187612" y="3347228"/>
              <a:ext cx="66675" cy="95250"/>
            </a:xfrm>
            <a:custGeom>
              <a:avLst/>
              <a:gdLst>
                <a:gd name="connsiteX0" fmla="*/ 14340 w 66675"/>
                <a:gd name="connsiteY0" fmla="*/ 16049 h 95250"/>
                <a:gd name="connsiteX1" fmla="*/ 66728 w 66675"/>
                <a:gd name="connsiteY1" fmla="*/ 93201 h 95250"/>
                <a:gd name="connsiteX2" fmla="*/ 64823 w 66675"/>
                <a:gd name="connsiteY2" fmla="*/ 64626 h 95250"/>
                <a:gd name="connsiteX3" fmla="*/ 14340 w 66675"/>
                <a:gd name="connsiteY3" fmla="*/ 9381 h 95250"/>
                <a:gd name="connsiteX4" fmla="*/ 14340 w 66675"/>
                <a:gd name="connsiteY4" fmla="*/ 1604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95250">
                  <a:moveTo>
                    <a:pt x="14340" y="16049"/>
                  </a:moveTo>
                  <a:cubicBezTo>
                    <a:pt x="14340" y="16049"/>
                    <a:pt x="58155" y="57959"/>
                    <a:pt x="66728" y="93201"/>
                  </a:cubicBezTo>
                  <a:lnTo>
                    <a:pt x="64823" y="64626"/>
                  </a:lnTo>
                  <a:cubicBezTo>
                    <a:pt x="64823" y="64626"/>
                    <a:pt x="31485" y="17001"/>
                    <a:pt x="14340" y="9381"/>
                  </a:cubicBezTo>
                  <a:cubicBezTo>
                    <a:pt x="-1852" y="1761"/>
                    <a:pt x="14340" y="16049"/>
                    <a:pt x="14340" y="16049"/>
                  </a:cubicBezTo>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 xmlns:a16="http://schemas.microsoft.com/office/drawing/2014/main" id="{AC870C62-0522-43C0-A534-2F9D3352E510}"/>
                </a:ext>
              </a:extLst>
            </p:cNvPr>
            <p:cNvSpPr/>
            <p:nvPr/>
          </p:nvSpPr>
          <p:spPr>
            <a:xfrm>
              <a:off x="9019549" y="2790348"/>
              <a:ext cx="28575" cy="85725"/>
            </a:xfrm>
            <a:custGeom>
              <a:avLst/>
              <a:gdLst>
                <a:gd name="connsiteX0" fmla="*/ 26194 w 28575"/>
                <a:gd name="connsiteY0" fmla="*/ 82391 h 85725"/>
                <a:gd name="connsiteX1" fmla="*/ 23336 w 28575"/>
                <a:gd name="connsiteY1" fmla="*/ 30004 h 85725"/>
                <a:gd name="connsiteX2" fmla="*/ 7144 w 28575"/>
                <a:gd name="connsiteY2" fmla="*/ 7144 h 85725"/>
                <a:gd name="connsiteX3" fmla="*/ 26194 w 28575"/>
                <a:gd name="connsiteY3" fmla="*/ 82391 h 85725"/>
              </a:gdLst>
              <a:ahLst/>
              <a:cxnLst>
                <a:cxn ang="0">
                  <a:pos x="connsiteX0" y="connsiteY0"/>
                </a:cxn>
                <a:cxn ang="0">
                  <a:pos x="connsiteX1" y="connsiteY1"/>
                </a:cxn>
                <a:cxn ang="0">
                  <a:pos x="connsiteX2" y="connsiteY2"/>
                </a:cxn>
                <a:cxn ang="0">
                  <a:pos x="connsiteX3" y="connsiteY3"/>
                </a:cxn>
              </a:cxnLst>
              <a:rect l="l" t="t" r="r" b="b"/>
              <a:pathLst>
                <a:path w="28575" h="85725">
                  <a:moveTo>
                    <a:pt x="26194" y="82391"/>
                  </a:moveTo>
                  <a:cubicBezTo>
                    <a:pt x="26194" y="82391"/>
                    <a:pt x="33814" y="51911"/>
                    <a:pt x="23336" y="30004"/>
                  </a:cubicBezTo>
                  <a:lnTo>
                    <a:pt x="7144" y="7144"/>
                  </a:lnTo>
                  <a:cubicBezTo>
                    <a:pt x="8096" y="7144"/>
                    <a:pt x="32861" y="50959"/>
                    <a:pt x="26194" y="82391"/>
                  </a:cubicBezTo>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 xmlns:a16="http://schemas.microsoft.com/office/drawing/2014/main" id="{CC715244-74EF-4070-B369-6E22AB368B51}"/>
                </a:ext>
              </a:extLst>
            </p:cNvPr>
            <p:cNvSpPr/>
            <p:nvPr/>
          </p:nvSpPr>
          <p:spPr>
            <a:xfrm>
              <a:off x="7634614" y="2965608"/>
              <a:ext cx="838200" cy="771525"/>
            </a:xfrm>
            <a:custGeom>
              <a:avLst/>
              <a:gdLst>
                <a:gd name="connsiteX0" fmla="*/ 639604 w 838200"/>
                <a:gd name="connsiteY0" fmla="*/ 135731 h 771525"/>
                <a:gd name="connsiteX1" fmla="*/ 421481 w 838200"/>
                <a:gd name="connsiteY1" fmla="*/ 7144 h 771525"/>
                <a:gd name="connsiteX2" fmla="*/ 203359 w 838200"/>
                <a:gd name="connsiteY2" fmla="*/ 135731 h 771525"/>
                <a:gd name="connsiteX3" fmla="*/ 7144 w 838200"/>
                <a:gd name="connsiteY3" fmla="*/ 283369 h 771525"/>
                <a:gd name="connsiteX4" fmla="*/ 80486 w 838200"/>
                <a:gd name="connsiteY4" fmla="*/ 536734 h 771525"/>
                <a:gd name="connsiteX5" fmla="*/ 173831 w 838200"/>
                <a:gd name="connsiteY5" fmla="*/ 753904 h 771525"/>
                <a:gd name="connsiteX6" fmla="*/ 421481 w 838200"/>
                <a:gd name="connsiteY6" fmla="*/ 767239 h 771525"/>
                <a:gd name="connsiteX7" fmla="*/ 669131 w 838200"/>
                <a:gd name="connsiteY7" fmla="*/ 753904 h 771525"/>
                <a:gd name="connsiteX8" fmla="*/ 762476 w 838200"/>
                <a:gd name="connsiteY8" fmla="*/ 536734 h 771525"/>
                <a:gd name="connsiteX9" fmla="*/ 835819 w 838200"/>
                <a:gd name="connsiteY9" fmla="*/ 283369 h 771525"/>
                <a:gd name="connsiteX10" fmla="*/ 639604 w 838200"/>
                <a:gd name="connsiteY10" fmla="*/ 135731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8200" h="771525">
                  <a:moveTo>
                    <a:pt x="639604" y="135731"/>
                  </a:moveTo>
                  <a:cubicBezTo>
                    <a:pt x="559594" y="83344"/>
                    <a:pt x="421481" y="7144"/>
                    <a:pt x="421481" y="7144"/>
                  </a:cubicBezTo>
                  <a:cubicBezTo>
                    <a:pt x="421481" y="7144"/>
                    <a:pt x="283369" y="84296"/>
                    <a:pt x="203359" y="135731"/>
                  </a:cubicBezTo>
                  <a:cubicBezTo>
                    <a:pt x="122396" y="188119"/>
                    <a:pt x="7144" y="283369"/>
                    <a:pt x="7144" y="283369"/>
                  </a:cubicBezTo>
                  <a:cubicBezTo>
                    <a:pt x="7144" y="283369"/>
                    <a:pt x="18574" y="361474"/>
                    <a:pt x="80486" y="536734"/>
                  </a:cubicBezTo>
                  <a:cubicBezTo>
                    <a:pt x="118586" y="646271"/>
                    <a:pt x="173831" y="753904"/>
                    <a:pt x="173831" y="753904"/>
                  </a:cubicBezTo>
                  <a:cubicBezTo>
                    <a:pt x="173831" y="753904"/>
                    <a:pt x="282416" y="767239"/>
                    <a:pt x="421481" y="767239"/>
                  </a:cubicBezTo>
                  <a:cubicBezTo>
                    <a:pt x="544354" y="767239"/>
                    <a:pt x="669131" y="753904"/>
                    <a:pt x="669131" y="753904"/>
                  </a:cubicBezTo>
                  <a:cubicBezTo>
                    <a:pt x="669131" y="753904"/>
                    <a:pt x="724376" y="646271"/>
                    <a:pt x="762476" y="536734"/>
                  </a:cubicBezTo>
                  <a:cubicBezTo>
                    <a:pt x="824389" y="360521"/>
                    <a:pt x="835819" y="283369"/>
                    <a:pt x="835819" y="283369"/>
                  </a:cubicBezTo>
                  <a:cubicBezTo>
                    <a:pt x="835819" y="283369"/>
                    <a:pt x="720566" y="188119"/>
                    <a:pt x="639604" y="135731"/>
                  </a:cubicBezTo>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 xmlns:a16="http://schemas.microsoft.com/office/drawing/2014/main" id="{F63DC301-AC4D-4355-B41A-5FC1C0C30C26}"/>
                </a:ext>
              </a:extLst>
            </p:cNvPr>
            <p:cNvSpPr/>
            <p:nvPr/>
          </p:nvSpPr>
          <p:spPr>
            <a:xfrm>
              <a:off x="6892616" y="2763611"/>
              <a:ext cx="371475" cy="742950"/>
            </a:xfrm>
            <a:custGeom>
              <a:avLst/>
              <a:gdLst>
                <a:gd name="connsiteX0" fmla="*/ 171926 w 371475"/>
                <a:gd name="connsiteY0" fmla="*/ 95793 h 742950"/>
                <a:gd name="connsiteX1" fmla="*/ 7144 w 371475"/>
                <a:gd name="connsiteY1" fmla="*/ 599666 h 742950"/>
                <a:gd name="connsiteX2" fmla="*/ 124301 w 371475"/>
                <a:gd name="connsiteY2" fmla="*/ 737778 h 742950"/>
                <a:gd name="connsiteX3" fmla="*/ 372904 w 371475"/>
                <a:gd name="connsiteY3" fmla="*/ 378686 h 742950"/>
                <a:gd name="connsiteX4" fmla="*/ 359569 w 371475"/>
                <a:gd name="connsiteY4" fmla="*/ 7211 h 742950"/>
                <a:gd name="connsiteX5" fmla="*/ 171926 w 371475"/>
                <a:gd name="connsiteY5" fmla="*/ 95793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1475" h="742950">
                  <a:moveTo>
                    <a:pt x="171926" y="95793"/>
                  </a:moveTo>
                  <a:cubicBezTo>
                    <a:pt x="171926" y="95793"/>
                    <a:pt x="9049" y="348206"/>
                    <a:pt x="7144" y="599666"/>
                  </a:cubicBezTo>
                  <a:cubicBezTo>
                    <a:pt x="7144" y="599666"/>
                    <a:pt x="40481" y="712061"/>
                    <a:pt x="124301" y="737778"/>
                  </a:cubicBezTo>
                  <a:cubicBezTo>
                    <a:pt x="124301" y="737778"/>
                    <a:pt x="251936" y="452981"/>
                    <a:pt x="372904" y="378686"/>
                  </a:cubicBezTo>
                  <a:cubicBezTo>
                    <a:pt x="372904" y="378686"/>
                    <a:pt x="304324" y="175803"/>
                    <a:pt x="359569" y="7211"/>
                  </a:cubicBezTo>
                  <a:cubicBezTo>
                    <a:pt x="359569" y="7211"/>
                    <a:pt x="281464" y="1496"/>
                    <a:pt x="171926" y="95793"/>
                  </a:cubicBezTo>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 xmlns:a16="http://schemas.microsoft.com/office/drawing/2014/main" id="{5C0BA92D-360E-4F34-8ED5-98E2E921737D}"/>
                </a:ext>
              </a:extLst>
            </p:cNvPr>
            <p:cNvSpPr/>
            <p:nvPr/>
          </p:nvSpPr>
          <p:spPr>
            <a:xfrm>
              <a:off x="8837621" y="2763611"/>
              <a:ext cx="371475" cy="742950"/>
            </a:xfrm>
            <a:custGeom>
              <a:avLst/>
              <a:gdLst>
                <a:gd name="connsiteX0" fmla="*/ 208121 w 371475"/>
                <a:gd name="connsiteY0" fmla="*/ 95793 h 742950"/>
                <a:gd name="connsiteX1" fmla="*/ 372904 w 371475"/>
                <a:gd name="connsiteY1" fmla="*/ 599666 h 742950"/>
                <a:gd name="connsiteX2" fmla="*/ 255746 w 371475"/>
                <a:gd name="connsiteY2" fmla="*/ 737778 h 742950"/>
                <a:gd name="connsiteX3" fmla="*/ 7144 w 371475"/>
                <a:gd name="connsiteY3" fmla="*/ 378686 h 742950"/>
                <a:gd name="connsiteX4" fmla="*/ 20479 w 371475"/>
                <a:gd name="connsiteY4" fmla="*/ 7211 h 742950"/>
                <a:gd name="connsiteX5" fmla="*/ 208121 w 371475"/>
                <a:gd name="connsiteY5" fmla="*/ 95793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1475" h="742950">
                  <a:moveTo>
                    <a:pt x="208121" y="95793"/>
                  </a:moveTo>
                  <a:cubicBezTo>
                    <a:pt x="208121" y="95793"/>
                    <a:pt x="370999" y="348206"/>
                    <a:pt x="372904" y="599666"/>
                  </a:cubicBezTo>
                  <a:cubicBezTo>
                    <a:pt x="372904" y="599666"/>
                    <a:pt x="339566" y="712061"/>
                    <a:pt x="255746" y="737778"/>
                  </a:cubicBezTo>
                  <a:cubicBezTo>
                    <a:pt x="255746" y="737778"/>
                    <a:pt x="128111" y="452981"/>
                    <a:pt x="7144" y="378686"/>
                  </a:cubicBezTo>
                  <a:cubicBezTo>
                    <a:pt x="7144" y="378686"/>
                    <a:pt x="75724" y="175803"/>
                    <a:pt x="20479" y="7211"/>
                  </a:cubicBezTo>
                  <a:cubicBezTo>
                    <a:pt x="20479" y="7211"/>
                    <a:pt x="98584" y="1496"/>
                    <a:pt x="208121" y="95793"/>
                  </a:cubicBezTo>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 xmlns:a16="http://schemas.microsoft.com/office/drawing/2014/main" id="{24F08D5E-D9D8-476B-AF3B-61E5CCC82A31}"/>
                </a:ext>
              </a:extLst>
            </p:cNvPr>
            <p:cNvSpPr/>
            <p:nvPr/>
          </p:nvSpPr>
          <p:spPr>
            <a:xfrm>
              <a:off x="7670809" y="2302630"/>
              <a:ext cx="781050" cy="266700"/>
            </a:xfrm>
            <a:custGeom>
              <a:avLst/>
              <a:gdLst>
                <a:gd name="connsiteX0" fmla="*/ 101441 w 781050"/>
                <a:gd name="connsiteY0" fmla="*/ 45282 h 266700"/>
                <a:gd name="connsiteX1" fmla="*/ 630079 w 781050"/>
                <a:gd name="connsiteY1" fmla="*/ 35757 h 266700"/>
                <a:gd name="connsiteX2" fmla="*/ 775811 w 781050"/>
                <a:gd name="connsiteY2" fmla="*/ 148152 h 266700"/>
                <a:gd name="connsiteX3" fmla="*/ 398621 w 781050"/>
                <a:gd name="connsiteY3" fmla="*/ 265310 h 266700"/>
                <a:gd name="connsiteX4" fmla="*/ 7144 w 781050"/>
                <a:gd name="connsiteY4" fmla="*/ 161487 h 266700"/>
                <a:gd name="connsiteX5" fmla="*/ 101441 w 781050"/>
                <a:gd name="connsiteY5" fmla="*/ 45282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1050" h="266700">
                  <a:moveTo>
                    <a:pt x="101441" y="45282"/>
                  </a:moveTo>
                  <a:cubicBezTo>
                    <a:pt x="101441" y="45282"/>
                    <a:pt x="358616" y="-33775"/>
                    <a:pt x="630079" y="35757"/>
                  </a:cubicBezTo>
                  <a:cubicBezTo>
                    <a:pt x="630079" y="35757"/>
                    <a:pt x="729139" y="71000"/>
                    <a:pt x="775811" y="148152"/>
                  </a:cubicBezTo>
                  <a:cubicBezTo>
                    <a:pt x="775811" y="148152"/>
                    <a:pt x="531971" y="178632"/>
                    <a:pt x="398621" y="265310"/>
                  </a:cubicBezTo>
                  <a:cubicBezTo>
                    <a:pt x="398621" y="265310"/>
                    <a:pt x="220504" y="158630"/>
                    <a:pt x="7144" y="161487"/>
                  </a:cubicBezTo>
                  <a:cubicBezTo>
                    <a:pt x="7144" y="162440"/>
                    <a:pt x="16669" y="103385"/>
                    <a:pt x="101441" y="45282"/>
                  </a:cubicBezTo>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 xmlns:a16="http://schemas.microsoft.com/office/drawing/2014/main" id="{0B2CFD32-3F78-4BCD-8F94-53942D3418CD}"/>
                </a:ext>
              </a:extLst>
            </p:cNvPr>
            <p:cNvSpPr/>
            <p:nvPr/>
          </p:nvSpPr>
          <p:spPr>
            <a:xfrm>
              <a:off x="7143099" y="3983831"/>
              <a:ext cx="676275" cy="581025"/>
            </a:xfrm>
            <a:custGeom>
              <a:avLst/>
              <a:gdLst>
                <a:gd name="connsiteX0" fmla="*/ 25266 w 676275"/>
                <a:gd name="connsiteY0" fmla="*/ 7144 h 581025"/>
                <a:gd name="connsiteX1" fmla="*/ 38601 w 676275"/>
                <a:gd name="connsiteY1" fmla="*/ 274796 h 581025"/>
                <a:gd name="connsiteX2" fmla="*/ 435793 w 676275"/>
                <a:gd name="connsiteY2" fmla="*/ 582454 h 581025"/>
                <a:gd name="connsiteX3" fmla="*/ 669156 w 676275"/>
                <a:gd name="connsiteY3" fmla="*/ 475774 h 581025"/>
                <a:gd name="connsiteX4" fmla="*/ 424363 w 676275"/>
                <a:gd name="connsiteY4" fmla="*/ 116681 h 581025"/>
                <a:gd name="connsiteX5" fmla="*/ 25266 w 676275"/>
                <a:gd name="connsiteY5" fmla="*/ 714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581025">
                  <a:moveTo>
                    <a:pt x="25266" y="7144"/>
                  </a:moveTo>
                  <a:cubicBezTo>
                    <a:pt x="25266" y="7144"/>
                    <a:pt x="-23312" y="113824"/>
                    <a:pt x="38601" y="274796"/>
                  </a:cubicBezTo>
                  <a:cubicBezTo>
                    <a:pt x="38601" y="274796"/>
                    <a:pt x="148138" y="465296"/>
                    <a:pt x="435793" y="582454"/>
                  </a:cubicBezTo>
                  <a:cubicBezTo>
                    <a:pt x="435793" y="582454"/>
                    <a:pt x="585336" y="569119"/>
                    <a:pt x="669156" y="475774"/>
                  </a:cubicBezTo>
                  <a:cubicBezTo>
                    <a:pt x="669156" y="475774"/>
                    <a:pt x="431983" y="238601"/>
                    <a:pt x="424363" y="116681"/>
                  </a:cubicBezTo>
                  <a:cubicBezTo>
                    <a:pt x="424363" y="116681"/>
                    <a:pt x="247198" y="131921"/>
                    <a:pt x="25266" y="7144"/>
                  </a:cubicBezTo>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 xmlns:a16="http://schemas.microsoft.com/office/drawing/2014/main" id="{719B2E20-1F82-4B24-8835-7447F7C5D77D}"/>
                </a:ext>
              </a:extLst>
            </p:cNvPr>
            <p:cNvSpPr/>
            <p:nvPr/>
          </p:nvSpPr>
          <p:spPr>
            <a:xfrm>
              <a:off x="8308984" y="3973353"/>
              <a:ext cx="676275" cy="581025"/>
            </a:xfrm>
            <a:custGeom>
              <a:avLst/>
              <a:gdLst>
                <a:gd name="connsiteX0" fmla="*/ 651034 w 676275"/>
                <a:gd name="connsiteY0" fmla="*/ 7144 h 581025"/>
                <a:gd name="connsiteX1" fmla="*/ 637699 w 676275"/>
                <a:gd name="connsiteY1" fmla="*/ 274796 h 581025"/>
                <a:gd name="connsiteX2" fmla="*/ 240506 w 676275"/>
                <a:gd name="connsiteY2" fmla="*/ 582454 h 581025"/>
                <a:gd name="connsiteX3" fmla="*/ 7144 w 676275"/>
                <a:gd name="connsiteY3" fmla="*/ 475774 h 581025"/>
                <a:gd name="connsiteX4" fmla="*/ 251936 w 676275"/>
                <a:gd name="connsiteY4" fmla="*/ 116681 h 581025"/>
                <a:gd name="connsiteX5" fmla="*/ 651034 w 676275"/>
                <a:gd name="connsiteY5" fmla="*/ 714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581025">
                  <a:moveTo>
                    <a:pt x="651034" y="7144"/>
                  </a:moveTo>
                  <a:cubicBezTo>
                    <a:pt x="651034" y="7144"/>
                    <a:pt x="699611" y="113824"/>
                    <a:pt x="637699" y="274796"/>
                  </a:cubicBezTo>
                  <a:cubicBezTo>
                    <a:pt x="637699" y="274796"/>
                    <a:pt x="528161" y="465296"/>
                    <a:pt x="240506" y="582454"/>
                  </a:cubicBezTo>
                  <a:cubicBezTo>
                    <a:pt x="240506" y="582454"/>
                    <a:pt x="90964" y="569119"/>
                    <a:pt x="7144" y="475774"/>
                  </a:cubicBezTo>
                  <a:cubicBezTo>
                    <a:pt x="7144" y="475774"/>
                    <a:pt x="244316" y="238601"/>
                    <a:pt x="251936" y="116681"/>
                  </a:cubicBezTo>
                  <a:cubicBezTo>
                    <a:pt x="251936" y="116681"/>
                    <a:pt x="429101" y="131921"/>
                    <a:pt x="651034" y="7144"/>
                  </a:cubicBezTo>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14860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Shape 40">
            <a:extLst>
              <a:ext uri="{FF2B5EF4-FFF2-40B4-BE49-F238E27FC236}">
                <a16:creationId xmlns:a16="http://schemas.microsoft.com/office/drawing/2014/main" xmlns="" id="{D10B906B-829E-482E-AAC3-90960784CA3A}"/>
              </a:ext>
            </a:extLst>
          </p:cNvPr>
          <p:cNvSpPr/>
          <p:nvPr/>
        </p:nvSpPr>
        <p:spPr>
          <a:xfrm rot="18889717" flipH="1">
            <a:off x="1922810" y="-3292973"/>
            <a:ext cx="8308950" cy="13481604"/>
          </a:xfrm>
          <a:custGeom>
            <a:avLst/>
            <a:gdLst>
              <a:gd name="connsiteX0" fmla="*/ 0 w 8308950"/>
              <a:gd name="connsiteY0" fmla="*/ 6029591 h 13481604"/>
              <a:gd name="connsiteX1" fmla="*/ 0 w 8308950"/>
              <a:gd name="connsiteY1" fmla="*/ 11232870 h 13481604"/>
              <a:gd name="connsiteX2" fmla="*/ 2262228 w 8308950"/>
              <a:gd name="connsiteY2" fmla="*/ 13481604 h 13481604"/>
              <a:gd name="connsiteX3" fmla="*/ 8308950 w 8308950"/>
              <a:gd name="connsiteY3" fmla="*/ 7398600 h 13481604"/>
              <a:gd name="connsiteX4" fmla="*/ 8308950 w 8308950"/>
              <a:gd name="connsiteY4" fmla="*/ 2301513 h 13481604"/>
              <a:gd name="connsiteX5" fmla="*/ 5993628 w 8308950"/>
              <a:gd name="connsiteY5" fmla="*/ 0 h 13481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08950" h="13481604">
                <a:moveTo>
                  <a:pt x="0" y="6029591"/>
                </a:moveTo>
                <a:lnTo>
                  <a:pt x="0" y="11232870"/>
                </a:lnTo>
                <a:lnTo>
                  <a:pt x="2262228" y="13481604"/>
                </a:lnTo>
                <a:lnTo>
                  <a:pt x="8308950" y="7398600"/>
                </a:lnTo>
                <a:lnTo>
                  <a:pt x="8308950" y="2301513"/>
                </a:lnTo>
                <a:lnTo>
                  <a:pt x="599362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1">
            <a:extLst>
              <a:ext uri="{FF2B5EF4-FFF2-40B4-BE49-F238E27FC236}">
                <a16:creationId xmlns:a16="http://schemas.microsoft.com/office/drawing/2014/main" xmlns="" id="{F65B7414-E68C-4EA2-8853-98CB27D12944}"/>
              </a:ext>
            </a:extLst>
          </p:cNvPr>
          <p:cNvPicPr>
            <a:picLocks noChangeAspect="1"/>
          </p:cNvPicPr>
          <p:nvPr/>
        </p:nvPicPr>
        <p:blipFill rotWithShape="1">
          <a:blip r:embed="rId2">
            <a:extLst>
              <a:ext uri="{28A0092B-C50C-407E-A947-70E740481C1C}">
                <a14:useLocalDpi xmlns:a14="http://schemas.microsoft.com/office/drawing/2010/main" val="0"/>
              </a:ext>
            </a:extLst>
          </a:blip>
          <a:srcRect l="119" t="-23010" r="-119" b="65118"/>
          <a:stretch/>
        </p:blipFill>
        <p:spPr>
          <a:xfrm rot="10800000">
            <a:off x="-26001" y="-8531"/>
            <a:ext cx="12206572" cy="4624637"/>
          </a:xfrm>
          <a:prstGeom prst="rect">
            <a:avLst/>
          </a:prstGeom>
        </p:spPr>
      </p:pic>
      <p:pic>
        <p:nvPicPr>
          <p:cNvPr id="46" name="Picture 38">
            <a:extLst>
              <a:ext uri="{FF2B5EF4-FFF2-40B4-BE49-F238E27FC236}">
                <a16:creationId xmlns:a16="http://schemas.microsoft.com/office/drawing/2014/main" xmlns="" id="{47CC5858-2BE2-472B-9A02-1DC851B79887}"/>
              </a:ext>
            </a:extLst>
          </p:cNvPr>
          <p:cNvPicPr>
            <a:picLocks noChangeAspect="1"/>
          </p:cNvPicPr>
          <p:nvPr/>
        </p:nvPicPr>
        <p:blipFill rotWithShape="1">
          <a:blip r:embed="rId2">
            <a:extLst>
              <a:ext uri="{28A0092B-C50C-407E-A947-70E740481C1C}">
                <a14:useLocalDpi xmlns:a14="http://schemas.microsoft.com/office/drawing/2010/main" val="0"/>
              </a:ext>
            </a:extLst>
          </a:blip>
          <a:srcRect l="119" t="-23010" r="-119" b="65118"/>
          <a:stretch/>
        </p:blipFill>
        <p:spPr>
          <a:xfrm>
            <a:off x="0" y="2220649"/>
            <a:ext cx="12206572" cy="4624637"/>
          </a:xfrm>
          <a:prstGeom prst="rect">
            <a:avLst/>
          </a:prstGeom>
        </p:spPr>
      </p:pic>
      <p:grpSp>
        <p:nvGrpSpPr>
          <p:cNvPr id="3" name="Group 2"/>
          <p:cNvGrpSpPr/>
          <p:nvPr/>
        </p:nvGrpSpPr>
        <p:grpSpPr>
          <a:xfrm>
            <a:off x="3836139" y="1294734"/>
            <a:ext cx="5791729" cy="881479"/>
            <a:chOff x="4748092" y="1400836"/>
            <a:chExt cx="5791729" cy="881479"/>
          </a:xfrm>
        </p:grpSpPr>
        <p:grpSp>
          <p:nvGrpSpPr>
            <p:cNvPr id="4" name="Group 3"/>
            <p:cNvGrpSpPr/>
            <p:nvPr/>
          </p:nvGrpSpPr>
          <p:grpSpPr>
            <a:xfrm>
              <a:off x="6004833" y="1413856"/>
              <a:ext cx="4534988" cy="868459"/>
              <a:chOff x="6530179" y="1343686"/>
              <a:chExt cx="4534988" cy="868459"/>
            </a:xfrm>
          </p:grpSpPr>
          <p:sp>
            <p:nvSpPr>
              <p:cNvPr id="8" name="TextBox 7"/>
              <p:cNvSpPr txBox="1"/>
              <p:nvPr/>
            </p:nvSpPr>
            <p:spPr>
              <a:xfrm>
                <a:off x="6557475" y="1750480"/>
                <a:ext cx="4507692" cy="461665"/>
              </a:xfrm>
              <a:prstGeom prst="rect">
                <a:avLst/>
              </a:prstGeom>
              <a:noFill/>
            </p:spPr>
            <p:txBody>
              <a:bodyPr wrap="square" rtlCol="0">
                <a:spAutoFit/>
              </a:bodyPr>
              <a:lstStyle/>
              <a:p>
                <a:pPr algn="l"/>
                <a:r>
                  <a:rPr lang="en-US" altLang="ko-KR" sz="1200" dirty="0" smtClean="0">
                    <a:solidFill>
                      <a:schemeClr val="bg1"/>
                    </a:solidFill>
                    <a:cs typeface="Arial" pitchFamily="34" charset="0"/>
                  </a:rPr>
                  <a:t>What is the aim of the game ?</a:t>
                </a:r>
              </a:p>
              <a:p>
                <a:pPr algn="l"/>
                <a:r>
                  <a:rPr lang="en-US" altLang="ko-KR" sz="1200" dirty="0" smtClean="0">
                    <a:solidFill>
                      <a:schemeClr val="bg1"/>
                    </a:solidFill>
                    <a:ea typeface="FZShuTi" pitchFamily="2" charset="-122"/>
                    <a:cs typeface="Arial" pitchFamily="34" charset="0"/>
                  </a:rPr>
                  <a:t>.</a:t>
                </a:r>
                <a:endParaRPr lang="en-US" altLang="ko-KR" sz="1200" dirty="0">
                  <a:solidFill>
                    <a:schemeClr val="bg1"/>
                  </a:solidFill>
                  <a:cs typeface="Arial" pitchFamily="34" charset="0"/>
                </a:endParaRPr>
              </a:p>
            </p:txBody>
          </p:sp>
          <p:sp>
            <p:nvSpPr>
              <p:cNvPr id="9" name="TextBox 8"/>
              <p:cNvSpPr txBox="1"/>
              <p:nvPr/>
            </p:nvSpPr>
            <p:spPr>
              <a:xfrm>
                <a:off x="6530179" y="1343686"/>
                <a:ext cx="4507692" cy="507831"/>
              </a:xfrm>
              <a:prstGeom prst="rect">
                <a:avLst/>
              </a:prstGeom>
              <a:noFill/>
            </p:spPr>
            <p:txBody>
              <a:bodyPr wrap="square" lIns="108000" rIns="108000" rtlCol="0">
                <a:spAutoFit/>
              </a:bodyPr>
              <a:lstStyle/>
              <a:p>
                <a:pPr algn="l"/>
                <a:r>
                  <a:rPr lang="en-US" altLang="ko-KR" sz="2700" b="1" dirty="0" smtClean="0">
                    <a:solidFill>
                      <a:schemeClr val="bg1"/>
                    </a:solidFill>
                    <a:cs typeface="Arial" pitchFamily="34" charset="0"/>
                  </a:rPr>
                  <a:t>Soccer</a:t>
                </a:r>
                <a:endParaRPr lang="ko-KR" altLang="en-US" sz="2700" b="1" dirty="0">
                  <a:solidFill>
                    <a:schemeClr val="bg1"/>
                  </a:solidFill>
                  <a:cs typeface="Arial" pitchFamily="34" charset="0"/>
                </a:endParaRPr>
              </a:p>
            </p:txBody>
          </p:sp>
        </p:grpSp>
        <p:sp>
          <p:nvSpPr>
            <p:cNvPr id="7" name="TextBox 6"/>
            <p:cNvSpPr txBox="1"/>
            <p:nvPr/>
          </p:nvSpPr>
          <p:spPr>
            <a:xfrm>
              <a:off x="4748092" y="1400836"/>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sp>
        <p:nvSpPr>
          <p:cNvPr id="2" name="TextBox 1"/>
          <p:cNvSpPr txBox="1"/>
          <p:nvPr/>
        </p:nvSpPr>
        <p:spPr>
          <a:xfrm>
            <a:off x="1428426" y="332977"/>
            <a:ext cx="3857585" cy="923330"/>
          </a:xfrm>
          <a:prstGeom prst="rect">
            <a:avLst/>
          </a:prstGeom>
          <a:noFill/>
        </p:spPr>
        <p:txBody>
          <a:bodyPr wrap="square" rtlCol="0" anchor="ctr">
            <a:spAutoFit/>
          </a:bodyPr>
          <a:lstStyle/>
          <a:p>
            <a:pPr algn="ctr"/>
            <a:r>
              <a:rPr lang="en-US" altLang="ko-KR" sz="5400" b="1" dirty="0" smtClean="0">
                <a:solidFill>
                  <a:schemeClr val="bg1"/>
                </a:solidFill>
                <a:effectLst>
                  <a:outerShdw blurRad="50800" dist="38100" dir="8100000" algn="tr" rotWithShape="0">
                    <a:prstClr val="black">
                      <a:alpha val="40000"/>
                    </a:prstClr>
                  </a:outerShdw>
                </a:effectLst>
                <a:cs typeface="Arial" pitchFamily="34" charset="0"/>
              </a:rPr>
              <a:t>Contents</a:t>
            </a:r>
            <a:endParaRPr lang="ko-KR" altLang="en-US" sz="5400" b="1" dirty="0">
              <a:solidFill>
                <a:schemeClr val="bg1"/>
              </a:solidFill>
              <a:effectLst>
                <a:outerShdw blurRad="50800" dist="38100" dir="8100000" algn="tr" rotWithShape="0">
                  <a:prstClr val="black">
                    <a:alpha val="40000"/>
                  </a:prstClr>
                </a:outerShdw>
              </a:effectLst>
              <a:cs typeface="Arial" pitchFamily="34" charset="0"/>
            </a:endParaRPr>
          </a:p>
        </p:txBody>
      </p:sp>
      <p:grpSp>
        <p:nvGrpSpPr>
          <p:cNvPr id="21" name="Group 20">
            <a:extLst>
              <a:ext uri="{FF2B5EF4-FFF2-40B4-BE49-F238E27FC236}">
                <a16:creationId xmlns:a16="http://schemas.microsoft.com/office/drawing/2014/main" xmlns="" id="{13AEB881-5438-4241-AAEA-81C56EC869AA}"/>
              </a:ext>
            </a:extLst>
          </p:cNvPr>
          <p:cNvGrpSpPr/>
          <p:nvPr/>
        </p:nvGrpSpPr>
        <p:grpSpPr>
          <a:xfrm>
            <a:off x="3833867" y="2029529"/>
            <a:ext cx="5794001" cy="683793"/>
            <a:chOff x="4745820" y="1413856"/>
            <a:chExt cx="5794001" cy="683793"/>
          </a:xfrm>
        </p:grpSpPr>
        <p:grpSp>
          <p:nvGrpSpPr>
            <p:cNvPr id="22" name="Group 21">
              <a:extLst>
                <a:ext uri="{FF2B5EF4-FFF2-40B4-BE49-F238E27FC236}">
                  <a16:creationId xmlns:a16="http://schemas.microsoft.com/office/drawing/2014/main" xmlns="" id="{98CB058D-6274-4FA7-B6B7-4B16FBB65C8A}"/>
                </a:ext>
              </a:extLst>
            </p:cNvPr>
            <p:cNvGrpSpPr/>
            <p:nvPr/>
          </p:nvGrpSpPr>
          <p:grpSpPr>
            <a:xfrm>
              <a:off x="6004833" y="1413856"/>
              <a:ext cx="4534988" cy="683793"/>
              <a:chOff x="6530179" y="1343686"/>
              <a:chExt cx="4534988" cy="683793"/>
            </a:xfrm>
          </p:grpSpPr>
          <p:sp>
            <p:nvSpPr>
              <p:cNvPr id="24" name="TextBox 23">
                <a:extLst>
                  <a:ext uri="{FF2B5EF4-FFF2-40B4-BE49-F238E27FC236}">
                    <a16:creationId xmlns:a16="http://schemas.microsoft.com/office/drawing/2014/main" xmlns="" id="{E58CC7EE-A3B5-4098-A08A-AD73A337E889}"/>
                  </a:ext>
                </a:extLst>
              </p:cNvPr>
              <p:cNvSpPr txBox="1"/>
              <p:nvPr/>
            </p:nvSpPr>
            <p:spPr>
              <a:xfrm>
                <a:off x="6557475" y="1750480"/>
                <a:ext cx="4507692" cy="276999"/>
              </a:xfrm>
              <a:prstGeom prst="rect">
                <a:avLst/>
              </a:prstGeom>
              <a:noFill/>
            </p:spPr>
            <p:txBody>
              <a:bodyPr wrap="square" rtlCol="0">
                <a:spAutoFit/>
              </a:bodyPr>
              <a:lstStyle/>
              <a:p>
                <a:pPr algn="l"/>
                <a:r>
                  <a:rPr lang="en-US" altLang="ko-KR" sz="1200" dirty="0" smtClean="0">
                    <a:solidFill>
                      <a:schemeClr val="bg1"/>
                    </a:solidFill>
                    <a:cs typeface="Arial" pitchFamily="34" charset="0"/>
                  </a:rPr>
                  <a:t>How has the technology affected Soccer ?</a:t>
                </a:r>
                <a:endParaRPr lang="en-US" altLang="ko-KR" sz="1200" dirty="0">
                  <a:solidFill>
                    <a:schemeClr val="bg1"/>
                  </a:solidFill>
                  <a:cs typeface="Arial" pitchFamily="34" charset="0"/>
                </a:endParaRPr>
              </a:p>
            </p:txBody>
          </p:sp>
          <p:sp>
            <p:nvSpPr>
              <p:cNvPr id="25" name="TextBox 24">
                <a:extLst>
                  <a:ext uri="{FF2B5EF4-FFF2-40B4-BE49-F238E27FC236}">
                    <a16:creationId xmlns:a16="http://schemas.microsoft.com/office/drawing/2014/main" xmlns="" id="{560714A1-35A1-42C9-92EE-233D6A9E4D9C}"/>
                  </a:ext>
                </a:extLst>
              </p:cNvPr>
              <p:cNvSpPr txBox="1"/>
              <p:nvPr/>
            </p:nvSpPr>
            <p:spPr>
              <a:xfrm>
                <a:off x="6530179" y="1343686"/>
                <a:ext cx="4507692" cy="507831"/>
              </a:xfrm>
              <a:prstGeom prst="rect">
                <a:avLst/>
              </a:prstGeom>
              <a:noFill/>
            </p:spPr>
            <p:txBody>
              <a:bodyPr wrap="square" lIns="108000" rIns="108000" rtlCol="0">
                <a:spAutoFit/>
              </a:bodyPr>
              <a:lstStyle/>
              <a:p>
                <a:pPr algn="l"/>
                <a:r>
                  <a:rPr lang="en-US" altLang="ko-KR" sz="2700" b="1" dirty="0" smtClean="0">
                    <a:solidFill>
                      <a:schemeClr val="bg1"/>
                    </a:solidFill>
                    <a:cs typeface="Arial" pitchFamily="34" charset="0"/>
                  </a:rPr>
                  <a:t>Development</a:t>
                </a:r>
                <a:endParaRPr lang="ko-KR" altLang="en-US" sz="2700" b="1" dirty="0">
                  <a:solidFill>
                    <a:schemeClr val="bg1"/>
                  </a:solidFill>
                  <a:cs typeface="Arial" pitchFamily="34" charset="0"/>
                </a:endParaRPr>
              </a:p>
            </p:txBody>
          </p:sp>
        </p:grpSp>
        <p:sp>
          <p:nvSpPr>
            <p:cNvPr id="23" name="TextBox 22">
              <a:extLst>
                <a:ext uri="{FF2B5EF4-FFF2-40B4-BE49-F238E27FC236}">
                  <a16:creationId xmlns:a16="http://schemas.microsoft.com/office/drawing/2014/main" xmlns="" id="{B27DC248-5B08-4284-8B10-C29583B2CD37}"/>
                </a:ext>
              </a:extLst>
            </p:cNvPr>
            <p:cNvSpPr txBox="1"/>
            <p:nvPr/>
          </p:nvSpPr>
          <p:spPr>
            <a:xfrm>
              <a:off x="4745820" y="1413856"/>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grpSp>
        <p:nvGrpSpPr>
          <p:cNvPr id="26" name="Group 25">
            <a:extLst>
              <a:ext uri="{FF2B5EF4-FFF2-40B4-BE49-F238E27FC236}">
                <a16:creationId xmlns:a16="http://schemas.microsoft.com/office/drawing/2014/main" xmlns="" id="{184C3B67-570F-4CD6-971B-9417F69E2985}"/>
              </a:ext>
            </a:extLst>
          </p:cNvPr>
          <p:cNvGrpSpPr/>
          <p:nvPr/>
        </p:nvGrpSpPr>
        <p:grpSpPr>
          <a:xfrm>
            <a:off x="3804299" y="2746213"/>
            <a:ext cx="5796273" cy="868459"/>
            <a:chOff x="4743548" y="1413856"/>
            <a:chExt cx="5796273" cy="868459"/>
          </a:xfrm>
        </p:grpSpPr>
        <p:grpSp>
          <p:nvGrpSpPr>
            <p:cNvPr id="27" name="Group 26">
              <a:extLst>
                <a:ext uri="{FF2B5EF4-FFF2-40B4-BE49-F238E27FC236}">
                  <a16:creationId xmlns:a16="http://schemas.microsoft.com/office/drawing/2014/main" xmlns="" id="{91C538B5-6D51-4ACF-9B10-6D1371FCB082}"/>
                </a:ext>
              </a:extLst>
            </p:cNvPr>
            <p:cNvGrpSpPr/>
            <p:nvPr/>
          </p:nvGrpSpPr>
          <p:grpSpPr>
            <a:xfrm>
              <a:off x="6004833" y="1413856"/>
              <a:ext cx="4534988" cy="868459"/>
              <a:chOff x="6530179" y="1343686"/>
              <a:chExt cx="4534988" cy="868459"/>
            </a:xfrm>
          </p:grpSpPr>
          <p:sp>
            <p:nvSpPr>
              <p:cNvPr id="29" name="TextBox 28">
                <a:extLst>
                  <a:ext uri="{FF2B5EF4-FFF2-40B4-BE49-F238E27FC236}">
                    <a16:creationId xmlns:a16="http://schemas.microsoft.com/office/drawing/2014/main" xmlns="" id="{0D2D6FE6-4599-49E3-B204-0CA6AF0E077F}"/>
                  </a:ext>
                </a:extLst>
              </p:cNvPr>
              <p:cNvSpPr txBox="1"/>
              <p:nvPr/>
            </p:nvSpPr>
            <p:spPr>
              <a:xfrm>
                <a:off x="6557475" y="1750480"/>
                <a:ext cx="4507692" cy="461665"/>
              </a:xfrm>
              <a:prstGeom prst="rect">
                <a:avLst/>
              </a:prstGeom>
              <a:noFill/>
            </p:spPr>
            <p:txBody>
              <a:bodyPr wrap="square" rtlCol="0">
                <a:spAutoFit/>
              </a:bodyPr>
              <a:lstStyle/>
              <a:p>
                <a:pPr algn="l"/>
                <a:r>
                  <a:rPr lang="en-US" altLang="ko-KR" sz="1200" dirty="0" smtClean="0">
                    <a:solidFill>
                      <a:schemeClr val="bg1"/>
                    </a:solidFill>
                    <a:cs typeface="Arial" pitchFamily="34" charset="0"/>
                  </a:rPr>
                  <a:t>The official ball of world cup Qatar 2022  </a:t>
                </a:r>
                <a:r>
                  <a:rPr lang="en-US" altLang="ko-KR" sz="1200" dirty="0" smtClean="0">
                    <a:solidFill>
                      <a:schemeClr val="bg1"/>
                    </a:solidFill>
                    <a:ea typeface="FZShuTi" pitchFamily="2" charset="-122"/>
                    <a:cs typeface="Arial" pitchFamily="34" charset="0"/>
                  </a:rPr>
                  <a:t>.</a:t>
                </a:r>
              </a:p>
              <a:p>
                <a:pPr algn="l"/>
                <a:r>
                  <a:rPr lang="en-US" altLang="ko-KR" sz="1200" dirty="0" smtClean="0">
                    <a:solidFill>
                      <a:schemeClr val="bg1"/>
                    </a:solidFill>
                    <a:ea typeface="FZShuTi" pitchFamily="2" charset="-122"/>
                    <a:cs typeface="Arial" pitchFamily="34" charset="0"/>
                  </a:rPr>
                  <a:t>With a new technique .</a:t>
                </a:r>
                <a:endParaRPr lang="en-US" altLang="ko-KR" sz="1200" dirty="0">
                  <a:solidFill>
                    <a:schemeClr val="bg1"/>
                  </a:solidFill>
                  <a:cs typeface="Arial" pitchFamily="34" charset="0"/>
                </a:endParaRPr>
              </a:p>
            </p:txBody>
          </p:sp>
          <p:sp>
            <p:nvSpPr>
              <p:cNvPr id="30" name="TextBox 29">
                <a:extLst>
                  <a:ext uri="{FF2B5EF4-FFF2-40B4-BE49-F238E27FC236}">
                    <a16:creationId xmlns:a16="http://schemas.microsoft.com/office/drawing/2014/main" xmlns="" id="{51B7496C-3B19-4FD0-AAB6-7C061CC98C0D}"/>
                  </a:ext>
                </a:extLst>
              </p:cNvPr>
              <p:cNvSpPr txBox="1"/>
              <p:nvPr/>
            </p:nvSpPr>
            <p:spPr>
              <a:xfrm>
                <a:off x="6530179" y="1343686"/>
                <a:ext cx="4507692" cy="507831"/>
              </a:xfrm>
              <a:prstGeom prst="rect">
                <a:avLst/>
              </a:prstGeom>
              <a:noFill/>
            </p:spPr>
            <p:txBody>
              <a:bodyPr wrap="square" lIns="108000" rIns="108000" rtlCol="0">
                <a:spAutoFit/>
              </a:bodyPr>
              <a:lstStyle/>
              <a:p>
                <a:pPr algn="l"/>
                <a:r>
                  <a:rPr lang="en-US" altLang="ko-KR" sz="2700" b="1" dirty="0" smtClean="0">
                    <a:solidFill>
                      <a:schemeClr val="bg1"/>
                    </a:solidFill>
                    <a:cs typeface="Arial" pitchFamily="34" charset="0"/>
                  </a:rPr>
                  <a:t>AL Rihla</a:t>
                </a:r>
                <a:endParaRPr lang="ko-KR" altLang="en-US" sz="2700" b="1" dirty="0">
                  <a:solidFill>
                    <a:schemeClr val="bg1"/>
                  </a:solidFill>
                  <a:cs typeface="Arial" pitchFamily="34" charset="0"/>
                </a:endParaRPr>
              </a:p>
            </p:txBody>
          </p:sp>
        </p:grpSp>
        <p:sp>
          <p:nvSpPr>
            <p:cNvPr id="28" name="TextBox 27">
              <a:extLst>
                <a:ext uri="{FF2B5EF4-FFF2-40B4-BE49-F238E27FC236}">
                  <a16:creationId xmlns:a16="http://schemas.microsoft.com/office/drawing/2014/main" xmlns="" id="{BE15FFB1-1D6C-42EA-BB06-BCBCEADD9E8B}"/>
                </a:ext>
              </a:extLst>
            </p:cNvPr>
            <p:cNvSpPr txBox="1"/>
            <p:nvPr/>
          </p:nvSpPr>
          <p:spPr>
            <a:xfrm>
              <a:off x="4743548" y="1486448"/>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grpSp>
        <p:nvGrpSpPr>
          <p:cNvPr id="31" name="Group 30">
            <a:extLst>
              <a:ext uri="{FF2B5EF4-FFF2-40B4-BE49-F238E27FC236}">
                <a16:creationId xmlns:a16="http://schemas.microsoft.com/office/drawing/2014/main" xmlns="" id="{4CFC5350-43EE-486C-9C2B-99B54F723D3A}"/>
              </a:ext>
            </a:extLst>
          </p:cNvPr>
          <p:cNvGrpSpPr/>
          <p:nvPr/>
        </p:nvGrpSpPr>
        <p:grpSpPr>
          <a:xfrm>
            <a:off x="3833867" y="3497897"/>
            <a:ext cx="5794001" cy="868459"/>
            <a:chOff x="4745820" y="1413856"/>
            <a:chExt cx="5794001" cy="868459"/>
          </a:xfrm>
        </p:grpSpPr>
        <p:grpSp>
          <p:nvGrpSpPr>
            <p:cNvPr id="32" name="Group 31">
              <a:extLst>
                <a:ext uri="{FF2B5EF4-FFF2-40B4-BE49-F238E27FC236}">
                  <a16:creationId xmlns:a16="http://schemas.microsoft.com/office/drawing/2014/main" xmlns="" id="{08DC2D98-A073-4609-BA8A-0CDF114F0FEE}"/>
                </a:ext>
              </a:extLst>
            </p:cNvPr>
            <p:cNvGrpSpPr/>
            <p:nvPr/>
          </p:nvGrpSpPr>
          <p:grpSpPr>
            <a:xfrm>
              <a:off x="6004833" y="1413856"/>
              <a:ext cx="4534988" cy="868459"/>
              <a:chOff x="6530179" y="1343686"/>
              <a:chExt cx="4534988" cy="868459"/>
            </a:xfrm>
          </p:grpSpPr>
          <p:sp>
            <p:nvSpPr>
              <p:cNvPr id="34" name="TextBox 33">
                <a:extLst>
                  <a:ext uri="{FF2B5EF4-FFF2-40B4-BE49-F238E27FC236}">
                    <a16:creationId xmlns:a16="http://schemas.microsoft.com/office/drawing/2014/main" xmlns="" id="{78384AD4-FA87-4E93-93D9-D832E143D6B6}"/>
                  </a:ext>
                </a:extLst>
              </p:cNvPr>
              <p:cNvSpPr txBox="1"/>
              <p:nvPr/>
            </p:nvSpPr>
            <p:spPr>
              <a:xfrm>
                <a:off x="6557475" y="1750480"/>
                <a:ext cx="4507692" cy="461665"/>
              </a:xfrm>
              <a:prstGeom prst="rect">
                <a:avLst/>
              </a:prstGeom>
              <a:noFill/>
            </p:spPr>
            <p:txBody>
              <a:bodyPr wrap="square" rtlCol="0">
                <a:spAutoFit/>
              </a:bodyPr>
              <a:lstStyle/>
              <a:p>
                <a:pPr algn="l"/>
                <a:r>
                  <a:rPr lang="en-US" altLang="ko-KR" sz="1200" dirty="0" smtClean="0">
                    <a:solidFill>
                      <a:schemeClr val="bg1"/>
                    </a:solidFill>
                    <a:cs typeface="Arial" pitchFamily="34" charset="0"/>
                  </a:rPr>
                  <a:t>How many referees in Soccer ?</a:t>
                </a:r>
              </a:p>
              <a:p>
                <a:pPr algn="l"/>
                <a:r>
                  <a:rPr lang="en-US" altLang="ko-KR" sz="1200" dirty="0" smtClean="0">
                    <a:solidFill>
                      <a:schemeClr val="bg1"/>
                    </a:solidFill>
                    <a:cs typeface="Arial" pitchFamily="34" charset="0"/>
                  </a:rPr>
                  <a:t>What are techniques used to support this system ?</a:t>
                </a:r>
                <a:endParaRPr lang="en-US" altLang="ko-KR" sz="1200" dirty="0">
                  <a:solidFill>
                    <a:schemeClr val="bg1"/>
                  </a:solidFill>
                  <a:cs typeface="Arial" pitchFamily="34" charset="0"/>
                </a:endParaRPr>
              </a:p>
            </p:txBody>
          </p:sp>
          <p:sp>
            <p:nvSpPr>
              <p:cNvPr id="35" name="TextBox 34">
                <a:extLst>
                  <a:ext uri="{FF2B5EF4-FFF2-40B4-BE49-F238E27FC236}">
                    <a16:creationId xmlns:a16="http://schemas.microsoft.com/office/drawing/2014/main" xmlns="" id="{F689A8D2-3E94-4279-BE62-7ABC73F0D9FB}"/>
                  </a:ext>
                </a:extLst>
              </p:cNvPr>
              <p:cNvSpPr txBox="1"/>
              <p:nvPr/>
            </p:nvSpPr>
            <p:spPr>
              <a:xfrm>
                <a:off x="6530179" y="1343686"/>
                <a:ext cx="4507692" cy="507831"/>
              </a:xfrm>
              <a:prstGeom prst="rect">
                <a:avLst/>
              </a:prstGeom>
              <a:noFill/>
            </p:spPr>
            <p:txBody>
              <a:bodyPr wrap="square" lIns="108000" rIns="108000" rtlCol="0">
                <a:spAutoFit/>
              </a:bodyPr>
              <a:lstStyle/>
              <a:p>
                <a:pPr algn="l"/>
                <a:r>
                  <a:rPr lang="en-US" altLang="ko-KR" sz="2700" b="1" dirty="0" smtClean="0">
                    <a:solidFill>
                      <a:schemeClr val="bg1"/>
                    </a:solidFill>
                    <a:cs typeface="Arial" pitchFamily="34" charset="0"/>
                  </a:rPr>
                  <a:t>Judgement</a:t>
                </a:r>
                <a:endParaRPr lang="ko-KR" altLang="en-US" sz="2700" b="1" dirty="0">
                  <a:solidFill>
                    <a:schemeClr val="bg1"/>
                  </a:solidFill>
                  <a:cs typeface="Arial" pitchFamily="34" charset="0"/>
                </a:endParaRPr>
              </a:p>
            </p:txBody>
          </p:sp>
        </p:grpSp>
        <p:sp>
          <p:nvSpPr>
            <p:cNvPr id="33" name="TextBox 32">
              <a:extLst>
                <a:ext uri="{FF2B5EF4-FFF2-40B4-BE49-F238E27FC236}">
                  <a16:creationId xmlns:a16="http://schemas.microsoft.com/office/drawing/2014/main" xmlns="" id="{365B69C5-2769-4F2C-AD99-52F9EE81B9E6}"/>
                </a:ext>
              </a:extLst>
            </p:cNvPr>
            <p:cNvSpPr txBox="1"/>
            <p:nvPr/>
          </p:nvSpPr>
          <p:spPr>
            <a:xfrm>
              <a:off x="4745820" y="1559041"/>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grpSp>
      <p:pic>
        <p:nvPicPr>
          <p:cNvPr id="12" name="Picture 11">
            <a:extLst>
              <a:ext uri="{FF2B5EF4-FFF2-40B4-BE49-F238E27FC236}">
                <a16:creationId xmlns:a16="http://schemas.microsoft.com/office/drawing/2014/main" xmlns="" id="{5E55AE00-2B02-4050-8FD4-E1F0B1FB97F9}"/>
              </a:ext>
            </a:extLst>
          </p:cNvPr>
          <p:cNvPicPr>
            <a:picLocks noChangeAspect="1"/>
          </p:cNvPicPr>
          <p:nvPr/>
        </p:nvPicPr>
        <p:blipFill rotWithShape="1">
          <a:blip r:embed="rId3">
            <a:alphaModFix amt="90000"/>
            <a:extLst>
              <a:ext uri="{28A0092B-C50C-407E-A947-70E740481C1C}">
                <a14:useLocalDpi xmlns:a14="http://schemas.microsoft.com/office/drawing/2010/main" val="0"/>
              </a:ext>
            </a:extLst>
          </a:blip>
          <a:srcRect l="50432" t="29486" r="16132" b="2232"/>
          <a:stretch/>
        </p:blipFill>
        <p:spPr>
          <a:xfrm>
            <a:off x="0" y="1"/>
            <a:ext cx="3165788" cy="6840432"/>
          </a:xfrm>
          <a:prstGeom prst="rect">
            <a:avLst/>
          </a:prstGeom>
        </p:spPr>
      </p:pic>
      <p:sp>
        <p:nvSpPr>
          <p:cNvPr id="36" name="TextBox 33">
            <a:extLst>
              <a:ext uri="{FF2B5EF4-FFF2-40B4-BE49-F238E27FC236}">
                <a16:creationId xmlns:a16="http://schemas.microsoft.com/office/drawing/2014/main" xmlns="" id="{78384AD4-FA87-4E93-93D9-D832E143D6B6}"/>
              </a:ext>
            </a:extLst>
          </p:cNvPr>
          <p:cNvSpPr txBox="1"/>
          <p:nvPr/>
        </p:nvSpPr>
        <p:spPr>
          <a:xfrm>
            <a:off x="5092880" y="4732100"/>
            <a:ext cx="4507692" cy="664797"/>
          </a:xfrm>
          <a:prstGeom prst="rect">
            <a:avLst/>
          </a:prstGeom>
          <a:noFill/>
        </p:spPr>
        <p:txBody>
          <a:bodyPr wrap="square" rtlCol="0">
            <a:spAutoFit/>
          </a:bodyPr>
          <a:lstStyle/>
          <a:p>
            <a:pPr algn="l"/>
            <a:r>
              <a:rPr lang="en-US" altLang="ko-KR" sz="1200" dirty="0" smtClean="0">
                <a:solidFill>
                  <a:schemeClr val="bg1"/>
                </a:solidFill>
                <a:ea typeface="FZShuTi" pitchFamily="2" charset="-122"/>
                <a:cs typeface="Arial" pitchFamily="34" charset="0"/>
              </a:rPr>
              <a:t>Video Assistant Referee.</a:t>
            </a:r>
          </a:p>
          <a:p>
            <a:pPr algn="l"/>
            <a:r>
              <a:rPr lang="en-US" sz="1200" dirty="0" smtClean="0">
                <a:solidFill>
                  <a:schemeClr val="bg1"/>
                </a:solidFill>
                <a:cs typeface="Arial" pitchFamily="34" charset="0"/>
              </a:rPr>
              <a:t>Semi-Automated Offside Technology.</a:t>
            </a:r>
            <a:endParaRPr lang="ar-SA" sz="1200" dirty="0">
              <a:solidFill>
                <a:schemeClr val="bg1"/>
              </a:solidFill>
            </a:endParaRPr>
          </a:p>
          <a:p>
            <a:pPr algn="l"/>
            <a:endParaRPr lang="en-US" altLang="ko-KR" sz="1200" dirty="0">
              <a:solidFill>
                <a:schemeClr val="bg1"/>
              </a:solidFill>
              <a:cs typeface="Arial" pitchFamily="34" charset="0"/>
            </a:endParaRPr>
          </a:p>
        </p:txBody>
      </p:sp>
      <p:sp>
        <p:nvSpPr>
          <p:cNvPr id="37" name="TextBox 34">
            <a:extLst>
              <a:ext uri="{FF2B5EF4-FFF2-40B4-BE49-F238E27FC236}">
                <a16:creationId xmlns:a16="http://schemas.microsoft.com/office/drawing/2014/main" xmlns="" id="{F689A8D2-3E94-4279-BE62-7ABC73F0D9FB}"/>
              </a:ext>
            </a:extLst>
          </p:cNvPr>
          <p:cNvSpPr txBox="1"/>
          <p:nvPr/>
        </p:nvSpPr>
        <p:spPr>
          <a:xfrm>
            <a:off x="5065584" y="4325306"/>
            <a:ext cx="4507692" cy="507831"/>
          </a:xfrm>
          <a:prstGeom prst="rect">
            <a:avLst/>
          </a:prstGeom>
          <a:noFill/>
        </p:spPr>
        <p:txBody>
          <a:bodyPr wrap="square" lIns="108000" rIns="108000" rtlCol="0">
            <a:spAutoFit/>
          </a:bodyPr>
          <a:lstStyle/>
          <a:p>
            <a:pPr algn="l"/>
            <a:r>
              <a:rPr lang="en-US" altLang="ko-KR" sz="2700" b="1" dirty="0" smtClean="0">
                <a:solidFill>
                  <a:schemeClr val="bg1"/>
                </a:solidFill>
                <a:cs typeface="Arial" pitchFamily="34" charset="0"/>
              </a:rPr>
              <a:t>Techniques</a:t>
            </a:r>
            <a:endParaRPr lang="ko-KR" altLang="en-US" sz="2700" b="1" dirty="0">
              <a:solidFill>
                <a:schemeClr val="bg1"/>
              </a:solidFill>
              <a:cs typeface="Arial" pitchFamily="34" charset="0"/>
            </a:endParaRPr>
          </a:p>
        </p:txBody>
      </p:sp>
      <p:sp>
        <p:nvSpPr>
          <p:cNvPr id="38" name="TextBox 32">
            <a:extLst>
              <a:ext uri="{FF2B5EF4-FFF2-40B4-BE49-F238E27FC236}">
                <a16:creationId xmlns:a16="http://schemas.microsoft.com/office/drawing/2014/main" xmlns="" id="{365B69C5-2769-4F2C-AD99-52F9EE81B9E6}"/>
              </a:ext>
            </a:extLst>
          </p:cNvPr>
          <p:cNvSpPr txBox="1"/>
          <p:nvPr/>
        </p:nvSpPr>
        <p:spPr>
          <a:xfrm>
            <a:off x="3806571" y="4470491"/>
            <a:ext cx="958096" cy="646331"/>
          </a:xfrm>
          <a:prstGeom prst="rect">
            <a:avLst/>
          </a:prstGeom>
          <a:noFill/>
        </p:spPr>
        <p:txBody>
          <a:bodyPr wrap="square" lIns="108000" rIns="108000" rtlCol="0">
            <a:spAutoFit/>
          </a:bodyPr>
          <a:lstStyle/>
          <a:p>
            <a:pPr algn="ctr"/>
            <a:r>
              <a:rPr lang="en-US" altLang="ko-KR" sz="3600" b="1" dirty="0" smtClean="0">
                <a:solidFill>
                  <a:schemeClr val="bg1"/>
                </a:solidFill>
                <a:cs typeface="Arial" pitchFamily="34" charset="0"/>
              </a:rPr>
              <a:t>05</a:t>
            </a:r>
            <a:endParaRPr lang="ko-KR" altLang="en-US" sz="3600" b="1" dirty="0">
              <a:solidFill>
                <a:schemeClr val="bg1"/>
              </a:solidFill>
              <a:cs typeface="Arial" pitchFamily="34" charset="0"/>
            </a:endParaRPr>
          </a:p>
        </p:txBody>
      </p:sp>
      <p:sp>
        <p:nvSpPr>
          <p:cNvPr id="40" name="TextBox 33">
            <a:extLst>
              <a:ext uri="{FF2B5EF4-FFF2-40B4-BE49-F238E27FC236}">
                <a16:creationId xmlns:a16="http://schemas.microsoft.com/office/drawing/2014/main" xmlns="" id="{78384AD4-FA87-4E93-93D9-D832E143D6B6}"/>
              </a:ext>
            </a:extLst>
          </p:cNvPr>
          <p:cNvSpPr txBox="1"/>
          <p:nvPr/>
        </p:nvSpPr>
        <p:spPr>
          <a:xfrm>
            <a:off x="5118881" y="5423401"/>
            <a:ext cx="4507692" cy="295466"/>
          </a:xfrm>
          <a:prstGeom prst="rect">
            <a:avLst/>
          </a:prstGeom>
          <a:noFill/>
        </p:spPr>
        <p:txBody>
          <a:bodyPr wrap="square" rtlCol="0">
            <a:spAutoFit/>
          </a:bodyPr>
          <a:lstStyle/>
          <a:p>
            <a:pPr algn="l">
              <a:lnSpc>
                <a:spcPct val="110000"/>
              </a:lnSpc>
            </a:pPr>
            <a:r>
              <a:rPr lang="en-US" sz="1200" dirty="0" smtClean="0">
                <a:solidFill>
                  <a:schemeClr val="bg1"/>
                </a:solidFill>
                <a:cs typeface="Arial" pitchFamily="34" charset="0"/>
              </a:rPr>
              <a:t>Trying to make an acceptable result for human .</a:t>
            </a:r>
            <a:endParaRPr lang="ar-SA" sz="1200" dirty="0">
              <a:solidFill>
                <a:schemeClr val="bg1"/>
              </a:solidFill>
              <a:cs typeface="Arial" pitchFamily="34" charset="0"/>
            </a:endParaRPr>
          </a:p>
        </p:txBody>
      </p:sp>
      <p:sp>
        <p:nvSpPr>
          <p:cNvPr id="43" name="TextBox 34">
            <a:extLst>
              <a:ext uri="{FF2B5EF4-FFF2-40B4-BE49-F238E27FC236}">
                <a16:creationId xmlns:a16="http://schemas.microsoft.com/office/drawing/2014/main" xmlns="" id="{F689A8D2-3E94-4279-BE62-7ABC73F0D9FB}"/>
              </a:ext>
            </a:extLst>
          </p:cNvPr>
          <p:cNvSpPr txBox="1"/>
          <p:nvPr/>
        </p:nvSpPr>
        <p:spPr>
          <a:xfrm>
            <a:off x="5092880" y="5117795"/>
            <a:ext cx="4507692" cy="400110"/>
          </a:xfrm>
          <a:prstGeom prst="rect">
            <a:avLst/>
          </a:prstGeom>
          <a:noFill/>
        </p:spPr>
        <p:txBody>
          <a:bodyPr wrap="square" lIns="108000" rIns="108000" rtlCol="0">
            <a:spAutoFit/>
          </a:bodyPr>
          <a:lstStyle/>
          <a:p>
            <a:pPr algn="l"/>
            <a:r>
              <a:rPr lang="en-US" altLang="ko-KR" sz="2000" b="1" dirty="0" smtClean="0">
                <a:solidFill>
                  <a:schemeClr val="bg1"/>
                </a:solidFill>
                <a:cs typeface="Arial" pitchFamily="34" charset="0"/>
              </a:rPr>
              <a:t>Understanding The Mechanism</a:t>
            </a:r>
            <a:endParaRPr lang="ko-KR" altLang="en-US" sz="2000" b="1" dirty="0">
              <a:solidFill>
                <a:schemeClr val="bg1"/>
              </a:solidFill>
              <a:cs typeface="Arial" pitchFamily="34" charset="0"/>
            </a:endParaRPr>
          </a:p>
        </p:txBody>
      </p:sp>
      <p:sp>
        <p:nvSpPr>
          <p:cNvPr id="44" name="TextBox 32">
            <a:extLst>
              <a:ext uri="{FF2B5EF4-FFF2-40B4-BE49-F238E27FC236}">
                <a16:creationId xmlns:a16="http://schemas.microsoft.com/office/drawing/2014/main" xmlns="" id="{365B69C5-2769-4F2C-AD99-52F9EE81B9E6}"/>
              </a:ext>
            </a:extLst>
          </p:cNvPr>
          <p:cNvSpPr txBox="1"/>
          <p:nvPr/>
        </p:nvSpPr>
        <p:spPr>
          <a:xfrm>
            <a:off x="3833867" y="5262980"/>
            <a:ext cx="958096" cy="646331"/>
          </a:xfrm>
          <a:prstGeom prst="rect">
            <a:avLst/>
          </a:prstGeom>
          <a:noFill/>
        </p:spPr>
        <p:txBody>
          <a:bodyPr wrap="square" lIns="108000" rIns="108000" rtlCol="0">
            <a:spAutoFit/>
          </a:bodyPr>
          <a:lstStyle/>
          <a:p>
            <a:pPr algn="ctr"/>
            <a:r>
              <a:rPr lang="en-US" altLang="ko-KR" sz="3600" b="1" dirty="0" smtClean="0">
                <a:solidFill>
                  <a:schemeClr val="bg1"/>
                </a:solidFill>
                <a:cs typeface="Arial" pitchFamily="34" charset="0"/>
              </a:rPr>
              <a:t>06</a:t>
            </a:r>
            <a:endParaRPr lang="ko-KR" altLang="en-US" sz="3600" b="1" dirty="0">
              <a:solidFill>
                <a:schemeClr val="bg1"/>
              </a:solidFill>
              <a:cs typeface="Arial" pitchFamily="34" charset="0"/>
            </a:endParaRPr>
          </a:p>
        </p:txBody>
      </p:sp>
      <p:sp>
        <p:nvSpPr>
          <p:cNvPr id="5" name="سهم إلى اليمين 4">
            <a:hlinkClick r:id="rId4" action="ppaction://hlinksldjump"/>
          </p:cNvPr>
          <p:cNvSpPr/>
          <p:nvPr/>
        </p:nvSpPr>
        <p:spPr>
          <a:xfrm>
            <a:off x="6237672" y="1452239"/>
            <a:ext cx="162838" cy="312462"/>
          </a:xfrm>
          <a:prstGeom prst="rightArrow">
            <a:avLst/>
          </a:prstGeom>
          <a:ln>
            <a:noFill/>
          </a:ln>
          <a:effectLst>
            <a:outerShdw blurRad="63500" sx="102000" sy="102000" algn="c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1" anchor="ctr"/>
          <a:lstStyle/>
          <a:p>
            <a:pPr algn="ctr"/>
            <a:endParaRPr lang="ar-SA"/>
          </a:p>
        </p:txBody>
      </p:sp>
      <p:sp>
        <p:nvSpPr>
          <p:cNvPr id="39" name="سهم إلى اليمين 38">
            <a:hlinkClick r:id="rId5" action="ppaction://hlinksldjump"/>
          </p:cNvPr>
          <p:cNvSpPr/>
          <p:nvPr/>
        </p:nvSpPr>
        <p:spPr>
          <a:xfrm>
            <a:off x="7219245" y="2130903"/>
            <a:ext cx="162838" cy="312462"/>
          </a:xfrm>
          <a:prstGeom prst="rightArrow">
            <a:avLst/>
          </a:prstGeom>
          <a:ln>
            <a:noFill/>
          </a:ln>
          <a:effectLst>
            <a:outerShdw blurRad="63500" sx="102000" sy="102000" algn="c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1" anchor="ctr"/>
          <a:lstStyle/>
          <a:p>
            <a:pPr algn="ctr"/>
            <a:endParaRPr lang="ar-SA"/>
          </a:p>
        </p:txBody>
      </p:sp>
      <p:sp>
        <p:nvSpPr>
          <p:cNvPr id="42" name="سهم إلى اليمين 41">
            <a:hlinkClick r:id="rId6" action="ppaction://hlinksldjump"/>
          </p:cNvPr>
          <p:cNvSpPr/>
          <p:nvPr/>
        </p:nvSpPr>
        <p:spPr>
          <a:xfrm>
            <a:off x="6882183" y="3611787"/>
            <a:ext cx="162838" cy="312462"/>
          </a:xfrm>
          <a:prstGeom prst="rightArrow">
            <a:avLst/>
          </a:prstGeom>
          <a:ln>
            <a:noFill/>
          </a:ln>
          <a:effectLst>
            <a:outerShdw blurRad="63500" sx="102000" sy="102000" algn="c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1" anchor="ctr"/>
          <a:lstStyle/>
          <a:p>
            <a:pPr algn="ctr"/>
            <a:endParaRPr lang="ar-SA"/>
          </a:p>
        </p:txBody>
      </p:sp>
      <p:sp>
        <p:nvSpPr>
          <p:cNvPr id="47" name="سهم إلى اليمين 46">
            <a:hlinkClick r:id="rId7" action="ppaction://hlinksldjump"/>
          </p:cNvPr>
          <p:cNvSpPr/>
          <p:nvPr/>
        </p:nvSpPr>
        <p:spPr>
          <a:xfrm>
            <a:off x="6471491" y="2875305"/>
            <a:ext cx="162838" cy="312462"/>
          </a:xfrm>
          <a:prstGeom prst="rightArrow">
            <a:avLst/>
          </a:prstGeom>
          <a:ln>
            <a:noFill/>
          </a:ln>
          <a:effectLst>
            <a:outerShdw blurRad="63500" sx="102000" sy="102000" algn="c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1" anchor="ctr"/>
          <a:lstStyle/>
          <a:p>
            <a:pPr algn="ctr"/>
            <a:endParaRPr lang="ar-SA"/>
          </a:p>
        </p:txBody>
      </p:sp>
      <p:sp>
        <p:nvSpPr>
          <p:cNvPr id="48" name="سهم إلى اليمين 47">
            <a:hlinkClick r:id="rId8" action="ppaction://hlinksldjump"/>
          </p:cNvPr>
          <p:cNvSpPr/>
          <p:nvPr/>
        </p:nvSpPr>
        <p:spPr>
          <a:xfrm>
            <a:off x="6884560" y="4429294"/>
            <a:ext cx="162838" cy="312462"/>
          </a:xfrm>
          <a:prstGeom prst="rightArrow">
            <a:avLst/>
          </a:prstGeom>
          <a:ln>
            <a:noFill/>
          </a:ln>
          <a:effectLst>
            <a:outerShdw blurRad="63500" sx="102000" sy="102000" algn="c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1" anchor="ctr"/>
          <a:lstStyle/>
          <a:p>
            <a:pPr algn="ctr"/>
            <a:endParaRPr lang="ar-SA"/>
          </a:p>
        </p:txBody>
      </p:sp>
      <p:sp>
        <p:nvSpPr>
          <p:cNvPr id="49" name="سهم إلى اليمين 48">
            <a:hlinkClick r:id="rId9" action="ppaction://hlinksldjump"/>
          </p:cNvPr>
          <p:cNvSpPr/>
          <p:nvPr/>
        </p:nvSpPr>
        <p:spPr>
          <a:xfrm>
            <a:off x="8584559" y="5185893"/>
            <a:ext cx="162838" cy="312462"/>
          </a:xfrm>
          <a:prstGeom prst="rightArrow">
            <a:avLst/>
          </a:prstGeom>
          <a:ln>
            <a:noFill/>
          </a:ln>
          <a:effectLst>
            <a:outerShdw blurRad="63500" sx="102000" sy="102000" algn="c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1" anchor="ctr"/>
          <a:lstStyle/>
          <a:p>
            <a:pPr algn="ctr"/>
            <a:endParaRPr lang="ar-SA"/>
          </a:p>
        </p:txBody>
      </p:sp>
    </p:spTree>
    <p:extLst>
      <p:ext uri="{BB962C8B-B14F-4D97-AF65-F5344CB8AC3E}">
        <p14:creationId xmlns:p14="http://schemas.microsoft.com/office/powerpoint/2010/main" val="1592313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1">
            <a:extLst>
              <a:ext uri="{FF2B5EF4-FFF2-40B4-BE49-F238E27FC236}">
                <a16:creationId xmlns:a16="http://schemas.microsoft.com/office/drawing/2014/main" xmlns="" id="{F65B7414-E68C-4EA2-8853-98CB27D12944}"/>
              </a:ext>
            </a:extLst>
          </p:cNvPr>
          <p:cNvPicPr>
            <a:picLocks noChangeAspect="1"/>
          </p:cNvPicPr>
          <p:nvPr/>
        </p:nvPicPr>
        <p:blipFill rotWithShape="1">
          <a:blip r:embed="rId2">
            <a:extLst>
              <a:ext uri="{28A0092B-C50C-407E-A947-70E740481C1C}">
                <a14:useLocalDpi xmlns:a14="http://schemas.microsoft.com/office/drawing/2010/main" val="0"/>
              </a:ext>
            </a:extLst>
          </a:blip>
          <a:srcRect l="119" t="-23010" r="-119" b="65118"/>
          <a:stretch/>
        </p:blipFill>
        <p:spPr>
          <a:xfrm rot="10800000">
            <a:off x="-26001" y="-8531"/>
            <a:ext cx="12206572" cy="4624637"/>
          </a:xfrm>
          <a:prstGeom prst="rect">
            <a:avLst/>
          </a:prstGeom>
        </p:spPr>
      </p:pic>
      <p:pic>
        <p:nvPicPr>
          <p:cNvPr id="23" name="Picture 38">
            <a:extLst>
              <a:ext uri="{FF2B5EF4-FFF2-40B4-BE49-F238E27FC236}">
                <a16:creationId xmlns:a16="http://schemas.microsoft.com/office/drawing/2014/main" xmlns="" id="{47CC5858-2BE2-472B-9A02-1DC851B79887}"/>
              </a:ext>
            </a:extLst>
          </p:cNvPr>
          <p:cNvPicPr>
            <a:picLocks noChangeAspect="1"/>
          </p:cNvPicPr>
          <p:nvPr/>
        </p:nvPicPr>
        <p:blipFill rotWithShape="1">
          <a:blip r:embed="rId2">
            <a:extLst>
              <a:ext uri="{28A0092B-C50C-407E-A947-70E740481C1C}">
                <a14:useLocalDpi xmlns:a14="http://schemas.microsoft.com/office/drawing/2010/main" val="0"/>
              </a:ext>
            </a:extLst>
          </a:blip>
          <a:srcRect l="119" t="-23010" r="-119" b="65118"/>
          <a:stretch/>
        </p:blipFill>
        <p:spPr>
          <a:xfrm>
            <a:off x="0" y="2220649"/>
            <a:ext cx="12206572" cy="4624637"/>
          </a:xfrm>
          <a:prstGeom prst="rect">
            <a:avLst/>
          </a:prstGeom>
        </p:spPr>
      </p:pic>
      <p:sp>
        <p:nvSpPr>
          <p:cNvPr id="10" name="Text Placeholder 3">
            <a:extLst>
              <a:ext uri="{FF2B5EF4-FFF2-40B4-BE49-F238E27FC236}">
                <a16:creationId xmlns:a16="http://schemas.microsoft.com/office/drawing/2014/main" xmlns="" id="{4515F686-DE36-410C-8A93-DEE4B16BDD01}"/>
              </a:ext>
            </a:extLst>
          </p:cNvPr>
          <p:cNvSpPr txBox="1">
            <a:spLocks/>
          </p:cNvSpPr>
          <p:nvPr/>
        </p:nvSpPr>
        <p:spPr>
          <a:xfrm>
            <a:off x="3354323" y="1015795"/>
            <a:ext cx="4309793" cy="1204854"/>
          </a:xfrm>
          <a:prstGeom prst="rect">
            <a:avLst/>
          </a:prstGeom>
        </p:spPr>
        <p:txBody>
          <a:bodyPr anchor="ctr"/>
          <a:lstStyle>
            <a:lvl1pPr marL="0" indent="0" algn="l" defTabSz="914400" rtl="0" eaLnBrk="1" latinLnBrk="1" hangingPunct="1">
              <a:spcBef>
                <a:spcPct val="20000"/>
              </a:spcBef>
              <a:buFont typeface="Arial" pitchFamily="34" charset="0"/>
              <a:buNone/>
              <a:defRPr sz="28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en-US" altLang="ko-KR" sz="6600" dirty="0" smtClean="0">
                <a:effectLst>
                  <a:outerShdw blurRad="38100" dist="38100" dir="2700000" algn="tl">
                    <a:srgbClr val="000000">
                      <a:alpha val="43137"/>
                    </a:srgbClr>
                  </a:outerShdw>
                </a:effectLst>
                <a:latin typeface="Arial Rounded MT Bold" panose="020F0704030504030204" pitchFamily="34" charset="0"/>
                <a:cs typeface="Arial" pitchFamily="34" charset="0"/>
              </a:rPr>
              <a:t>Soccer</a:t>
            </a:r>
            <a:endParaRPr lang="en-US" altLang="ko-KR" sz="3600" dirty="0">
              <a:effectLst>
                <a:outerShdw blurRad="38100" dist="38100" dir="2700000" algn="tl">
                  <a:srgbClr val="000000">
                    <a:alpha val="43137"/>
                  </a:srgbClr>
                </a:outerShdw>
              </a:effectLst>
              <a:latin typeface="Arial Rounded MT Bold" panose="020F0704030504030204" pitchFamily="34" charset="0"/>
              <a:cs typeface="Arial" pitchFamily="34" charset="0"/>
            </a:endParaRPr>
          </a:p>
        </p:txBody>
      </p:sp>
      <p:sp>
        <p:nvSpPr>
          <p:cNvPr id="11" name="직사각형 11">
            <a:extLst>
              <a:ext uri="{FF2B5EF4-FFF2-40B4-BE49-F238E27FC236}">
                <a16:creationId xmlns:a16="http://schemas.microsoft.com/office/drawing/2014/main" xmlns="" id="{6FE708FA-12A5-4147-B82D-340D486A9753}"/>
              </a:ext>
            </a:extLst>
          </p:cNvPr>
          <p:cNvSpPr/>
          <p:nvPr/>
        </p:nvSpPr>
        <p:spPr>
          <a:xfrm>
            <a:off x="3354323" y="2220649"/>
            <a:ext cx="5789678" cy="3416320"/>
          </a:xfrm>
          <a:prstGeom prst="rect">
            <a:avLst/>
          </a:prstGeom>
        </p:spPr>
        <p:txBody>
          <a:bodyPr wrap="square">
            <a:spAutoFit/>
          </a:bodyPr>
          <a:lstStyle/>
          <a:p>
            <a:pPr algn="l">
              <a:lnSpc>
                <a:spcPct val="150000"/>
              </a:lnSpc>
            </a:pPr>
            <a:r>
              <a:rPr lang="en-US" altLang="ko-KR" sz="1600" dirty="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T</a:t>
            </a:r>
            <a:r>
              <a:rPr lang="en-US" altLang="ko-KR" sz="1600"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he sport of the century , it is well renowned the most favorite of all sports. Although it’s not  the only sport that has exciting events , it’s the only sport agreed world wide proven it’s the most valued , the World Cup as it being the biggest event worldwide bringing together 32 countries.</a:t>
            </a:r>
          </a:p>
          <a:p>
            <a:pPr algn="l">
              <a:lnSpc>
                <a:spcPct val="150000"/>
              </a:lnSpc>
            </a:pPr>
            <a:r>
              <a:rPr lang="en-US" altLang="ko-KR" sz="1600"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Soccer consists of two teams, each team is made up of eleven players in the stadium with the area of 7140 m , the aim of the game is to kick the ball in a net with a square area of 2.44 * 7.32 for 90 minutes exactly with a break in between .</a:t>
            </a:r>
            <a:endParaRPr lang="ko-KR" altLang="en-US" sz="1600" dirty="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4" name="Chord 14">
            <a:extLst>
              <a:ext uri="{FF2B5EF4-FFF2-40B4-BE49-F238E27FC236}">
                <a16:creationId xmlns:a16="http://schemas.microsoft.com/office/drawing/2014/main" xmlns="" id="{55CB0732-5078-415F-A13A-7992B69C1679}"/>
              </a:ext>
            </a:extLst>
          </p:cNvPr>
          <p:cNvSpPr/>
          <p:nvPr/>
        </p:nvSpPr>
        <p:spPr>
          <a:xfrm>
            <a:off x="9635395" y="3464417"/>
            <a:ext cx="2213168" cy="3393583"/>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4">
              <a:lumMod val="7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6" name="Oval 27">
            <a:extLst>
              <a:ext uri="{FF2B5EF4-FFF2-40B4-BE49-F238E27FC236}">
                <a16:creationId xmlns:a16="http://schemas.microsoft.com/office/drawing/2014/main" xmlns="" id="{7DB6E0EE-B33A-443E-887E-C319F0DAF534}"/>
              </a:ext>
            </a:extLst>
          </p:cNvPr>
          <p:cNvSpPr/>
          <p:nvPr/>
        </p:nvSpPr>
        <p:spPr>
          <a:xfrm>
            <a:off x="10012009" y="0"/>
            <a:ext cx="1295642" cy="2812695"/>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2">
              <a:lumMod val="75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28" name="그룹 10">
            <a:extLst>
              <a:ext uri="{FF2B5EF4-FFF2-40B4-BE49-F238E27FC236}">
                <a16:creationId xmlns:a16="http://schemas.microsoft.com/office/drawing/2014/main" xmlns="" id="{4D92196C-01B0-485E-9AE1-C8110CBF7601}"/>
              </a:ext>
            </a:extLst>
          </p:cNvPr>
          <p:cNvGrpSpPr/>
          <p:nvPr/>
        </p:nvGrpSpPr>
        <p:grpSpPr>
          <a:xfrm>
            <a:off x="2241531" y="666034"/>
            <a:ext cx="7744477" cy="5636291"/>
            <a:chOff x="635000" y="1382713"/>
            <a:chExt cx="7869238" cy="4572000"/>
          </a:xfrm>
          <a:solidFill>
            <a:schemeClr val="tx1">
              <a:lumMod val="65000"/>
              <a:lumOff val="35000"/>
              <a:alpha val="30000"/>
            </a:schemeClr>
          </a:solidFill>
        </p:grpSpPr>
        <p:sp>
          <p:nvSpPr>
            <p:cNvPr id="39" name="Freeform 8">
              <a:extLst>
                <a:ext uri="{FF2B5EF4-FFF2-40B4-BE49-F238E27FC236}">
                  <a16:creationId xmlns:a16="http://schemas.microsoft.com/office/drawing/2014/main" xmlns="" id="{29072C1B-628D-4FA9-9EA4-0BB3B24570F4}"/>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0" name="Freeform 9">
              <a:extLst>
                <a:ext uri="{FF2B5EF4-FFF2-40B4-BE49-F238E27FC236}">
                  <a16:creationId xmlns:a16="http://schemas.microsoft.com/office/drawing/2014/main" xmlns="" id="{BA8C5A51-FBF1-46F8-9784-43764208E46E}"/>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1" name="Freeform 10">
              <a:extLst>
                <a:ext uri="{FF2B5EF4-FFF2-40B4-BE49-F238E27FC236}">
                  <a16:creationId xmlns:a16="http://schemas.microsoft.com/office/drawing/2014/main" xmlns="" id="{06C0C7F6-7E80-45C4-B1C8-E9DE6D5FF6B9}"/>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2" name="Freeform 11">
              <a:extLst>
                <a:ext uri="{FF2B5EF4-FFF2-40B4-BE49-F238E27FC236}">
                  <a16:creationId xmlns:a16="http://schemas.microsoft.com/office/drawing/2014/main" xmlns="" id="{322A5F34-1CC0-4DFF-940E-5861F0C08451}"/>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Tree>
    <p:extLst>
      <p:ext uri="{BB962C8B-B14F-4D97-AF65-F5344CB8AC3E}">
        <p14:creationId xmlns:p14="http://schemas.microsoft.com/office/powerpoint/2010/main" val="3256115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1">
            <a:extLst>
              <a:ext uri="{FF2B5EF4-FFF2-40B4-BE49-F238E27FC236}">
                <a16:creationId xmlns:a16="http://schemas.microsoft.com/office/drawing/2014/main" xmlns="" id="{F65B7414-E68C-4EA2-8853-98CB27D12944}"/>
              </a:ext>
            </a:extLst>
          </p:cNvPr>
          <p:cNvPicPr>
            <a:picLocks noChangeAspect="1"/>
          </p:cNvPicPr>
          <p:nvPr/>
        </p:nvPicPr>
        <p:blipFill rotWithShape="1">
          <a:blip r:embed="rId2">
            <a:extLst>
              <a:ext uri="{28A0092B-C50C-407E-A947-70E740481C1C}">
                <a14:useLocalDpi xmlns:a14="http://schemas.microsoft.com/office/drawing/2010/main" val="0"/>
              </a:ext>
            </a:extLst>
          </a:blip>
          <a:srcRect l="119" t="-23010" r="-119" b="65118"/>
          <a:stretch/>
        </p:blipFill>
        <p:spPr>
          <a:xfrm rot="10800000">
            <a:off x="-26001" y="-8531"/>
            <a:ext cx="12206572" cy="4624637"/>
          </a:xfrm>
          <a:prstGeom prst="rect">
            <a:avLst/>
          </a:prstGeom>
        </p:spPr>
      </p:pic>
      <p:pic>
        <p:nvPicPr>
          <p:cNvPr id="23" name="Picture 38">
            <a:extLst>
              <a:ext uri="{FF2B5EF4-FFF2-40B4-BE49-F238E27FC236}">
                <a16:creationId xmlns:a16="http://schemas.microsoft.com/office/drawing/2014/main" xmlns="" id="{47CC5858-2BE2-472B-9A02-1DC851B79887}"/>
              </a:ext>
            </a:extLst>
          </p:cNvPr>
          <p:cNvPicPr>
            <a:picLocks noChangeAspect="1"/>
          </p:cNvPicPr>
          <p:nvPr/>
        </p:nvPicPr>
        <p:blipFill rotWithShape="1">
          <a:blip r:embed="rId2">
            <a:extLst>
              <a:ext uri="{28A0092B-C50C-407E-A947-70E740481C1C}">
                <a14:useLocalDpi xmlns:a14="http://schemas.microsoft.com/office/drawing/2010/main" val="0"/>
              </a:ext>
            </a:extLst>
          </a:blip>
          <a:srcRect l="119" t="-23010" r="-119" b="65118"/>
          <a:stretch/>
        </p:blipFill>
        <p:spPr>
          <a:xfrm>
            <a:off x="0" y="2220649"/>
            <a:ext cx="12206572" cy="4624637"/>
          </a:xfrm>
          <a:prstGeom prst="rect">
            <a:avLst/>
          </a:prstGeom>
        </p:spPr>
      </p:pic>
      <p:sp>
        <p:nvSpPr>
          <p:cNvPr id="10" name="Text Placeholder 3">
            <a:extLst>
              <a:ext uri="{FF2B5EF4-FFF2-40B4-BE49-F238E27FC236}">
                <a16:creationId xmlns:a16="http://schemas.microsoft.com/office/drawing/2014/main" xmlns="" id="{4515F686-DE36-410C-8A93-DEE4B16BDD01}"/>
              </a:ext>
            </a:extLst>
          </p:cNvPr>
          <p:cNvSpPr txBox="1">
            <a:spLocks/>
          </p:cNvSpPr>
          <p:nvPr/>
        </p:nvSpPr>
        <p:spPr>
          <a:xfrm>
            <a:off x="3354323" y="1015795"/>
            <a:ext cx="6956740" cy="1204854"/>
          </a:xfrm>
          <a:prstGeom prst="rect">
            <a:avLst/>
          </a:prstGeom>
        </p:spPr>
        <p:txBody>
          <a:bodyPr anchor="ctr"/>
          <a:lstStyle>
            <a:lvl1pPr marL="0" indent="0" algn="l" defTabSz="914400" rtl="0" eaLnBrk="1" latinLnBrk="1" hangingPunct="1">
              <a:spcBef>
                <a:spcPct val="20000"/>
              </a:spcBef>
              <a:buFont typeface="Arial" pitchFamily="34" charset="0"/>
              <a:buNone/>
              <a:defRPr sz="28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en-US" altLang="ko-KR" sz="5400" dirty="0" smtClean="0">
                <a:effectLst>
                  <a:outerShdw blurRad="38100" dist="38100" dir="2700000" algn="tl">
                    <a:srgbClr val="000000">
                      <a:alpha val="43137"/>
                    </a:srgbClr>
                  </a:outerShdw>
                </a:effectLst>
                <a:latin typeface="Arial Rounded MT Bold" panose="020F0704030504030204" pitchFamily="34" charset="0"/>
                <a:cs typeface="Arial" pitchFamily="34" charset="0"/>
              </a:rPr>
              <a:t>Development</a:t>
            </a:r>
            <a:endParaRPr lang="en-US" altLang="ko-KR" dirty="0">
              <a:effectLst>
                <a:outerShdw blurRad="38100" dist="38100" dir="2700000" algn="tl">
                  <a:srgbClr val="000000">
                    <a:alpha val="43137"/>
                  </a:srgbClr>
                </a:outerShdw>
              </a:effectLst>
              <a:latin typeface="Arial Rounded MT Bold" panose="020F0704030504030204" pitchFamily="34" charset="0"/>
              <a:cs typeface="Arial" pitchFamily="34" charset="0"/>
            </a:endParaRPr>
          </a:p>
        </p:txBody>
      </p:sp>
      <p:sp>
        <p:nvSpPr>
          <p:cNvPr id="11" name="직사각형 11">
            <a:extLst>
              <a:ext uri="{FF2B5EF4-FFF2-40B4-BE49-F238E27FC236}">
                <a16:creationId xmlns:a16="http://schemas.microsoft.com/office/drawing/2014/main" xmlns="" id="{6FE708FA-12A5-4147-B82D-340D486A9753}"/>
              </a:ext>
            </a:extLst>
          </p:cNvPr>
          <p:cNvSpPr/>
          <p:nvPr/>
        </p:nvSpPr>
        <p:spPr>
          <a:xfrm>
            <a:off x="2890089" y="2141924"/>
            <a:ext cx="5930354" cy="4616648"/>
          </a:xfrm>
          <a:prstGeom prst="rect">
            <a:avLst/>
          </a:prstGeom>
        </p:spPr>
        <p:txBody>
          <a:bodyPr wrap="square">
            <a:spAutoFit/>
          </a:bodyPr>
          <a:lstStyle/>
          <a:p>
            <a:pPr lvl="1" algn="l" rtl="0">
              <a:lnSpc>
                <a:spcPct val="150000"/>
              </a:lnSpc>
            </a:pPr>
            <a:r>
              <a:rPr lang="en-US" altLang="ko-KR" sz="1600"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As everything else in the world , soccer went through development . </a:t>
            </a:r>
            <a:r>
              <a:rPr lang="en-US" altLang="ko-KR" sz="1600" b="1"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FIFA</a:t>
            </a:r>
            <a:r>
              <a:rPr lang="en-US" altLang="ko-KR" sz="1600"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adds rules gradually in order for the game to be more fair as in adding technology and having people assigned to watch for foul play (</a:t>
            </a:r>
            <a:r>
              <a:rPr lang="en-US" altLang="ko-KR" sz="1600" b="1" dirty="0" smtClean="0">
                <a:solidFill>
                  <a:srgbClr val="C00000"/>
                </a:solidFill>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VAR</a:t>
            </a:r>
            <a:r>
              <a:rPr lang="en-US" altLang="ko-KR" sz="1600"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 The latest two techniques , The first is called </a:t>
            </a:r>
            <a:r>
              <a:rPr lang="en-US" altLang="ko-KR" sz="1600" b="1" dirty="0" smtClean="0">
                <a:solidFill>
                  <a:srgbClr val="C00000"/>
                </a:solidFill>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SAOT</a:t>
            </a:r>
            <a:r>
              <a:rPr lang="en-US" altLang="ko-KR" sz="1600"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ko-KR" sz="1600"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to determine offside mistakes , and the second is ball with </a:t>
            </a:r>
            <a:r>
              <a:rPr lang="en-US" altLang="ko-KR" sz="1600" b="1" dirty="0" smtClean="0">
                <a:solidFill>
                  <a:srgbClr val="C00000"/>
                </a:solidFill>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IMU</a:t>
            </a:r>
            <a:r>
              <a:rPr lang="en-US" altLang="ko-KR" sz="1600" b="1"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ko-KR" sz="1600"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Sensor gives readings of the velocity, direction , and most importantly the location in the field in order to apply the new rule “ </a:t>
            </a:r>
            <a:r>
              <a:rPr lang="en-US" altLang="ko-KR" b="1" dirty="0" smtClean="0">
                <a:solidFill>
                  <a:schemeClr val="accent6">
                    <a:lumMod val="75000"/>
                  </a:schemeClr>
                </a:solidFill>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The ball being out of bounds stops the play </a:t>
            </a:r>
            <a:r>
              <a:rPr lang="en-US" altLang="ko-KR" sz="1600"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 So let’s have a look at the ball of the World Cup 2022 .</a:t>
            </a:r>
            <a:endParaRPr lang="en-US" altLang="ko-KR" sz="1600" b="1" dirty="0" smtClean="0">
              <a:solidFill>
                <a:srgbClr val="AC0000"/>
              </a:solidFill>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lvl="1" algn="l" rtl="0">
              <a:lnSpc>
                <a:spcPct val="150000"/>
              </a:lnSpc>
            </a:pPr>
            <a:endParaRPr lang="ko-KR" altLang="en-US" sz="1600" b="1" dirty="0">
              <a:solidFill>
                <a:srgbClr val="AC0000"/>
              </a:solidFill>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7" name="Rectangle 7">
            <a:extLst>
              <a:ext uri="{FF2B5EF4-FFF2-40B4-BE49-F238E27FC236}">
                <a16:creationId xmlns:a16="http://schemas.microsoft.com/office/drawing/2014/main" xmlns="" id="{A2454068-D6A0-42C7-BCE1-D03833DCF2E4}"/>
              </a:ext>
            </a:extLst>
          </p:cNvPr>
          <p:cNvSpPr/>
          <p:nvPr/>
        </p:nvSpPr>
        <p:spPr>
          <a:xfrm>
            <a:off x="9419105" y="1322232"/>
            <a:ext cx="2512361" cy="215636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3" name="مجموعة 2"/>
          <p:cNvGrpSpPr/>
          <p:nvPr/>
        </p:nvGrpSpPr>
        <p:grpSpPr>
          <a:xfrm>
            <a:off x="9419106" y="4194965"/>
            <a:ext cx="2512361" cy="1897693"/>
            <a:chOff x="9957398" y="4953206"/>
            <a:chExt cx="1721456" cy="1504740"/>
          </a:xfrm>
          <a:noFill/>
        </p:grpSpPr>
        <p:sp>
          <p:nvSpPr>
            <p:cNvPr id="6" name="Rectangle 18">
              <a:extLst>
                <a:ext uri="{FF2B5EF4-FFF2-40B4-BE49-F238E27FC236}">
                  <a16:creationId xmlns:a16="http://schemas.microsoft.com/office/drawing/2014/main" xmlns="" id="{D8BFBE69-EC90-491A-A905-789398F4B3A8}"/>
                </a:ext>
              </a:extLst>
            </p:cNvPr>
            <p:cNvSpPr/>
            <p:nvPr/>
          </p:nvSpPr>
          <p:spPr>
            <a:xfrm>
              <a:off x="9957398" y="4953206"/>
              <a:ext cx="1721456" cy="1504740"/>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grp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 name="مربع نص 1"/>
            <p:cNvSpPr txBox="1"/>
            <p:nvPr/>
          </p:nvSpPr>
          <p:spPr>
            <a:xfrm>
              <a:off x="10208712" y="5120471"/>
              <a:ext cx="1290181" cy="732137"/>
            </a:xfrm>
            <a:prstGeom prst="rect">
              <a:avLst/>
            </a:prstGeom>
            <a:noFill/>
          </p:spPr>
          <p:txBody>
            <a:bodyPr wrap="square" rtlCol="1">
              <a:spAutoFit/>
            </a:bodyPr>
            <a:lstStyle/>
            <a:p>
              <a:pPr algn="ctr"/>
              <a:r>
                <a:rPr lang="en-US" sz="5400" b="1" dirty="0" smtClean="0">
                  <a:solidFill>
                    <a:schemeClr val="tx2">
                      <a:lumMod val="75000"/>
                    </a:schemeClr>
                  </a:solidFill>
                  <a:cs typeface="+mj-cs"/>
                </a:rPr>
                <a:t>VAR</a:t>
              </a:r>
              <a:endParaRPr lang="ar-SA" sz="5400" b="1" dirty="0">
                <a:solidFill>
                  <a:schemeClr val="tx2">
                    <a:lumMod val="75000"/>
                  </a:schemeClr>
                </a:solidFill>
                <a:cs typeface="+mj-cs"/>
              </a:endParaRPr>
            </a:p>
          </p:txBody>
        </p:sp>
      </p:grpSp>
    </p:spTree>
    <p:extLst>
      <p:ext uri="{BB962C8B-B14F-4D97-AF65-F5344CB8AC3E}">
        <p14:creationId xmlns:p14="http://schemas.microsoft.com/office/powerpoint/2010/main" val="260036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1">
            <a:extLst>
              <a:ext uri="{FF2B5EF4-FFF2-40B4-BE49-F238E27FC236}">
                <a16:creationId xmlns:a16="http://schemas.microsoft.com/office/drawing/2014/main" xmlns="" id="{F65B7414-E68C-4EA2-8853-98CB27D12944}"/>
              </a:ext>
            </a:extLst>
          </p:cNvPr>
          <p:cNvPicPr>
            <a:picLocks noChangeAspect="1"/>
          </p:cNvPicPr>
          <p:nvPr/>
        </p:nvPicPr>
        <p:blipFill rotWithShape="1">
          <a:blip r:embed="rId2">
            <a:extLst>
              <a:ext uri="{28A0092B-C50C-407E-A947-70E740481C1C}">
                <a14:useLocalDpi xmlns:a14="http://schemas.microsoft.com/office/drawing/2010/main" val="0"/>
              </a:ext>
            </a:extLst>
          </a:blip>
          <a:srcRect l="119" t="-23010" r="-119" b="65118"/>
          <a:stretch/>
        </p:blipFill>
        <p:spPr>
          <a:xfrm rot="10800000">
            <a:off x="-26001" y="-8531"/>
            <a:ext cx="12206572" cy="4624637"/>
          </a:xfrm>
          <a:prstGeom prst="rect">
            <a:avLst/>
          </a:prstGeom>
        </p:spPr>
      </p:pic>
      <p:pic>
        <p:nvPicPr>
          <p:cNvPr id="23" name="Picture 38">
            <a:extLst>
              <a:ext uri="{FF2B5EF4-FFF2-40B4-BE49-F238E27FC236}">
                <a16:creationId xmlns:a16="http://schemas.microsoft.com/office/drawing/2014/main" xmlns="" id="{47CC5858-2BE2-472B-9A02-1DC851B79887}"/>
              </a:ext>
            </a:extLst>
          </p:cNvPr>
          <p:cNvPicPr>
            <a:picLocks noChangeAspect="1"/>
          </p:cNvPicPr>
          <p:nvPr/>
        </p:nvPicPr>
        <p:blipFill rotWithShape="1">
          <a:blip r:embed="rId2">
            <a:extLst>
              <a:ext uri="{28A0092B-C50C-407E-A947-70E740481C1C}">
                <a14:useLocalDpi xmlns:a14="http://schemas.microsoft.com/office/drawing/2010/main" val="0"/>
              </a:ext>
            </a:extLst>
          </a:blip>
          <a:srcRect l="119" t="-23010" r="-119" b="65118"/>
          <a:stretch/>
        </p:blipFill>
        <p:spPr>
          <a:xfrm>
            <a:off x="0" y="2220649"/>
            <a:ext cx="12206572" cy="4624637"/>
          </a:xfrm>
          <a:prstGeom prst="rect">
            <a:avLst/>
          </a:prstGeom>
        </p:spPr>
      </p:pic>
      <p:sp>
        <p:nvSpPr>
          <p:cNvPr id="10" name="Text Placeholder 3">
            <a:extLst>
              <a:ext uri="{FF2B5EF4-FFF2-40B4-BE49-F238E27FC236}">
                <a16:creationId xmlns:a16="http://schemas.microsoft.com/office/drawing/2014/main" xmlns="" id="{4515F686-DE36-410C-8A93-DEE4B16BDD01}"/>
              </a:ext>
            </a:extLst>
          </p:cNvPr>
          <p:cNvSpPr txBox="1">
            <a:spLocks/>
          </p:cNvSpPr>
          <p:nvPr/>
        </p:nvSpPr>
        <p:spPr>
          <a:xfrm>
            <a:off x="3354322" y="908951"/>
            <a:ext cx="3790131" cy="1204854"/>
          </a:xfrm>
          <a:prstGeom prst="rect">
            <a:avLst/>
          </a:prstGeom>
        </p:spPr>
        <p:txBody>
          <a:bodyPr anchor="ctr"/>
          <a:lstStyle>
            <a:lvl1pPr marL="0" indent="0" algn="l" defTabSz="914400" rtl="0" eaLnBrk="1" latinLnBrk="1" hangingPunct="1">
              <a:spcBef>
                <a:spcPct val="20000"/>
              </a:spcBef>
              <a:buFont typeface="Arial" pitchFamily="34" charset="0"/>
              <a:buNone/>
              <a:defRPr sz="28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en-US" altLang="ko-KR" sz="6600" dirty="0" smtClean="0">
                <a:effectLst>
                  <a:outerShdw blurRad="38100" dist="38100" dir="2700000" algn="tl">
                    <a:srgbClr val="000000">
                      <a:alpha val="43137"/>
                    </a:srgbClr>
                  </a:outerShdw>
                </a:effectLst>
                <a:latin typeface="Arial Rounded MT Bold" panose="020F0704030504030204" pitchFamily="34" charset="0"/>
                <a:cs typeface="Arial" pitchFamily="34" charset="0"/>
              </a:rPr>
              <a:t>AL Rihla</a:t>
            </a:r>
            <a:endParaRPr lang="en-US" altLang="ko-KR" sz="3600" dirty="0">
              <a:effectLst>
                <a:outerShdw blurRad="38100" dist="38100" dir="2700000" algn="tl">
                  <a:srgbClr val="000000">
                    <a:alpha val="43137"/>
                  </a:srgbClr>
                </a:outerShdw>
              </a:effectLst>
              <a:latin typeface="Arial Rounded MT Bold" panose="020F0704030504030204" pitchFamily="34" charset="0"/>
              <a:cs typeface="Arial" pitchFamily="34" charset="0"/>
            </a:endParaRPr>
          </a:p>
        </p:txBody>
      </p:sp>
      <p:sp>
        <p:nvSpPr>
          <p:cNvPr id="11" name="직사각형 11">
            <a:extLst>
              <a:ext uri="{FF2B5EF4-FFF2-40B4-BE49-F238E27FC236}">
                <a16:creationId xmlns:a16="http://schemas.microsoft.com/office/drawing/2014/main" xmlns="" id="{6FE708FA-12A5-4147-B82D-340D486A9753}"/>
              </a:ext>
            </a:extLst>
          </p:cNvPr>
          <p:cNvSpPr/>
          <p:nvPr/>
        </p:nvSpPr>
        <p:spPr>
          <a:xfrm>
            <a:off x="3354322" y="1901477"/>
            <a:ext cx="7075374" cy="5262979"/>
          </a:xfrm>
          <a:prstGeom prst="rect">
            <a:avLst/>
          </a:prstGeom>
        </p:spPr>
        <p:txBody>
          <a:bodyPr wrap="square">
            <a:spAutoFit/>
          </a:bodyPr>
          <a:lstStyle/>
          <a:p>
            <a:pPr algn="l">
              <a:lnSpc>
                <a:spcPct val="150000"/>
              </a:lnSpc>
            </a:pPr>
            <a:r>
              <a:rPr lang="en-US" altLang="ko-KR" sz="1600"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Al Rihla </a:t>
            </a:r>
            <a:r>
              <a:rPr lang="en-US" sz="1600"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has been revealed by </a:t>
            </a:r>
            <a:r>
              <a:rPr lang="en-US" sz="1600" b="1" dirty="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A</a:t>
            </a:r>
            <a:r>
              <a:rPr lang="en-US" sz="1600" b="1"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didas</a:t>
            </a:r>
            <a:r>
              <a:rPr lang="en-US" sz="1600"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as the Official Match Ball for the </a:t>
            </a:r>
            <a:r>
              <a:rPr lang="en-US" sz="1600" b="1"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FIFA World Cup Qatar 2022</a:t>
            </a:r>
            <a:r>
              <a:rPr lang="en-US" sz="1600"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 The ball is the best in soccer history as it has </a:t>
            </a:r>
            <a:r>
              <a:rPr lang="en-US" altLang="ko-KR" sz="1600"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fulfilled all standards by developing with a new technique to apply the new rule which is about when the ball goes out of bound or out of the selected area of the play . </a:t>
            </a:r>
            <a:r>
              <a:rPr lang="en-US" sz="1600" dirty="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Designed from the inside out using data and rigorous testing at </a:t>
            </a:r>
            <a:r>
              <a:rPr lang="en-US" sz="1600" b="1"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Adidas</a:t>
            </a:r>
            <a:r>
              <a:rPr lang="en-US" sz="1600"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labs</a:t>
            </a:r>
            <a:r>
              <a:rPr lang="en-US" sz="1600" dirty="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in wind tunnels and on the pitch by football players themselves, Al Rihla provides the highest levels of accuracy and reliability on the field of play, partly due to its new panel shape and surface textures.</a:t>
            </a:r>
            <a:endParaRPr lang="en-US" altLang="ko-KR" sz="1600" dirty="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lvl="1" algn="l">
              <a:lnSpc>
                <a:spcPct val="150000"/>
              </a:lnSpc>
            </a:pPr>
            <a:r>
              <a:rPr lang="en-US" sz="1600" b="1" dirty="0" smtClean="0">
                <a:solidFill>
                  <a:srgbClr val="C00000"/>
                </a:solidFill>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What </a:t>
            </a:r>
            <a:r>
              <a:rPr lang="en-US" sz="1600" b="1" dirty="0">
                <a:solidFill>
                  <a:srgbClr val="C00000"/>
                </a:solidFill>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is an IMU Sensor?</a:t>
            </a:r>
          </a:p>
          <a:p>
            <a:pPr algn="l" rtl="0" fontAlgn="base">
              <a:lnSpc>
                <a:spcPct val="150000"/>
              </a:lnSpc>
            </a:pPr>
            <a:r>
              <a:rPr lang="en-US" sz="1600" dirty="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An electronic device used to calculate and reports an exact force of body, angular rate as well as the direction of the body, which can be achieved by using a blend of 3 sensors like Gyroscope, Magnetometer, and Accelerometer. </a:t>
            </a:r>
            <a:endParaRPr lang="en-US" sz="1600"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l" rtl="0" fontAlgn="base">
              <a:lnSpc>
                <a:spcPct val="150000"/>
              </a:lnSpc>
            </a:pPr>
            <a:endParaRPr lang="ko-KR" altLang="en-US" sz="1600" dirty="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صورة 3"/>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455697" y="2786235"/>
            <a:ext cx="1486621" cy="1204854"/>
          </a:xfrm>
          <a:prstGeom prst="rect">
            <a:avLst/>
          </a:prstGeom>
          <a:effectLst>
            <a:outerShdw blurRad="63500" sx="102000" sy="102000" algn="ctr" rotWithShape="0">
              <a:prstClr val="black">
                <a:alpha val="40000"/>
              </a:prstClr>
            </a:outerShdw>
          </a:effectLst>
        </p:spPr>
      </p:pic>
      <p:pic>
        <p:nvPicPr>
          <p:cNvPr id="41" name="Picture 4">
            <a:extLst>
              <a:ext uri="{FF2B5EF4-FFF2-40B4-BE49-F238E27FC236}">
                <a16:creationId xmlns:a16="http://schemas.microsoft.com/office/drawing/2014/main" xmlns="" id="{C25AF973-7DBD-40DD-8B1E-4DFE546BDDB3}"/>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10000" contrast="15000"/>
                    </a14:imgEffect>
                  </a14:imgLayer>
                </a14:imgProps>
              </a:ext>
              <a:ext uri="{28A0092B-C50C-407E-A947-70E740481C1C}">
                <a14:useLocalDpi xmlns:a14="http://schemas.microsoft.com/office/drawing/2010/main" val="0"/>
              </a:ext>
            </a:extLst>
          </a:blip>
          <a:stretch>
            <a:fillRect/>
          </a:stretch>
        </p:blipFill>
        <p:spPr>
          <a:xfrm>
            <a:off x="10543158" y="930530"/>
            <a:ext cx="1311698" cy="1311698"/>
          </a:xfrm>
          <a:prstGeom prst="rect">
            <a:avLst/>
          </a:prstGeom>
        </p:spPr>
      </p:pic>
      <p:pic>
        <p:nvPicPr>
          <p:cNvPr id="6" name="صورة 5"/>
          <p:cNvPicPr>
            <a:picLocks noChangeAspect="1"/>
          </p:cNvPicPr>
          <p:nvPr/>
        </p:nvPicPr>
        <p:blipFill>
          <a:blip r:embed="rId6" cstate="print">
            <a:extLst>
              <a:ext uri="{BEBA8EAE-BF5A-486C-A8C5-ECC9F3942E4B}">
                <a14:imgProps xmlns:a14="http://schemas.microsoft.com/office/drawing/2010/main">
                  <a14:imgLayer r:embed="rId7">
                    <a14:imgEffect>
                      <a14:backgroundRemoval t="9862" b="89908" l="9794" r="97680">
                        <a14:backgroundMark x1="36598" y1="26606" x2="36598" y2="26606"/>
                        <a14:backgroundMark x1="30412" y1="28440" x2="30412" y2="28440"/>
                        <a14:backgroundMark x1="30155" y1="32798" x2="30155" y2="32798"/>
                        <a14:backgroundMark x1="25515" y1="35550" x2="25515" y2="35550"/>
                        <a14:backgroundMark x1="21134" y1="38073" x2="21134" y2="38073"/>
                        <a14:backgroundMark x1="18299" y1="41514" x2="18299" y2="41514"/>
                      </a14:backgroundRemoval>
                    </a14:imgEffect>
                  </a14:imgLayer>
                </a14:imgProps>
              </a:ext>
              <a:ext uri="{28A0092B-C50C-407E-A947-70E740481C1C}">
                <a14:useLocalDpi xmlns:a14="http://schemas.microsoft.com/office/drawing/2010/main" val="0"/>
              </a:ext>
            </a:extLst>
          </a:blip>
          <a:stretch>
            <a:fillRect/>
          </a:stretch>
        </p:blipFill>
        <p:spPr>
          <a:xfrm>
            <a:off x="9749803" y="3827813"/>
            <a:ext cx="2459601" cy="2763881"/>
          </a:xfrm>
          <a:prstGeom prst="rect">
            <a:avLst/>
          </a:prstGeom>
        </p:spPr>
      </p:pic>
    </p:spTree>
    <p:extLst>
      <p:ext uri="{BB962C8B-B14F-4D97-AF65-F5344CB8AC3E}">
        <p14:creationId xmlns:p14="http://schemas.microsoft.com/office/powerpoint/2010/main" val="382495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1">
            <a:extLst>
              <a:ext uri="{FF2B5EF4-FFF2-40B4-BE49-F238E27FC236}">
                <a16:creationId xmlns:a16="http://schemas.microsoft.com/office/drawing/2014/main" xmlns="" id="{F65B7414-E68C-4EA2-8853-98CB27D12944}"/>
              </a:ext>
            </a:extLst>
          </p:cNvPr>
          <p:cNvPicPr>
            <a:picLocks noChangeAspect="1"/>
          </p:cNvPicPr>
          <p:nvPr/>
        </p:nvPicPr>
        <p:blipFill rotWithShape="1">
          <a:blip r:embed="rId2">
            <a:extLst>
              <a:ext uri="{28A0092B-C50C-407E-A947-70E740481C1C}">
                <a14:useLocalDpi xmlns:a14="http://schemas.microsoft.com/office/drawing/2010/main" val="0"/>
              </a:ext>
            </a:extLst>
          </a:blip>
          <a:srcRect l="119" t="-23010" r="-119" b="65118"/>
          <a:stretch/>
        </p:blipFill>
        <p:spPr>
          <a:xfrm rot="10800000">
            <a:off x="-26001" y="-8531"/>
            <a:ext cx="12206572" cy="4624637"/>
          </a:xfrm>
          <a:prstGeom prst="rect">
            <a:avLst/>
          </a:prstGeom>
        </p:spPr>
      </p:pic>
      <p:pic>
        <p:nvPicPr>
          <p:cNvPr id="23" name="Picture 38">
            <a:extLst>
              <a:ext uri="{FF2B5EF4-FFF2-40B4-BE49-F238E27FC236}">
                <a16:creationId xmlns:a16="http://schemas.microsoft.com/office/drawing/2014/main" xmlns="" id="{47CC5858-2BE2-472B-9A02-1DC851B79887}"/>
              </a:ext>
            </a:extLst>
          </p:cNvPr>
          <p:cNvPicPr>
            <a:picLocks noChangeAspect="1"/>
          </p:cNvPicPr>
          <p:nvPr/>
        </p:nvPicPr>
        <p:blipFill rotWithShape="1">
          <a:blip r:embed="rId2">
            <a:extLst>
              <a:ext uri="{28A0092B-C50C-407E-A947-70E740481C1C}">
                <a14:useLocalDpi xmlns:a14="http://schemas.microsoft.com/office/drawing/2010/main" val="0"/>
              </a:ext>
            </a:extLst>
          </a:blip>
          <a:srcRect l="119" t="-23010" r="-119" b="65118"/>
          <a:stretch/>
        </p:blipFill>
        <p:spPr>
          <a:xfrm>
            <a:off x="0" y="2220649"/>
            <a:ext cx="12206572" cy="4624637"/>
          </a:xfrm>
          <a:prstGeom prst="rect">
            <a:avLst/>
          </a:prstGeom>
        </p:spPr>
      </p:pic>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9200" y="2063942"/>
            <a:ext cx="10189743" cy="7947999"/>
          </a:xfrm>
          <a:prstGeom prst="rect">
            <a:avLst/>
          </a:prstGeom>
        </p:spPr>
      </p:pic>
      <p:sp>
        <p:nvSpPr>
          <p:cNvPr id="10" name="Text Placeholder 3">
            <a:extLst>
              <a:ext uri="{FF2B5EF4-FFF2-40B4-BE49-F238E27FC236}">
                <a16:creationId xmlns:a16="http://schemas.microsoft.com/office/drawing/2014/main" xmlns="" id="{4515F686-DE36-410C-8A93-DEE4B16BDD01}"/>
              </a:ext>
            </a:extLst>
          </p:cNvPr>
          <p:cNvSpPr txBox="1">
            <a:spLocks/>
          </p:cNvSpPr>
          <p:nvPr/>
        </p:nvSpPr>
        <p:spPr>
          <a:xfrm>
            <a:off x="2721277" y="2063942"/>
            <a:ext cx="8631351" cy="2233842"/>
          </a:xfrm>
          <a:prstGeom prst="rect">
            <a:avLst/>
          </a:prstGeom>
        </p:spPr>
        <p:txBody>
          <a:bodyPr anchor="ctr"/>
          <a:lstStyle>
            <a:lvl1pPr marL="0" indent="0" algn="l" defTabSz="914400" rtl="0" eaLnBrk="1" latinLnBrk="1" hangingPunct="1">
              <a:spcBef>
                <a:spcPct val="20000"/>
              </a:spcBef>
              <a:buFont typeface="Arial" pitchFamily="34" charset="0"/>
              <a:buNone/>
              <a:defRPr sz="28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en-US" altLang="ko-KR" dirty="0" smtClean="0">
                <a:solidFill>
                  <a:srgbClr val="C00000"/>
                </a:solidFill>
                <a:effectLst>
                  <a:outerShdw blurRad="38100" dist="38100" dir="2700000" algn="tl">
                    <a:srgbClr val="000000">
                      <a:alpha val="43137"/>
                    </a:srgbClr>
                  </a:outerShdw>
                </a:effectLst>
                <a:latin typeface="Arial Rounded MT Bold" panose="020F0704030504030204" pitchFamily="34" charset="0"/>
                <a:cs typeface="Arial" pitchFamily="34" charset="0"/>
              </a:rPr>
              <a:t>Q – </a:t>
            </a:r>
            <a:r>
              <a:rPr lang="en-US" altLang="ko-KR" dirty="0" smtClean="0">
                <a:effectLst>
                  <a:outerShdw blurRad="38100" dist="38100" dir="2700000" algn="tl">
                    <a:srgbClr val="000000">
                      <a:alpha val="43137"/>
                    </a:srgbClr>
                  </a:outerShdw>
                </a:effectLst>
                <a:latin typeface="Arial Rounded MT Bold" panose="020F0704030504030204" pitchFamily="34" charset="0"/>
                <a:cs typeface="Arial" pitchFamily="34" charset="0"/>
              </a:rPr>
              <a:t>Is this sport made up of 22 players in an open field in need of being so accurate and precise in dealing with the wide area of the ball </a:t>
            </a:r>
            <a:r>
              <a:rPr lang="en-US" altLang="ko-KR" dirty="0" smtClean="0">
                <a:solidFill>
                  <a:srgbClr val="C00000"/>
                </a:solidFill>
                <a:effectLst>
                  <a:outerShdw blurRad="38100" dist="38100" dir="2700000" algn="tl">
                    <a:srgbClr val="000000">
                      <a:alpha val="43137"/>
                    </a:srgbClr>
                  </a:outerShdw>
                </a:effectLst>
                <a:latin typeface="Arial Rounded MT Bold" panose="020F0704030504030204" pitchFamily="34" charset="0"/>
                <a:cs typeface="Arial" pitchFamily="34" charset="0"/>
              </a:rPr>
              <a:t>?</a:t>
            </a:r>
          </a:p>
          <a:p>
            <a:pPr>
              <a:lnSpc>
                <a:spcPct val="110000"/>
              </a:lnSpc>
            </a:pPr>
            <a:r>
              <a:rPr lang="en-US" altLang="ko-KR" dirty="0" smtClean="0">
                <a:solidFill>
                  <a:schemeClr val="accent4">
                    <a:lumMod val="75000"/>
                  </a:schemeClr>
                </a:solidFill>
                <a:effectLst>
                  <a:outerShdw blurRad="38100" dist="38100" dir="2700000" algn="tl">
                    <a:srgbClr val="000000">
                      <a:alpha val="43137"/>
                    </a:srgbClr>
                  </a:outerShdw>
                </a:effectLst>
                <a:latin typeface="Arial Rounded MT Bold" panose="020F0704030504030204" pitchFamily="34" charset="0"/>
                <a:cs typeface="Arial" pitchFamily="34" charset="0"/>
              </a:rPr>
              <a:t>Let’s have a look at the Judgement System</a:t>
            </a:r>
            <a:r>
              <a:rPr lang="en-US" altLang="ko-KR" dirty="0" smtClean="0">
                <a:effectLst>
                  <a:outerShdw blurRad="38100" dist="38100" dir="2700000" algn="tl">
                    <a:srgbClr val="000000">
                      <a:alpha val="43137"/>
                    </a:srgbClr>
                  </a:outerShdw>
                </a:effectLst>
                <a:latin typeface="Arial Rounded MT Bold" panose="020F0704030504030204" pitchFamily="34" charset="0"/>
                <a:cs typeface="Arial" pitchFamily="34" charset="0"/>
              </a:rPr>
              <a:t> …..</a:t>
            </a:r>
          </a:p>
          <a:p>
            <a:pPr>
              <a:lnSpc>
                <a:spcPct val="110000"/>
              </a:lnSpc>
            </a:pPr>
            <a:endParaRPr lang="en-US" altLang="ko-KR" sz="1200" dirty="0">
              <a:effectLst>
                <a:outerShdw blurRad="38100" dist="38100" dir="2700000" algn="tl">
                  <a:srgbClr val="000000">
                    <a:alpha val="43137"/>
                  </a:srgbClr>
                </a:outerShdw>
              </a:effectLst>
              <a:latin typeface="Arial Rounded MT Bold" panose="020F0704030504030204" pitchFamily="34" charset="0"/>
              <a:cs typeface="Arial" pitchFamily="34" charset="0"/>
            </a:endParaRPr>
          </a:p>
        </p:txBody>
      </p:sp>
    </p:spTree>
    <p:extLst>
      <p:ext uri="{BB962C8B-B14F-4D97-AF65-F5344CB8AC3E}">
        <p14:creationId xmlns:p14="http://schemas.microsoft.com/office/powerpoint/2010/main" val="36352476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Shape 49">
            <a:extLst>
              <a:ext uri="{FF2B5EF4-FFF2-40B4-BE49-F238E27FC236}">
                <a16:creationId xmlns="" xmlns:a16="http://schemas.microsoft.com/office/drawing/2014/main" id="{C13162AD-172F-4138-A519-DA52C0A0FBCE}"/>
              </a:ext>
            </a:extLst>
          </p:cNvPr>
          <p:cNvSpPr/>
          <p:nvPr/>
        </p:nvSpPr>
        <p:spPr>
          <a:xfrm rot="18900000">
            <a:off x="9938411" y="4616107"/>
            <a:ext cx="1803316" cy="1767502"/>
          </a:xfrm>
          <a:custGeom>
            <a:avLst/>
            <a:gdLst>
              <a:gd name="connsiteX0" fmla="*/ 3406600 w 3406600"/>
              <a:gd name="connsiteY0" fmla="*/ 0 h 3406600"/>
              <a:gd name="connsiteX1" fmla="*/ 3406600 w 3406600"/>
              <a:gd name="connsiteY1" fmla="*/ 3406600 h 3406600"/>
              <a:gd name="connsiteX2" fmla="*/ 2847806 w 3406600"/>
              <a:gd name="connsiteY2" fmla="*/ 3406600 h 3406600"/>
              <a:gd name="connsiteX3" fmla="*/ 2579775 w 3406600"/>
              <a:gd name="connsiteY3" fmla="*/ 3138569 h 3406600"/>
              <a:gd name="connsiteX4" fmla="*/ 3138569 w 3406600"/>
              <a:gd name="connsiteY4" fmla="*/ 3138569 h 3406600"/>
              <a:gd name="connsiteX5" fmla="*/ 3138569 w 3406600"/>
              <a:gd name="connsiteY5" fmla="*/ 268031 h 3406600"/>
              <a:gd name="connsiteX6" fmla="*/ 268031 w 3406600"/>
              <a:gd name="connsiteY6" fmla="*/ 268031 h 3406600"/>
              <a:gd name="connsiteX7" fmla="*/ 268031 w 3406600"/>
              <a:gd name="connsiteY7" fmla="*/ 826825 h 3406600"/>
              <a:gd name="connsiteX8" fmla="*/ 0 w 3406600"/>
              <a:gd name="connsiteY8" fmla="*/ 558794 h 3406600"/>
              <a:gd name="connsiteX9" fmla="*/ 0 w 3406600"/>
              <a:gd name="connsiteY9" fmla="*/ 0 h 34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6600" h="3406600">
                <a:moveTo>
                  <a:pt x="3406600" y="0"/>
                </a:moveTo>
                <a:lnTo>
                  <a:pt x="3406600" y="3406600"/>
                </a:lnTo>
                <a:lnTo>
                  <a:pt x="2847806" y="3406600"/>
                </a:lnTo>
                <a:lnTo>
                  <a:pt x="2579775" y="3138569"/>
                </a:lnTo>
                <a:lnTo>
                  <a:pt x="3138569" y="3138569"/>
                </a:lnTo>
                <a:lnTo>
                  <a:pt x="3138569" y="268031"/>
                </a:lnTo>
                <a:lnTo>
                  <a:pt x="268031" y="268031"/>
                </a:lnTo>
                <a:lnTo>
                  <a:pt x="268031" y="826825"/>
                </a:lnTo>
                <a:lnTo>
                  <a:pt x="0" y="558794"/>
                </a:lnTo>
                <a:lnTo>
                  <a:pt x="0" y="0"/>
                </a:lnTo>
                <a:close/>
              </a:path>
            </a:pathLst>
          </a:custGeom>
          <a:solidFill>
            <a:schemeClr val="accent4">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1" name="Picture 41">
            <a:extLst>
              <a:ext uri="{FF2B5EF4-FFF2-40B4-BE49-F238E27FC236}">
                <a16:creationId xmlns:a16="http://schemas.microsoft.com/office/drawing/2014/main" xmlns="" id="{F65B7414-E68C-4EA2-8853-98CB27D12944}"/>
              </a:ext>
            </a:extLst>
          </p:cNvPr>
          <p:cNvPicPr>
            <a:picLocks noChangeAspect="1"/>
          </p:cNvPicPr>
          <p:nvPr/>
        </p:nvPicPr>
        <p:blipFill rotWithShape="1">
          <a:blip r:embed="rId2">
            <a:extLst>
              <a:ext uri="{28A0092B-C50C-407E-A947-70E740481C1C}">
                <a14:useLocalDpi xmlns:a14="http://schemas.microsoft.com/office/drawing/2010/main" val="0"/>
              </a:ext>
            </a:extLst>
          </a:blip>
          <a:srcRect l="119" t="-23010" r="-119" b="65118"/>
          <a:stretch/>
        </p:blipFill>
        <p:spPr>
          <a:xfrm rot="10800000">
            <a:off x="-26001" y="-8531"/>
            <a:ext cx="12206572" cy="4624637"/>
          </a:xfrm>
          <a:prstGeom prst="rect">
            <a:avLst/>
          </a:prstGeom>
        </p:spPr>
      </p:pic>
      <p:pic>
        <p:nvPicPr>
          <p:cNvPr id="23" name="Picture 38">
            <a:extLst>
              <a:ext uri="{FF2B5EF4-FFF2-40B4-BE49-F238E27FC236}">
                <a16:creationId xmlns:a16="http://schemas.microsoft.com/office/drawing/2014/main" xmlns="" id="{47CC5858-2BE2-472B-9A02-1DC851B79887}"/>
              </a:ext>
            </a:extLst>
          </p:cNvPr>
          <p:cNvPicPr>
            <a:picLocks noChangeAspect="1"/>
          </p:cNvPicPr>
          <p:nvPr/>
        </p:nvPicPr>
        <p:blipFill rotWithShape="1">
          <a:blip r:embed="rId2">
            <a:extLst>
              <a:ext uri="{28A0092B-C50C-407E-A947-70E740481C1C}">
                <a14:useLocalDpi xmlns:a14="http://schemas.microsoft.com/office/drawing/2010/main" val="0"/>
              </a:ext>
            </a:extLst>
          </a:blip>
          <a:srcRect l="119" t="-23010" r="-119" b="65118"/>
          <a:stretch/>
        </p:blipFill>
        <p:spPr>
          <a:xfrm>
            <a:off x="0" y="2220649"/>
            <a:ext cx="12206572" cy="4624637"/>
          </a:xfrm>
          <a:prstGeom prst="rect">
            <a:avLst/>
          </a:prstGeom>
        </p:spPr>
      </p:pic>
      <p:sp>
        <p:nvSpPr>
          <p:cNvPr id="10" name="Text Placeholder 3">
            <a:extLst>
              <a:ext uri="{FF2B5EF4-FFF2-40B4-BE49-F238E27FC236}">
                <a16:creationId xmlns:a16="http://schemas.microsoft.com/office/drawing/2014/main" xmlns="" id="{4515F686-DE36-410C-8A93-DEE4B16BDD01}"/>
              </a:ext>
            </a:extLst>
          </p:cNvPr>
          <p:cNvSpPr txBox="1">
            <a:spLocks/>
          </p:cNvSpPr>
          <p:nvPr/>
        </p:nvSpPr>
        <p:spPr>
          <a:xfrm>
            <a:off x="3354323" y="1029863"/>
            <a:ext cx="6424057" cy="1204854"/>
          </a:xfrm>
          <a:prstGeom prst="rect">
            <a:avLst/>
          </a:prstGeom>
        </p:spPr>
        <p:txBody>
          <a:bodyPr anchor="ctr"/>
          <a:lstStyle>
            <a:lvl1pPr marL="0" indent="0" algn="l" defTabSz="914400" rtl="0" eaLnBrk="1" latinLnBrk="1" hangingPunct="1">
              <a:spcBef>
                <a:spcPct val="20000"/>
              </a:spcBef>
              <a:buFont typeface="Arial" pitchFamily="34" charset="0"/>
              <a:buNone/>
              <a:defRPr sz="28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en-US" altLang="ko-KR" sz="4800" dirty="0" smtClean="0">
                <a:effectLst>
                  <a:outerShdw blurRad="38100" dist="38100" dir="2700000" algn="tl">
                    <a:srgbClr val="000000">
                      <a:alpha val="43137"/>
                    </a:srgbClr>
                  </a:outerShdw>
                </a:effectLst>
                <a:latin typeface="Arial Rounded MT Bold" panose="020F0704030504030204" pitchFamily="34" charset="0"/>
                <a:cs typeface="Arial" pitchFamily="34" charset="0"/>
              </a:rPr>
              <a:t>Judgement System</a:t>
            </a:r>
            <a:endParaRPr lang="en-US" altLang="ko-KR" sz="2400" dirty="0">
              <a:effectLst>
                <a:outerShdw blurRad="38100" dist="38100" dir="2700000" algn="tl">
                  <a:srgbClr val="000000">
                    <a:alpha val="43137"/>
                  </a:srgbClr>
                </a:outerShdw>
              </a:effectLst>
              <a:latin typeface="Arial Rounded MT Bold" panose="020F0704030504030204" pitchFamily="34" charset="0"/>
              <a:cs typeface="Arial" pitchFamily="34" charset="0"/>
            </a:endParaRPr>
          </a:p>
        </p:txBody>
      </p:sp>
      <p:sp>
        <p:nvSpPr>
          <p:cNvPr id="11" name="직사각형 11">
            <a:extLst>
              <a:ext uri="{FF2B5EF4-FFF2-40B4-BE49-F238E27FC236}">
                <a16:creationId xmlns:a16="http://schemas.microsoft.com/office/drawing/2014/main" xmlns="" id="{6FE708FA-12A5-4147-B82D-340D486A9753}"/>
              </a:ext>
            </a:extLst>
          </p:cNvPr>
          <p:cNvSpPr/>
          <p:nvPr/>
        </p:nvSpPr>
        <p:spPr>
          <a:xfrm>
            <a:off x="3354323" y="2220649"/>
            <a:ext cx="5789678" cy="4524315"/>
          </a:xfrm>
          <a:prstGeom prst="rect">
            <a:avLst/>
          </a:prstGeom>
        </p:spPr>
        <p:txBody>
          <a:bodyPr wrap="square">
            <a:spAutoFit/>
          </a:bodyPr>
          <a:lstStyle/>
          <a:p>
            <a:pPr algn="l">
              <a:lnSpc>
                <a:spcPct val="150000"/>
              </a:lnSpc>
            </a:pPr>
            <a:r>
              <a:rPr lang="en-US" altLang="ko-KR" sz="1600"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The referees in soccer are four  , </a:t>
            </a:r>
            <a:r>
              <a:rPr lang="en-US" altLang="ko-KR" sz="1600" b="1" dirty="0" smtClean="0">
                <a:solidFill>
                  <a:schemeClr val="accent2">
                    <a:lumMod val="75000"/>
                  </a:schemeClr>
                </a:solidFill>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Two Assistant Referees </a:t>
            </a:r>
            <a:r>
              <a:rPr lang="en-US" altLang="ko-KR" sz="1600"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one on each side decides offside and the free kick closest to him , </a:t>
            </a:r>
            <a:r>
              <a:rPr lang="en-US" altLang="ko-KR" sz="1600" b="1" dirty="0" smtClean="0">
                <a:solidFill>
                  <a:schemeClr val="accent2">
                    <a:lumMod val="75000"/>
                  </a:schemeClr>
                </a:solidFill>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Another </a:t>
            </a:r>
            <a:r>
              <a:rPr lang="en-US" altLang="ko-KR" sz="1600" b="1" dirty="0">
                <a:solidFill>
                  <a:schemeClr val="accent2">
                    <a:lumMod val="75000"/>
                  </a:schemeClr>
                </a:solidFill>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R</a:t>
            </a:r>
            <a:r>
              <a:rPr lang="en-US" altLang="ko-KR" sz="1600" b="1" dirty="0" smtClean="0">
                <a:solidFill>
                  <a:schemeClr val="accent2">
                    <a:lumMod val="75000"/>
                  </a:schemeClr>
                </a:solidFill>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eferee </a:t>
            </a:r>
            <a:r>
              <a:rPr lang="en-US" altLang="ko-KR" sz="1600"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supervises the substitute players . Finally </a:t>
            </a:r>
            <a:r>
              <a:rPr lang="en-US" altLang="ko-KR" sz="1600" b="1" dirty="0" smtClean="0">
                <a:solidFill>
                  <a:schemeClr val="accent2">
                    <a:lumMod val="75000"/>
                  </a:schemeClr>
                </a:solidFill>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The Referee In </a:t>
            </a:r>
            <a:r>
              <a:rPr lang="en-US" altLang="ko-KR" sz="1600" b="1" dirty="0">
                <a:solidFill>
                  <a:schemeClr val="accent2">
                    <a:lumMod val="75000"/>
                  </a:schemeClr>
                </a:solidFill>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T</a:t>
            </a:r>
            <a:r>
              <a:rPr lang="en-US" altLang="ko-KR" sz="1600" b="1" dirty="0" smtClean="0">
                <a:solidFill>
                  <a:schemeClr val="accent2">
                    <a:lumMod val="75000"/>
                  </a:schemeClr>
                </a:solidFill>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he </a:t>
            </a:r>
            <a:r>
              <a:rPr lang="en-US" altLang="ko-KR" sz="1600" b="1" dirty="0">
                <a:solidFill>
                  <a:schemeClr val="accent2">
                    <a:lumMod val="75000"/>
                  </a:schemeClr>
                </a:solidFill>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A</a:t>
            </a:r>
            <a:r>
              <a:rPr lang="en-US" altLang="ko-KR" sz="1600" b="1" dirty="0" smtClean="0">
                <a:solidFill>
                  <a:schemeClr val="accent2">
                    <a:lumMod val="75000"/>
                  </a:schemeClr>
                </a:solidFill>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rea </a:t>
            </a:r>
            <a:r>
              <a:rPr lang="en-US" altLang="ko-KR" sz="1600" b="1" dirty="0">
                <a:solidFill>
                  <a:schemeClr val="accent2">
                    <a:lumMod val="75000"/>
                  </a:schemeClr>
                </a:solidFill>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D</a:t>
            </a:r>
            <a:r>
              <a:rPr lang="en-US" altLang="ko-KR" sz="1600" b="1" dirty="0" smtClean="0">
                <a:solidFill>
                  <a:schemeClr val="accent2">
                    <a:lumMod val="75000"/>
                  </a:schemeClr>
                </a:solidFill>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uring </a:t>
            </a:r>
            <a:r>
              <a:rPr lang="en-US" altLang="ko-KR" sz="1600" b="1" dirty="0">
                <a:solidFill>
                  <a:schemeClr val="accent2">
                    <a:lumMod val="75000"/>
                  </a:schemeClr>
                </a:solidFill>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T</a:t>
            </a:r>
            <a:r>
              <a:rPr lang="en-US" altLang="ko-KR" sz="1600" b="1" dirty="0" smtClean="0">
                <a:solidFill>
                  <a:schemeClr val="accent2">
                    <a:lumMod val="75000"/>
                  </a:schemeClr>
                </a:solidFill>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he Play </a:t>
            </a:r>
            <a:r>
              <a:rPr lang="en-US" altLang="ko-KR" sz="1600"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who is The most important and special one .  The one who acts on the rules and controls the play throughout the whole game by coordinating with the other referees , calculating the time period of the game , and records the events that occur during the game , where there is a complete report of any event that has occurred before , during or even after the game .</a:t>
            </a:r>
          </a:p>
          <a:p>
            <a:pPr algn="l">
              <a:lnSpc>
                <a:spcPct val="150000"/>
              </a:lnSpc>
            </a:pPr>
            <a:r>
              <a:rPr lang="en-US" altLang="ko-KR" sz="1600" b="1" dirty="0" smtClean="0">
                <a:solidFill>
                  <a:schemeClr val="accent6">
                    <a:lumMod val="75000"/>
                  </a:schemeClr>
                </a:solidFill>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This system is supported by technique and  people assigned to watch for foul play</a:t>
            </a:r>
            <a:r>
              <a:rPr lang="en-US" altLang="ko-KR" sz="1600"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a:t>
            </a:r>
          </a:p>
        </p:txBody>
      </p:sp>
      <p:pic>
        <p:nvPicPr>
          <p:cNvPr id="2" name="صورة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33838" y="4698883"/>
            <a:ext cx="2196679" cy="1235632"/>
          </a:xfrm>
          <a:prstGeom prst="rect">
            <a:avLst/>
          </a:prstGeom>
        </p:spPr>
      </p:pic>
      <p:sp>
        <p:nvSpPr>
          <p:cNvPr id="9" name="Freeform: Shape 49">
            <a:extLst>
              <a:ext uri="{FF2B5EF4-FFF2-40B4-BE49-F238E27FC236}">
                <a16:creationId xmlns="" xmlns:a16="http://schemas.microsoft.com/office/drawing/2014/main" id="{C13162AD-172F-4138-A519-DA52C0A0FBCE}"/>
              </a:ext>
            </a:extLst>
          </p:cNvPr>
          <p:cNvSpPr/>
          <p:nvPr/>
        </p:nvSpPr>
        <p:spPr>
          <a:xfrm rot="18900000">
            <a:off x="9990932" y="326017"/>
            <a:ext cx="1803316" cy="1767502"/>
          </a:xfrm>
          <a:custGeom>
            <a:avLst/>
            <a:gdLst>
              <a:gd name="connsiteX0" fmla="*/ 3406600 w 3406600"/>
              <a:gd name="connsiteY0" fmla="*/ 0 h 3406600"/>
              <a:gd name="connsiteX1" fmla="*/ 3406600 w 3406600"/>
              <a:gd name="connsiteY1" fmla="*/ 3406600 h 3406600"/>
              <a:gd name="connsiteX2" fmla="*/ 2847806 w 3406600"/>
              <a:gd name="connsiteY2" fmla="*/ 3406600 h 3406600"/>
              <a:gd name="connsiteX3" fmla="*/ 2579775 w 3406600"/>
              <a:gd name="connsiteY3" fmla="*/ 3138569 h 3406600"/>
              <a:gd name="connsiteX4" fmla="*/ 3138569 w 3406600"/>
              <a:gd name="connsiteY4" fmla="*/ 3138569 h 3406600"/>
              <a:gd name="connsiteX5" fmla="*/ 3138569 w 3406600"/>
              <a:gd name="connsiteY5" fmla="*/ 268031 h 3406600"/>
              <a:gd name="connsiteX6" fmla="*/ 268031 w 3406600"/>
              <a:gd name="connsiteY6" fmla="*/ 268031 h 3406600"/>
              <a:gd name="connsiteX7" fmla="*/ 268031 w 3406600"/>
              <a:gd name="connsiteY7" fmla="*/ 826825 h 3406600"/>
              <a:gd name="connsiteX8" fmla="*/ 0 w 3406600"/>
              <a:gd name="connsiteY8" fmla="*/ 558794 h 3406600"/>
              <a:gd name="connsiteX9" fmla="*/ 0 w 3406600"/>
              <a:gd name="connsiteY9" fmla="*/ 0 h 34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6600" h="3406600">
                <a:moveTo>
                  <a:pt x="3406600" y="0"/>
                </a:moveTo>
                <a:lnTo>
                  <a:pt x="3406600" y="3406600"/>
                </a:lnTo>
                <a:lnTo>
                  <a:pt x="2847806" y="3406600"/>
                </a:lnTo>
                <a:lnTo>
                  <a:pt x="2579775" y="3138569"/>
                </a:lnTo>
                <a:lnTo>
                  <a:pt x="3138569" y="3138569"/>
                </a:lnTo>
                <a:lnTo>
                  <a:pt x="3138569" y="268031"/>
                </a:lnTo>
                <a:lnTo>
                  <a:pt x="268031" y="268031"/>
                </a:lnTo>
                <a:lnTo>
                  <a:pt x="268031" y="826825"/>
                </a:lnTo>
                <a:lnTo>
                  <a:pt x="0" y="558794"/>
                </a:lnTo>
                <a:lnTo>
                  <a:pt x="0" y="0"/>
                </a:lnTo>
                <a:close/>
              </a:path>
            </a:pathLst>
          </a:custGeom>
          <a:solidFill>
            <a:schemeClr val="accent4">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3" name="صورة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2892" y="-253106"/>
            <a:ext cx="2606077" cy="1954557"/>
          </a:xfrm>
          <a:prstGeom prst="rect">
            <a:avLst/>
          </a:prstGeom>
        </p:spPr>
      </p:pic>
      <p:sp>
        <p:nvSpPr>
          <p:cNvPr id="14" name="Freeform: Shape 49">
            <a:extLst>
              <a:ext uri="{FF2B5EF4-FFF2-40B4-BE49-F238E27FC236}">
                <a16:creationId xmlns="" xmlns:a16="http://schemas.microsoft.com/office/drawing/2014/main" id="{C13162AD-172F-4138-A519-DA52C0A0FBCE}"/>
              </a:ext>
            </a:extLst>
          </p:cNvPr>
          <p:cNvSpPr/>
          <p:nvPr/>
        </p:nvSpPr>
        <p:spPr>
          <a:xfrm rot="18900000">
            <a:off x="9968156" y="2447280"/>
            <a:ext cx="1803316" cy="1767502"/>
          </a:xfrm>
          <a:custGeom>
            <a:avLst/>
            <a:gdLst>
              <a:gd name="connsiteX0" fmla="*/ 3406600 w 3406600"/>
              <a:gd name="connsiteY0" fmla="*/ 0 h 3406600"/>
              <a:gd name="connsiteX1" fmla="*/ 3406600 w 3406600"/>
              <a:gd name="connsiteY1" fmla="*/ 3406600 h 3406600"/>
              <a:gd name="connsiteX2" fmla="*/ 2847806 w 3406600"/>
              <a:gd name="connsiteY2" fmla="*/ 3406600 h 3406600"/>
              <a:gd name="connsiteX3" fmla="*/ 2579775 w 3406600"/>
              <a:gd name="connsiteY3" fmla="*/ 3138569 h 3406600"/>
              <a:gd name="connsiteX4" fmla="*/ 3138569 w 3406600"/>
              <a:gd name="connsiteY4" fmla="*/ 3138569 h 3406600"/>
              <a:gd name="connsiteX5" fmla="*/ 3138569 w 3406600"/>
              <a:gd name="connsiteY5" fmla="*/ 268031 h 3406600"/>
              <a:gd name="connsiteX6" fmla="*/ 268031 w 3406600"/>
              <a:gd name="connsiteY6" fmla="*/ 268031 h 3406600"/>
              <a:gd name="connsiteX7" fmla="*/ 268031 w 3406600"/>
              <a:gd name="connsiteY7" fmla="*/ 826825 h 3406600"/>
              <a:gd name="connsiteX8" fmla="*/ 0 w 3406600"/>
              <a:gd name="connsiteY8" fmla="*/ 558794 h 3406600"/>
              <a:gd name="connsiteX9" fmla="*/ 0 w 3406600"/>
              <a:gd name="connsiteY9" fmla="*/ 0 h 34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6600" h="3406600">
                <a:moveTo>
                  <a:pt x="3406600" y="0"/>
                </a:moveTo>
                <a:lnTo>
                  <a:pt x="3406600" y="3406600"/>
                </a:lnTo>
                <a:lnTo>
                  <a:pt x="2847806" y="3406600"/>
                </a:lnTo>
                <a:lnTo>
                  <a:pt x="2579775" y="3138569"/>
                </a:lnTo>
                <a:lnTo>
                  <a:pt x="3138569" y="3138569"/>
                </a:lnTo>
                <a:lnTo>
                  <a:pt x="3138569" y="268031"/>
                </a:lnTo>
                <a:lnTo>
                  <a:pt x="268031" y="268031"/>
                </a:lnTo>
                <a:lnTo>
                  <a:pt x="268031" y="826825"/>
                </a:lnTo>
                <a:lnTo>
                  <a:pt x="0" y="558794"/>
                </a:lnTo>
                <a:lnTo>
                  <a:pt x="0" y="0"/>
                </a:lnTo>
                <a:close/>
              </a:path>
            </a:pathLst>
          </a:custGeom>
          <a:solidFill>
            <a:schemeClr val="accent4">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4" name="صورة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63583" y="2297477"/>
            <a:ext cx="1935890" cy="1935890"/>
          </a:xfrm>
          <a:prstGeom prst="rect">
            <a:avLst/>
          </a:prstGeom>
        </p:spPr>
      </p:pic>
      <p:sp>
        <p:nvSpPr>
          <p:cNvPr id="12" name="Freeform: Shape 51">
            <a:extLst>
              <a:ext uri="{FF2B5EF4-FFF2-40B4-BE49-F238E27FC236}">
                <a16:creationId xmlns="" xmlns:a16="http://schemas.microsoft.com/office/drawing/2014/main" id="{BF2BC4A5-D679-499B-9BE3-4F177893EE9D}"/>
              </a:ext>
            </a:extLst>
          </p:cNvPr>
          <p:cNvSpPr/>
          <p:nvPr/>
        </p:nvSpPr>
        <p:spPr>
          <a:xfrm rot="18900000">
            <a:off x="10104095" y="609908"/>
            <a:ext cx="1646883" cy="1496722"/>
          </a:xfrm>
          <a:custGeom>
            <a:avLst/>
            <a:gdLst>
              <a:gd name="connsiteX0" fmla="*/ 0 w 3160893"/>
              <a:gd name="connsiteY0" fmla="*/ 0 h 3160893"/>
              <a:gd name="connsiteX1" fmla="*/ 268031 w 3160893"/>
              <a:gd name="connsiteY1" fmla="*/ 268031 h 3160893"/>
              <a:gd name="connsiteX2" fmla="*/ 268031 w 3160893"/>
              <a:gd name="connsiteY2" fmla="*/ 2892862 h 3160893"/>
              <a:gd name="connsiteX3" fmla="*/ 2892862 w 3160893"/>
              <a:gd name="connsiteY3" fmla="*/ 2892862 h 3160893"/>
              <a:gd name="connsiteX4" fmla="*/ 3160893 w 3160893"/>
              <a:gd name="connsiteY4" fmla="*/ 3160893 h 3160893"/>
              <a:gd name="connsiteX5" fmla="*/ 0 w 3160893"/>
              <a:gd name="connsiteY5" fmla="*/ 3160893 h 3160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0893" h="3160893">
                <a:moveTo>
                  <a:pt x="0" y="0"/>
                </a:moveTo>
                <a:lnTo>
                  <a:pt x="268031" y="268031"/>
                </a:lnTo>
                <a:lnTo>
                  <a:pt x="268031" y="2892862"/>
                </a:lnTo>
                <a:lnTo>
                  <a:pt x="2892862" y="2892862"/>
                </a:lnTo>
                <a:lnTo>
                  <a:pt x="3160893" y="3160893"/>
                </a:lnTo>
                <a:lnTo>
                  <a:pt x="0" y="3160893"/>
                </a:lnTo>
                <a:close/>
              </a:path>
            </a:pathLst>
          </a:custGeom>
          <a:solidFill>
            <a:schemeClr val="accent4">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51">
            <a:extLst>
              <a:ext uri="{FF2B5EF4-FFF2-40B4-BE49-F238E27FC236}">
                <a16:creationId xmlns="" xmlns:a16="http://schemas.microsoft.com/office/drawing/2014/main" id="{BF2BC4A5-D679-499B-9BE3-4F177893EE9D}"/>
              </a:ext>
            </a:extLst>
          </p:cNvPr>
          <p:cNvSpPr/>
          <p:nvPr/>
        </p:nvSpPr>
        <p:spPr>
          <a:xfrm rot="18900000">
            <a:off x="10081319" y="2731171"/>
            <a:ext cx="1646883" cy="1496722"/>
          </a:xfrm>
          <a:custGeom>
            <a:avLst/>
            <a:gdLst>
              <a:gd name="connsiteX0" fmla="*/ 0 w 3160893"/>
              <a:gd name="connsiteY0" fmla="*/ 0 h 3160893"/>
              <a:gd name="connsiteX1" fmla="*/ 268031 w 3160893"/>
              <a:gd name="connsiteY1" fmla="*/ 268031 h 3160893"/>
              <a:gd name="connsiteX2" fmla="*/ 268031 w 3160893"/>
              <a:gd name="connsiteY2" fmla="*/ 2892862 h 3160893"/>
              <a:gd name="connsiteX3" fmla="*/ 2892862 w 3160893"/>
              <a:gd name="connsiteY3" fmla="*/ 2892862 h 3160893"/>
              <a:gd name="connsiteX4" fmla="*/ 3160893 w 3160893"/>
              <a:gd name="connsiteY4" fmla="*/ 3160893 h 3160893"/>
              <a:gd name="connsiteX5" fmla="*/ 0 w 3160893"/>
              <a:gd name="connsiteY5" fmla="*/ 3160893 h 3160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0893" h="3160893">
                <a:moveTo>
                  <a:pt x="0" y="0"/>
                </a:moveTo>
                <a:lnTo>
                  <a:pt x="268031" y="268031"/>
                </a:lnTo>
                <a:lnTo>
                  <a:pt x="268031" y="2892862"/>
                </a:lnTo>
                <a:lnTo>
                  <a:pt x="2892862" y="2892862"/>
                </a:lnTo>
                <a:lnTo>
                  <a:pt x="3160893" y="3160893"/>
                </a:lnTo>
                <a:lnTo>
                  <a:pt x="0" y="3160893"/>
                </a:lnTo>
                <a:close/>
              </a:path>
            </a:pathLst>
          </a:custGeom>
          <a:solidFill>
            <a:schemeClr val="accent4">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eeform: Shape 51">
            <a:extLst>
              <a:ext uri="{FF2B5EF4-FFF2-40B4-BE49-F238E27FC236}">
                <a16:creationId xmlns="" xmlns:a16="http://schemas.microsoft.com/office/drawing/2014/main" id="{BF2BC4A5-D679-499B-9BE3-4F177893EE9D}"/>
              </a:ext>
            </a:extLst>
          </p:cNvPr>
          <p:cNvSpPr/>
          <p:nvPr/>
        </p:nvSpPr>
        <p:spPr>
          <a:xfrm rot="18900000">
            <a:off x="10051574" y="4899998"/>
            <a:ext cx="1646883" cy="1496722"/>
          </a:xfrm>
          <a:custGeom>
            <a:avLst/>
            <a:gdLst>
              <a:gd name="connsiteX0" fmla="*/ 0 w 3160893"/>
              <a:gd name="connsiteY0" fmla="*/ 0 h 3160893"/>
              <a:gd name="connsiteX1" fmla="*/ 268031 w 3160893"/>
              <a:gd name="connsiteY1" fmla="*/ 268031 h 3160893"/>
              <a:gd name="connsiteX2" fmla="*/ 268031 w 3160893"/>
              <a:gd name="connsiteY2" fmla="*/ 2892862 h 3160893"/>
              <a:gd name="connsiteX3" fmla="*/ 2892862 w 3160893"/>
              <a:gd name="connsiteY3" fmla="*/ 2892862 h 3160893"/>
              <a:gd name="connsiteX4" fmla="*/ 3160893 w 3160893"/>
              <a:gd name="connsiteY4" fmla="*/ 3160893 h 3160893"/>
              <a:gd name="connsiteX5" fmla="*/ 0 w 3160893"/>
              <a:gd name="connsiteY5" fmla="*/ 3160893 h 3160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0893" h="3160893">
                <a:moveTo>
                  <a:pt x="0" y="0"/>
                </a:moveTo>
                <a:lnTo>
                  <a:pt x="268031" y="268031"/>
                </a:lnTo>
                <a:lnTo>
                  <a:pt x="268031" y="2892862"/>
                </a:lnTo>
                <a:lnTo>
                  <a:pt x="2892862" y="2892862"/>
                </a:lnTo>
                <a:lnTo>
                  <a:pt x="3160893" y="3160893"/>
                </a:lnTo>
                <a:lnTo>
                  <a:pt x="0" y="3160893"/>
                </a:lnTo>
                <a:close/>
              </a:path>
            </a:pathLst>
          </a:custGeom>
          <a:solidFill>
            <a:schemeClr val="accent4">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23619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1">
            <a:extLst>
              <a:ext uri="{FF2B5EF4-FFF2-40B4-BE49-F238E27FC236}">
                <a16:creationId xmlns:a16="http://schemas.microsoft.com/office/drawing/2014/main" xmlns="" id="{F65B7414-E68C-4EA2-8853-98CB27D12944}"/>
              </a:ext>
            </a:extLst>
          </p:cNvPr>
          <p:cNvPicPr>
            <a:picLocks noChangeAspect="1"/>
          </p:cNvPicPr>
          <p:nvPr/>
        </p:nvPicPr>
        <p:blipFill rotWithShape="1">
          <a:blip r:embed="rId2">
            <a:extLst>
              <a:ext uri="{28A0092B-C50C-407E-A947-70E740481C1C}">
                <a14:useLocalDpi xmlns:a14="http://schemas.microsoft.com/office/drawing/2010/main" val="0"/>
              </a:ext>
            </a:extLst>
          </a:blip>
          <a:srcRect l="119" t="-23010" r="-119" b="65118"/>
          <a:stretch/>
        </p:blipFill>
        <p:spPr>
          <a:xfrm rot="10800000">
            <a:off x="-26001" y="-8531"/>
            <a:ext cx="12206572" cy="4624637"/>
          </a:xfrm>
          <a:prstGeom prst="rect">
            <a:avLst/>
          </a:prstGeom>
        </p:spPr>
      </p:pic>
      <p:pic>
        <p:nvPicPr>
          <p:cNvPr id="23" name="Picture 38">
            <a:extLst>
              <a:ext uri="{FF2B5EF4-FFF2-40B4-BE49-F238E27FC236}">
                <a16:creationId xmlns:a16="http://schemas.microsoft.com/office/drawing/2014/main" xmlns="" id="{47CC5858-2BE2-472B-9A02-1DC851B79887}"/>
              </a:ext>
            </a:extLst>
          </p:cNvPr>
          <p:cNvPicPr>
            <a:picLocks noChangeAspect="1"/>
          </p:cNvPicPr>
          <p:nvPr/>
        </p:nvPicPr>
        <p:blipFill rotWithShape="1">
          <a:blip r:embed="rId2">
            <a:extLst>
              <a:ext uri="{28A0092B-C50C-407E-A947-70E740481C1C}">
                <a14:useLocalDpi xmlns:a14="http://schemas.microsoft.com/office/drawing/2010/main" val="0"/>
              </a:ext>
            </a:extLst>
          </a:blip>
          <a:srcRect l="119" t="-23010" r="-119" b="65118"/>
          <a:stretch/>
        </p:blipFill>
        <p:spPr>
          <a:xfrm>
            <a:off x="0" y="2220649"/>
            <a:ext cx="12206572" cy="4624637"/>
          </a:xfrm>
          <a:prstGeom prst="rect">
            <a:avLst/>
          </a:prstGeom>
        </p:spPr>
      </p:pic>
      <p:sp>
        <p:nvSpPr>
          <p:cNvPr id="10" name="Text Placeholder 3">
            <a:extLst>
              <a:ext uri="{FF2B5EF4-FFF2-40B4-BE49-F238E27FC236}">
                <a16:creationId xmlns:a16="http://schemas.microsoft.com/office/drawing/2014/main" xmlns="" id="{4515F686-DE36-410C-8A93-DEE4B16BDD01}"/>
              </a:ext>
            </a:extLst>
          </p:cNvPr>
          <p:cNvSpPr txBox="1">
            <a:spLocks/>
          </p:cNvSpPr>
          <p:nvPr/>
        </p:nvSpPr>
        <p:spPr>
          <a:xfrm>
            <a:off x="3354323" y="1029863"/>
            <a:ext cx="6727004" cy="1204854"/>
          </a:xfrm>
          <a:prstGeom prst="rect">
            <a:avLst/>
          </a:prstGeom>
        </p:spPr>
        <p:txBody>
          <a:bodyPr anchor="ctr"/>
          <a:lstStyle>
            <a:lvl1pPr marL="0" indent="0" algn="l" defTabSz="914400" rtl="0" eaLnBrk="1" latinLnBrk="1" hangingPunct="1">
              <a:spcBef>
                <a:spcPct val="20000"/>
              </a:spcBef>
              <a:buFont typeface="Arial" pitchFamily="34" charset="0"/>
              <a:buNone/>
              <a:defRPr sz="28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en-US" altLang="ko-KR" sz="5400" dirty="0" smtClean="0">
                <a:effectLst>
                  <a:outerShdw blurRad="38100" dist="38100" dir="2700000" algn="tl">
                    <a:srgbClr val="000000">
                      <a:alpha val="43137"/>
                    </a:srgbClr>
                  </a:outerShdw>
                </a:effectLst>
                <a:latin typeface="Arial Rounded MT Bold" panose="020F0704030504030204" pitchFamily="34" charset="0"/>
                <a:cs typeface="Arial" pitchFamily="34" charset="0"/>
              </a:rPr>
              <a:t>Techniques</a:t>
            </a:r>
            <a:endParaRPr lang="en-US" altLang="ko-KR" dirty="0">
              <a:effectLst>
                <a:outerShdw blurRad="38100" dist="38100" dir="2700000" algn="tl">
                  <a:srgbClr val="000000">
                    <a:alpha val="43137"/>
                  </a:srgbClr>
                </a:outerShdw>
              </a:effectLst>
              <a:latin typeface="Arial Rounded MT Bold" panose="020F0704030504030204" pitchFamily="34" charset="0"/>
              <a:cs typeface="Arial" pitchFamily="34" charset="0"/>
            </a:endParaRPr>
          </a:p>
        </p:txBody>
      </p:sp>
      <p:sp>
        <p:nvSpPr>
          <p:cNvPr id="11" name="직사각형 11">
            <a:extLst>
              <a:ext uri="{FF2B5EF4-FFF2-40B4-BE49-F238E27FC236}">
                <a16:creationId xmlns:a16="http://schemas.microsoft.com/office/drawing/2014/main" xmlns="" id="{6FE708FA-12A5-4147-B82D-340D486A9753}"/>
              </a:ext>
            </a:extLst>
          </p:cNvPr>
          <p:cNvSpPr/>
          <p:nvPr/>
        </p:nvSpPr>
        <p:spPr>
          <a:xfrm>
            <a:off x="3354322" y="2220649"/>
            <a:ext cx="6085099" cy="1661993"/>
          </a:xfrm>
          <a:prstGeom prst="rect">
            <a:avLst/>
          </a:prstGeom>
        </p:spPr>
        <p:txBody>
          <a:bodyPr wrap="square">
            <a:spAutoFit/>
          </a:bodyPr>
          <a:lstStyle/>
          <a:p>
            <a:pPr algn="l">
              <a:lnSpc>
                <a:spcPct val="150000"/>
              </a:lnSpc>
            </a:pPr>
            <a:r>
              <a:rPr lang="en-US" altLang="ko-KR" sz="1600"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The evolution in technology has helped support the referees calls during the game where it depends on philosophy “ </a:t>
            </a:r>
            <a:r>
              <a:rPr lang="en-US" altLang="ko-KR" b="1" dirty="0" smtClean="0">
                <a:solidFill>
                  <a:schemeClr val="accent1">
                    <a:lumMod val="50000"/>
                  </a:schemeClr>
                </a:solidFill>
                <a:effectLst>
                  <a:outerShdw blurRad="50800" dist="38100" algn="l" rotWithShape="0">
                    <a:prstClr val="black">
                      <a:alpha val="40000"/>
                    </a:prstClr>
                  </a:outerShdw>
                </a:effectLst>
                <a:latin typeface="Arial Rounded MT Bold" panose="020F0704030504030204" pitchFamily="34" charset="0"/>
                <a:ea typeface="Arial Unicode MS" panose="020B0604020202020204" pitchFamily="34" charset="-128"/>
                <a:cs typeface="Arial Unicode MS" panose="020B0604020202020204" pitchFamily="34" charset="-128"/>
              </a:rPr>
              <a:t>Minimal </a:t>
            </a:r>
            <a:r>
              <a:rPr lang="en-US" altLang="ko-KR" b="1" dirty="0">
                <a:solidFill>
                  <a:schemeClr val="accent1">
                    <a:lumMod val="50000"/>
                  </a:schemeClr>
                </a:solidFill>
                <a:effectLst>
                  <a:outerShdw blurRad="50800" dist="38100" algn="l" rotWithShape="0">
                    <a:prstClr val="black">
                      <a:alpha val="40000"/>
                    </a:prstClr>
                  </a:outerShdw>
                </a:effectLst>
                <a:latin typeface="Arial Rounded MT Bold" panose="020F0704030504030204" pitchFamily="34" charset="0"/>
                <a:ea typeface="Arial Unicode MS" panose="020B0604020202020204" pitchFamily="34" charset="-128"/>
                <a:cs typeface="Arial Unicode MS" panose="020B0604020202020204" pitchFamily="34" charset="-128"/>
              </a:rPr>
              <a:t>I</a:t>
            </a:r>
            <a:r>
              <a:rPr lang="en-US" altLang="ko-KR" b="1" dirty="0" smtClean="0">
                <a:solidFill>
                  <a:schemeClr val="accent1">
                    <a:lumMod val="50000"/>
                  </a:schemeClr>
                </a:solidFill>
                <a:effectLst>
                  <a:outerShdw blurRad="50800" dist="38100" algn="l" rotWithShape="0">
                    <a:prstClr val="black">
                      <a:alpha val="40000"/>
                    </a:prstClr>
                  </a:outerShdw>
                </a:effectLst>
                <a:latin typeface="Arial Rounded MT Bold" panose="020F0704030504030204" pitchFamily="34" charset="0"/>
                <a:ea typeface="Arial Unicode MS" panose="020B0604020202020204" pitchFamily="34" charset="-128"/>
                <a:cs typeface="Arial Unicode MS" panose="020B0604020202020204" pitchFamily="34" charset="-128"/>
              </a:rPr>
              <a:t>ntervention </a:t>
            </a:r>
            <a:r>
              <a:rPr lang="en-US" altLang="ko-KR" b="1" dirty="0">
                <a:solidFill>
                  <a:schemeClr val="accent1">
                    <a:lumMod val="50000"/>
                  </a:schemeClr>
                </a:solidFill>
                <a:effectLst>
                  <a:outerShdw blurRad="50800" dist="38100" algn="l" rotWithShape="0">
                    <a:prstClr val="black">
                      <a:alpha val="40000"/>
                    </a:prstClr>
                  </a:outerShdw>
                </a:effectLst>
                <a:latin typeface="Arial Rounded MT Bold" panose="020F0704030504030204" pitchFamily="34" charset="0"/>
                <a:ea typeface="Arial Unicode MS" panose="020B0604020202020204" pitchFamily="34" charset="-128"/>
                <a:cs typeface="Arial Unicode MS" panose="020B0604020202020204" pitchFamily="34" charset="-128"/>
              </a:rPr>
              <a:t>F</a:t>
            </a:r>
            <a:r>
              <a:rPr lang="en-US" altLang="ko-KR" b="1" dirty="0" smtClean="0">
                <a:solidFill>
                  <a:schemeClr val="accent1">
                    <a:lumMod val="50000"/>
                  </a:schemeClr>
                </a:solidFill>
                <a:effectLst>
                  <a:outerShdw blurRad="50800" dist="38100" algn="l" rotWithShape="0">
                    <a:prstClr val="black">
                      <a:alpha val="40000"/>
                    </a:prstClr>
                  </a:outerShdw>
                </a:effectLst>
                <a:latin typeface="Arial Rounded MT Bold" panose="020F0704030504030204" pitchFamily="34" charset="0"/>
                <a:ea typeface="Arial Unicode MS" panose="020B0604020202020204" pitchFamily="34" charset="-128"/>
                <a:cs typeface="Arial Unicode MS" panose="020B0604020202020204" pitchFamily="34" charset="-128"/>
              </a:rPr>
              <a:t>or </a:t>
            </a:r>
            <a:r>
              <a:rPr lang="en-US" altLang="ko-KR" b="1" dirty="0">
                <a:solidFill>
                  <a:schemeClr val="accent1">
                    <a:lumMod val="50000"/>
                  </a:schemeClr>
                </a:solidFill>
                <a:effectLst>
                  <a:outerShdw blurRad="50800" dist="38100" algn="l" rotWithShape="0">
                    <a:prstClr val="black">
                      <a:alpha val="40000"/>
                    </a:prstClr>
                  </a:outerShdw>
                </a:effectLst>
                <a:latin typeface="Arial Rounded MT Bold" panose="020F0704030504030204" pitchFamily="34" charset="0"/>
                <a:ea typeface="Arial Unicode MS" panose="020B0604020202020204" pitchFamily="34" charset="-128"/>
                <a:cs typeface="Arial Unicode MS" panose="020B0604020202020204" pitchFamily="34" charset="-128"/>
              </a:rPr>
              <a:t>T</a:t>
            </a:r>
            <a:r>
              <a:rPr lang="en-US" altLang="ko-KR" b="1" dirty="0" smtClean="0">
                <a:solidFill>
                  <a:schemeClr val="accent1">
                    <a:lumMod val="50000"/>
                  </a:schemeClr>
                </a:solidFill>
                <a:effectLst>
                  <a:outerShdw blurRad="50800" dist="38100" algn="l" rotWithShape="0">
                    <a:prstClr val="black">
                      <a:alpha val="40000"/>
                    </a:prstClr>
                  </a:outerShdw>
                </a:effectLst>
                <a:latin typeface="Arial Rounded MT Bold" panose="020F0704030504030204" pitchFamily="34" charset="0"/>
                <a:ea typeface="Arial Unicode MS" panose="020B0604020202020204" pitchFamily="34" charset="-128"/>
                <a:cs typeface="Arial Unicode MS" panose="020B0604020202020204" pitchFamily="34" charset="-128"/>
              </a:rPr>
              <a:t>he </a:t>
            </a:r>
            <a:r>
              <a:rPr lang="en-US" altLang="ko-KR" b="1" dirty="0">
                <a:solidFill>
                  <a:schemeClr val="accent1">
                    <a:lumMod val="50000"/>
                  </a:schemeClr>
                </a:solidFill>
                <a:effectLst>
                  <a:outerShdw blurRad="50800" dist="38100" algn="l" rotWithShape="0">
                    <a:prstClr val="black">
                      <a:alpha val="40000"/>
                    </a:prstClr>
                  </a:outerShdw>
                </a:effectLst>
                <a:latin typeface="Arial Rounded MT Bold" panose="020F0704030504030204" pitchFamily="34" charset="0"/>
                <a:ea typeface="Arial Unicode MS" panose="020B0604020202020204" pitchFamily="34" charset="-128"/>
                <a:cs typeface="Arial Unicode MS" panose="020B0604020202020204" pitchFamily="34" charset="-128"/>
              </a:rPr>
              <a:t>B</a:t>
            </a:r>
            <a:r>
              <a:rPr lang="en-US" altLang="ko-KR" b="1" dirty="0" smtClean="0">
                <a:solidFill>
                  <a:schemeClr val="accent1">
                    <a:lumMod val="50000"/>
                  </a:schemeClr>
                </a:solidFill>
                <a:effectLst>
                  <a:outerShdw blurRad="50800" dist="38100" algn="l" rotWithShape="0">
                    <a:prstClr val="black">
                      <a:alpha val="40000"/>
                    </a:prstClr>
                  </a:outerShdw>
                </a:effectLst>
                <a:latin typeface="Arial Rounded MT Bold" panose="020F0704030504030204" pitchFamily="34" charset="0"/>
                <a:ea typeface="Arial Unicode MS" panose="020B0604020202020204" pitchFamily="34" charset="-128"/>
                <a:cs typeface="Arial Unicode MS" panose="020B0604020202020204" pitchFamily="34" charset="-128"/>
              </a:rPr>
              <a:t>est </a:t>
            </a:r>
            <a:r>
              <a:rPr lang="en-US" altLang="ko-KR" b="1" dirty="0">
                <a:solidFill>
                  <a:schemeClr val="accent1">
                    <a:lumMod val="50000"/>
                  </a:schemeClr>
                </a:solidFill>
                <a:effectLst>
                  <a:outerShdw blurRad="50800" dist="38100" algn="l" rotWithShape="0">
                    <a:prstClr val="black">
                      <a:alpha val="40000"/>
                    </a:prstClr>
                  </a:outerShdw>
                </a:effectLst>
                <a:latin typeface="Arial Rounded MT Bold" panose="020F0704030504030204" pitchFamily="34" charset="0"/>
                <a:ea typeface="Arial Unicode MS" panose="020B0604020202020204" pitchFamily="34" charset="-128"/>
                <a:cs typeface="Arial Unicode MS" panose="020B0604020202020204" pitchFamily="34" charset="-128"/>
              </a:rPr>
              <a:t>R</a:t>
            </a:r>
            <a:r>
              <a:rPr lang="en-US" altLang="ko-KR" b="1" dirty="0" smtClean="0">
                <a:solidFill>
                  <a:schemeClr val="accent1">
                    <a:lumMod val="50000"/>
                  </a:schemeClr>
                </a:solidFill>
                <a:effectLst>
                  <a:outerShdw blurRad="50800" dist="38100" algn="l" rotWithShape="0">
                    <a:prstClr val="black">
                      <a:alpha val="40000"/>
                    </a:prstClr>
                  </a:outerShdw>
                </a:effectLst>
                <a:latin typeface="Arial Rounded MT Bold" panose="020F0704030504030204" pitchFamily="34" charset="0"/>
                <a:ea typeface="Arial Unicode MS" panose="020B0604020202020204" pitchFamily="34" charset="-128"/>
                <a:cs typeface="Arial Unicode MS" panose="020B0604020202020204" pitchFamily="34" charset="-128"/>
              </a:rPr>
              <a:t>esults </a:t>
            </a:r>
            <a:r>
              <a:rPr lang="en-US" altLang="ko-KR" sz="1600"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reinforcing justice during the game .</a:t>
            </a:r>
          </a:p>
        </p:txBody>
      </p:sp>
      <p:sp>
        <p:nvSpPr>
          <p:cNvPr id="6" name="Rectangle 46">
            <a:extLst>
              <a:ext uri="{FF2B5EF4-FFF2-40B4-BE49-F238E27FC236}">
                <a16:creationId xmlns:a16="http://schemas.microsoft.com/office/drawing/2014/main" xmlns="" id="{64E078BB-FBA0-4D2F-BFDB-9C048DEAD865}"/>
              </a:ext>
            </a:extLst>
          </p:cNvPr>
          <p:cNvSpPr/>
          <p:nvPr/>
        </p:nvSpPr>
        <p:spPr>
          <a:xfrm>
            <a:off x="2953844" y="4124697"/>
            <a:ext cx="8124648" cy="720000"/>
          </a:xfrm>
          <a:prstGeom prst="rect">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7" name="Oval 47">
            <a:extLst>
              <a:ext uri="{FF2B5EF4-FFF2-40B4-BE49-F238E27FC236}">
                <a16:creationId xmlns:a16="http://schemas.microsoft.com/office/drawing/2014/main" xmlns="" id="{AC4D9653-A33C-4B28-9151-3171AE21AE12}"/>
              </a:ext>
            </a:extLst>
          </p:cNvPr>
          <p:cNvSpPr/>
          <p:nvPr/>
        </p:nvSpPr>
        <p:spPr>
          <a:xfrm>
            <a:off x="9899279" y="4116447"/>
            <a:ext cx="2160000" cy="2160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8" name="Rectangle 49">
            <a:extLst>
              <a:ext uri="{FF2B5EF4-FFF2-40B4-BE49-F238E27FC236}">
                <a16:creationId xmlns:a16="http://schemas.microsoft.com/office/drawing/2014/main" xmlns="" id="{02869EB2-4220-43D9-931E-5FDC9ED41A90}"/>
              </a:ext>
            </a:extLst>
          </p:cNvPr>
          <p:cNvSpPr/>
          <p:nvPr/>
        </p:nvSpPr>
        <p:spPr>
          <a:xfrm>
            <a:off x="2943763" y="4973347"/>
            <a:ext cx="8124648" cy="720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39" name="Oval 50">
            <a:extLst>
              <a:ext uri="{FF2B5EF4-FFF2-40B4-BE49-F238E27FC236}">
                <a16:creationId xmlns:a16="http://schemas.microsoft.com/office/drawing/2014/main" xmlns="" id="{0E1F0662-7D75-4108-98E9-1B4D050206DA}"/>
              </a:ext>
            </a:extLst>
          </p:cNvPr>
          <p:cNvSpPr/>
          <p:nvPr/>
        </p:nvSpPr>
        <p:spPr>
          <a:xfrm>
            <a:off x="10239921" y="4624357"/>
            <a:ext cx="1440000" cy="14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grpSp>
        <p:nvGrpSpPr>
          <p:cNvPr id="9" name="Group 72">
            <a:extLst>
              <a:ext uri="{FF2B5EF4-FFF2-40B4-BE49-F238E27FC236}">
                <a16:creationId xmlns:a16="http://schemas.microsoft.com/office/drawing/2014/main" xmlns="" id="{0880C4A9-1C58-476E-A514-BCB11CBC32F4}"/>
              </a:ext>
            </a:extLst>
          </p:cNvPr>
          <p:cNvGrpSpPr/>
          <p:nvPr/>
        </p:nvGrpSpPr>
        <p:grpSpPr>
          <a:xfrm>
            <a:off x="10318241" y="4736235"/>
            <a:ext cx="1283360" cy="1258113"/>
            <a:chOff x="6846896" y="2302630"/>
            <a:chExt cx="2407391" cy="2360032"/>
          </a:xfrm>
          <a:solidFill>
            <a:schemeClr val="tx1">
              <a:lumMod val="85000"/>
              <a:lumOff val="15000"/>
            </a:schemeClr>
          </a:solidFill>
        </p:grpSpPr>
        <p:sp>
          <p:nvSpPr>
            <p:cNvPr id="12" name="Oval 73">
              <a:extLst>
                <a:ext uri="{FF2B5EF4-FFF2-40B4-BE49-F238E27FC236}">
                  <a16:creationId xmlns:a16="http://schemas.microsoft.com/office/drawing/2014/main" xmlns="" id="{1D00152F-2088-4404-87F8-7066011D2FE3}"/>
                </a:ext>
              </a:extLst>
            </p:cNvPr>
            <p:cNvSpPr/>
            <p:nvPr/>
          </p:nvSpPr>
          <p:spPr>
            <a:xfrm>
              <a:off x="6858578" y="2310064"/>
              <a:ext cx="2376797" cy="2352598"/>
            </a:xfrm>
            <a:prstGeom prst="ellipse">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75">
              <a:extLst>
                <a:ext uri="{FF2B5EF4-FFF2-40B4-BE49-F238E27FC236}">
                  <a16:creationId xmlns:a16="http://schemas.microsoft.com/office/drawing/2014/main" xmlns="" id="{5CE1A904-AA49-409E-87B5-AA727066D43C}"/>
                </a:ext>
              </a:extLst>
            </p:cNvPr>
            <p:cNvSpPr/>
            <p:nvPr/>
          </p:nvSpPr>
          <p:spPr>
            <a:xfrm>
              <a:off x="7163010" y="3086576"/>
              <a:ext cx="533400" cy="219075"/>
            </a:xfrm>
            <a:custGeom>
              <a:avLst/>
              <a:gdLst>
                <a:gd name="connsiteX0" fmla="*/ 82508 w 533400"/>
                <a:gd name="connsiteY0" fmla="*/ 8096 h 219075"/>
                <a:gd name="connsiteX1" fmla="*/ 132990 w 533400"/>
                <a:gd name="connsiteY1" fmla="*/ 54769 h 219075"/>
                <a:gd name="connsiteX2" fmla="*/ 449220 w 533400"/>
                <a:gd name="connsiteY2" fmla="*/ 139541 h 219075"/>
                <a:gd name="connsiteX3" fmla="*/ 516848 w 533400"/>
                <a:gd name="connsiteY3" fmla="*/ 149066 h 219075"/>
                <a:gd name="connsiteX4" fmla="*/ 516848 w 533400"/>
                <a:gd name="connsiteY4" fmla="*/ 216694 h 219075"/>
                <a:gd name="connsiteX5" fmla="*/ 441600 w 533400"/>
                <a:gd name="connsiteY5" fmla="*/ 147161 h 219075"/>
                <a:gd name="connsiteX6" fmla="*/ 129180 w 533400"/>
                <a:gd name="connsiteY6" fmla="*/ 64294 h 219075"/>
                <a:gd name="connsiteX7" fmla="*/ 58695 w 533400"/>
                <a:gd name="connsiteY7" fmla="*/ 85249 h 219075"/>
                <a:gd name="connsiteX8" fmla="*/ 23453 w 533400"/>
                <a:gd name="connsiteY8" fmla="*/ 50006 h 219075"/>
                <a:gd name="connsiteX9" fmla="*/ 56790 w 533400"/>
                <a:gd name="connsiteY9" fmla="*/ 33814 h 219075"/>
                <a:gd name="connsiteX10" fmla="*/ 78698 w 533400"/>
                <a:gd name="connsiteY10" fmla="*/ 7144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3400" h="219075">
                  <a:moveTo>
                    <a:pt x="82508" y="8096"/>
                  </a:moveTo>
                  <a:cubicBezTo>
                    <a:pt x="82508" y="8096"/>
                    <a:pt x="93938" y="52864"/>
                    <a:pt x="132990" y="54769"/>
                  </a:cubicBezTo>
                  <a:cubicBezTo>
                    <a:pt x="172043" y="56674"/>
                    <a:pt x="347303" y="93821"/>
                    <a:pt x="449220" y="139541"/>
                  </a:cubicBezTo>
                  <a:cubicBezTo>
                    <a:pt x="449220" y="139541"/>
                    <a:pt x="488273" y="156686"/>
                    <a:pt x="516848" y="149066"/>
                  </a:cubicBezTo>
                  <a:cubicBezTo>
                    <a:pt x="545423" y="141446"/>
                    <a:pt x="516848" y="216694"/>
                    <a:pt x="516848" y="216694"/>
                  </a:cubicBezTo>
                  <a:cubicBezTo>
                    <a:pt x="516848" y="216694"/>
                    <a:pt x="527325" y="178594"/>
                    <a:pt x="441600" y="147161"/>
                  </a:cubicBezTo>
                  <a:cubicBezTo>
                    <a:pt x="367305" y="118586"/>
                    <a:pt x="278723" y="75724"/>
                    <a:pt x="129180" y="64294"/>
                  </a:cubicBezTo>
                  <a:cubicBezTo>
                    <a:pt x="109178" y="62389"/>
                    <a:pt x="82508" y="70009"/>
                    <a:pt x="58695" y="85249"/>
                  </a:cubicBezTo>
                  <a:cubicBezTo>
                    <a:pt x="-30840" y="141446"/>
                    <a:pt x="23453" y="50006"/>
                    <a:pt x="23453" y="50006"/>
                  </a:cubicBezTo>
                  <a:lnTo>
                    <a:pt x="56790" y="33814"/>
                  </a:lnTo>
                  <a:lnTo>
                    <a:pt x="78698" y="7144"/>
                  </a:lnTo>
                </a:path>
              </a:pathLst>
            </a:custGeom>
            <a:grpFill/>
            <a:ln w="9525" cap="flat">
              <a:noFill/>
              <a:prstDash val="solid"/>
              <a:miter/>
            </a:ln>
          </p:spPr>
          <p:txBody>
            <a:bodyPr rtlCol="0" anchor="ctr"/>
            <a:lstStyle/>
            <a:p>
              <a:endParaRPr lang="en-US"/>
            </a:p>
          </p:txBody>
        </p:sp>
        <p:sp>
          <p:nvSpPr>
            <p:cNvPr id="14" name="Freeform: Shape 76">
              <a:extLst>
                <a:ext uri="{FF2B5EF4-FFF2-40B4-BE49-F238E27FC236}">
                  <a16:creationId xmlns:a16="http://schemas.microsoft.com/office/drawing/2014/main" xmlns="" id="{3BE8AB60-72E8-4AF2-8DBA-F5DF7843BAA9}"/>
                </a:ext>
              </a:extLst>
            </p:cNvPr>
            <p:cNvSpPr/>
            <p:nvPr/>
          </p:nvSpPr>
          <p:spPr>
            <a:xfrm>
              <a:off x="8437254" y="3084671"/>
              <a:ext cx="533400" cy="219075"/>
            </a:xfrm>
            <a:custGeom>
              <a:avLst/>
              <a:gdLst>
                <a:gd name="connsiteX0" fmla="*/ 454184 w 533400"/>
                <a:gd name="connsiteY0" fmla="*/ 7144 h 219075"/>
                <a:gd name="connsiteX1" fmla="*/ 403701 w 533400"/>
                <a:gd name="connsiteY1" fmla="*/ 53816 h 219075"/>
                <a:gd name="connsiteX2" fmla="*/ 87471 w 533400"/>
                <a:gd name="connsiteY2" fmla="*/ 138589 h 219075"/>
                <a:gd name="connsiteX3" fmla="*/ 19844 w 533400"/>
                <a:gd name="connsiteY3" fmla="*/ 148114 h 219075"/>
                <a:gd name="connsiteX4" fmla="*/ 19844 w 533400"/>
                <a:gd name="connsiteY4" fmla="*/ 215741 h 219075"/>
                <a:gd name="connsiteX5" fmla="*/ 95091 w 533400"/>
                <a:gd name="connsiteY5" fmla="*/ 146209 h 219075"/>
                <a:gd name="connsiteX6" fmla="*/ 406559 w 533400"/>
                <a:gd name="connsiteY6" fmla="*/ 64294 h 219075"/>
                <a:gd name="connsiteX7" fmla="*/ 477044 w 533400"/>
                <a:gd name="connsiteY7" fmla="*/ 85249 h 219075"/>
                <a:gd name="connsiteX8" fmla="*/ 512286 w 533400"/>
                <a:gd name="connsiteY8" fmla="*/ 50006 h 219075"/>
                <a:gd name="connsiteX9" fmla="*/ 478949 w 533400"/>
                <a:gd name="connsiteY9" fmla="*/ 33814 h 219075"/>
                <a:gd name="connsiteX10" fmla="*/ 457041 w 533400"/>
                <a:gd name="connsiteY10" fmla="*/ 7144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3400" h="219075">
                  <a:moveTo>
                    <a:pt x="454184" y="7144"/>
                  </a:moveTo>
                  <a:cubicBezTo>
                    <a:pt x="454184" y="7144"/>
                    <a:pt x="442754" y="51911"/>
                    <a:pt x="403701" y="53816"/>
                  </a:cubicBezTo>
                  <a:cubicBezTo>
                    <a:pt x="364649" y="55721"/>
                    <a:pt x="189389" y="92869"/>
                    <a:pt x="87471" y="138589"/>
                  </a:cubicBezTo>
                  <a:cubicBezTo>
                    <a:pt x="87471" y="138589"/>
                    <a:pt x="48419" y="155734"/>
                    <a:pt x="19844" y="148114"/>
                  </a:cubicBezTo>
                  <a:cubicBezTo>
                    <a:pt x="-8731" y="140494"/>
                    <a:pt x="19844" y="215741"/>
                    <a:pt x="19844" y="215741"/>
                  </a:cubicBezTo>
                  <a:cubicBezTo>
                    <a:pt x="19844" y="215741"/>
                    <a:pt x="9366" y="177641"/>
                    <a:pt x="95091" y="146209"/>
                  </a:cubicBezTo>
                  <a:cubicBezTo>
                    <a:pt x="169386" y="118586"/>
                    <a:pt x="257969" y="75724"/>
                    <a:pt x="406559" y="64294"/>
                  </a:cubicBezTo>
                  <a:cubicBezTo>
                    <a:pt x="426561" y="62389"/>
                    <a:pt x="453231" y="70009"/>
                    <a:pt x="477044" y="85249"/>
                  </a:cubicBezTo>
                  <a:cubicBezTo>
                    <a:pt x="566579" y="141446"/>
                    <a:pt x="512286" y="50006"/>
                    <a:pt x="512286" y="50006"/>
                  </a:cubicBezTo>
                  <a:lnTo>
                    <a:pt x="478949" y="33814"/>
                  </a:lnTo>
                  <a:lnTo>
                    <a:pt x="457041" y="7144"/>
                  </a:lnTo>
                </a:path>
              </a:pathLst>
            </a:custGeom>
            <a:grpFill/>
            <a:ln w="9525" cap="flat">
              <a:noFill/>
              <a:prstDash val="solid"/>
              <a:miter/>
            </a:ln>
          </p:spPr>
          <p:txBody>
            <a:bodyPr rtlCol="0" anchor="ctr"/>
            <a:lstStyle/>
            <a:p>
              <a:endParaRPr lang="en-US"/>
            </a:p>
          </p:txBody>
        </p:sp>
        <p:sp>
          <p:nvSpPr>
            <p:cNvPr id="15" name="Freeform: Shape 77">
              <a:extLst>
                <a:ext uri="{FF2B5EF4-FFF2-40B4-BE49-F238E27FC236}">
                  <a16:creationId xmlns:a16="http://schemas.microsoft.com/office/drawing/2014/main" xmlns="" id="{A26E3803-5E22-402C-8723-728B0C740B86}"/>
                </a:ext>
              </a:extLst>
            </p:cNvPr>
            <p:cNvSpPr/>
            <p:nvPr/>
          </p:nvSpPr>
          <p:spPr>
            <a:xfrm>
              <a:off x="6986914" y="3417981"/>
              <a:ext cx="295275" cy="638175"/>
            </a:xfrm>
            <a:custGeom>
              <a:avLst/>
              <a:gdLst>
                <a:gd name="connsiteX0" fmla="*/ 48101 w 295275"/>
                <a:gd name="connsiteY0" fmla="*/ 46261 h 638175"/>
                <a:gd name="connsiteX1" fmla="*/ 38576 w 295275"/>
                <a:gd name="connsiteY1" fmla="*/ 123413 h 638175"/>
                <a:gd name="connsiteX2" fmla="*/ 177641 w 295275"/>
                <a:gd name="connsiteY2" fmla="*/ 559658 h 638175"/>
                <a:gd name="connsiteX3" fmla="*/ 296704 w 295275"/>
                <a:gd name="connsiteY3" fmla="*/ 633953 h 638175"/>
                <a:gd name="connsiteX4" fmla="*/ 183356 w 295275"/>
                <a:gd name="connsiteY4" fmla="*/ 592043 h 638175"/>
                <a:gd name="connsiteX5" fmla="*/ 120491 w 295275"/>
                <a:gd name="connsiteY5" fmla="*/ 493936 h 638175"/>
                <a:gd name="connsiteX6" fmla="*/ 25241 w 295275"/>
                <a:gd name="connsiteY6" fmla="*/ 98648 h 638175"/>
                <a:gd name="connsiteX7" fmla="*/ 7144 w 295275"/>
                <a:gd name="connsiteY7" fmla="*/ 29116 h 638175"/>
                <a:gd name="connsiteX8" fmla="*/ 29051 w 295275"/>
                <a:gd name="connsiteY8" fmla="*/ 7208 h 638175"/>
                <a:gd name="connsiteX9" fmla="*/ 48101 w 295275"/>
                <a:gd name="connsiteY9" fmla="*/ 46261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275" h="638175">
                  <a:moveTo>
                    <a:pt x="48101" y="46261"/>
                  </a:moveTo>
                  <a:cubicBezTo>
                    <a:pt x="48101" y="46261"/>
                    <a:pt x="40481" y="56738"/>
                    <a:pt x="38576" y="123413"/>
                  </a:cubicBezTo>
                  <a:cubicBezTo>
                    <a:pt x="37624" y="191041"/>
                    <a:pt x="73819" y="462503"/>
                    <a:pt x="177641" y="559658"/>
                  </a:cubicBezTo>
                  <a:cubicBezTo>
                    <a:pt x="281464" y="656813"/>
                    <a:pt x="296704" y="633953"/>
                    <a:pt x="296704" y="633953"/>
                  </a:cubicBezTo>
                  <a:lnTo>
                    <a:pt x="183356" y="592043"/>
                  </a:lnTo>
                  <a:cubicBezTo>
                    <a:pt x="183356" y="592043"/>
                    <a:pt x="155734" y="556801"/>
                    <a:pt x="120491" y="493936"/>
                  </a:cubicBezTo>
                  <a:cubicBezTo>
                    <a:pt x="63341" y="390113"/>
                    <a:pt x="28099" y="206281"/>
                    <a:pt x="25241" y="98648"/>
                  </a:cubicBezTo>
                  <a:cubicBezTo>
                    <a:pt x="23336" y="-8984"/>
                    <a:pt x="7144" y="29116"/>
                    <a:pt x="7144" y="29116"/>
                  </a:cubicBezTo>
                  <a:cubicBezTo>
                    <a:pt x="7144" y="29116"/>
                    <a:pt x="25241" y="10066"/>
                    <a:pt x="29051" y="7208"/>
                  </a:cubicBezTo>
                  <a:cubicBezTo>
                    <a:pt x="33814" y="5303"/>
                    <a:pt x="48101" y="46261"/>
                    <a:pt x="48101" y="46261"/>
                  </a:cubicBezTo>
                </a:path>
              </a:pathLst>
            </a:custGeom>
            <a:grpFill/>
            <a:ln w="9525" cap="flat">
              <a:noFill/>
              <a:prstDash val="solid"/>
              <a:miter/>
            </a:ln>
          </p:spPr>
          <p:txBody>
            <a:bodyPr rtlCol="0" anchor="ctr"/>
            <a:lstStyle/>
            <a:p>
              <a:endParaRPr lang="en-US"/>
            </a:p>
          </p:txBody>
        </p:sp>
        <p:sp>
          <p:nvSpPr>
            <p:cNvPr id="16" name="Freeform: Shape 78">
              <a:extLst>
                <a:ext uri="{FF2B5EF4-FFF2-40B4-BE49-F238E27FC236}">
                  <a16:creationId xmlns:a16="http://schemas.microsoft.com/office/drawing/2014/main" xmlns="" id="{6A43E6F2-8A7F-4DB4-8590-279C7F9A9728}"/>
                </a:ext>
              </a:extLst>
            </p:cNvPr>
            <p:cNvSpPr/>
            <p:nvPr/>
          </p:nvSpPr>
          <p:spPr>
            <a:xfrm>
              <a:off x="8836669" y="3403739"/>
              <a:ext cx="295275" cy="638175"/>
            </a:xfrm>
            <a:custGeom>
              <a:avLst/>
              <a:gdLst>
                <a:gd name="connsiteX0" fmla="*/ 243364 w 295275"/>
                <a:gd name="connsiteY0" fmla="*/ 40501 h 638175"/>
                <a:gd name="connsiteX1" fmla="*/ 256699 w 295275"/>
                <a:gd name="connsiteY1" fmla="*/ 111938 h 638175"/>
                <a:gd name="connsiteX2" fmla="*/ 125254 w 295275"/>
                <a:gd name="connsiteY2" fmla="*/ 561518 h 638175"/>
                <a:gd name="connsiteX3" fmla="*/ 7144 w 295275"/>
                <a:gd name="connsiteY3" fmla="*/ 635813 h 638175"/>
                <a:gd name="connsiteX4" fmla="*/ 120491 w 295275"/>
                <a:gd name="connsiteY4" fmla="*/ 592951 h 638175"/>
                <a:gd name="connsiteX5" fmla="*/ 183356 w 295275"/>
                <a:gd name="connsiteY5" fmla="*/ 494843 h 638175"/>
                <a:gd name="connsiteX6" fmla="*/ 270986 w 295275"/>
                <a:gd name="connsiteY6" fmla="*/ 86221 h 638175"/>
                <a:gd name="connsiteX7" fmla="*/ 295751 w 295275"/>
                <a:gd name="connsiteY7" fmla="*/ 29071 h 638175"/>
                <a:gd name="connsiteX8" fmla="*/ 273844 w 295275"/>
                <a:gd name="connsiteY8" fmla="*/ 7163 h 638175"/>
                <a:gd name="connsiteX9" fmla="*/ 243364 w 295275"/>
                <a:gd name="connsiteY9" fmla="*/ 40501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275" h="638175">
                  <a:moveTo>
                    <a:pt x="243364" y="40501"/>
                  </a:moveTo>
                  <a:cubicBezTo>
                    <a:pt x="243364" y="40501"/>
                    <a:pt x="255746" y="45263"/>
                    <a:pt x="256699" y="111938"/>
                  </a:cubicBezTo>
                  <a:cubicBezTo>
                    <a:pt x="257651" y="179566"/>
                    <a:pt x="229076" y="464363"/>
                    <a:pt x="125254" y="561518"/>
                  </a:cubicBezTo>
                  <a:cubicBezTo>
                    <a:pt x="21431" y="658673"/>
                    <a:pt x="7144" y="635813"/>
                    <a:pt x="7144" y="635813"/>
                  </a:cubicBezTo>
                  <a:lnTo>
                    <a:pt x="120491" y="592951"/>
                  </a:lnTo>
                  <a:cubicBezTo>
                    <a:pt x="120491" y="592951"/>
                    <a:pt x="148114" y="557708"/>
                    <a:pt x="183356" y="494843"/>
                  </a:cubicBezTo>
                  <a:cubicBezTo>
                    <a:pt x="240506" y="391021"/>
                    <a:pt x="268129" y="193853"/>
                    <a:pt x="270986" y="86221"/>
                  </a:cubicBezTo>
                  <a:cubicBezTo>
                    <a:pt x="272891" y="-21412"/>
                    <a:pt x="295751" y="29071"/>
                    <a:pt x="295751" y="29071"/>
                  </a:cubicBezTo>
                  <a:cubicBezTo>
                    <a:pt x="295751" y="29071"/>
                    <a:pt x="277654" y="10021"/>
                    <a:pt x="273844" y="7163"/>
                  </a:cubicBezTo>
                  <a:cubicBezTo>
                    <a:pt x="269081" y="6211"/>
                    <a:pt x="243364" y="40501"/>
                    <a:pt x="243364" y="40501"/>
                  </a:cubicBezTo>
                </a:path>
              </a:pathLst>
            </a:custGeom>
            <a:grpFill/>
            <a:ln w="9525" cap="flat">
              <a:noFill/>
              <a:prstDash val="solid"/>
              <a:miter/>
            </a:ln>
          </p:spPr>
          <p:txBody>
            <a:bodyPr rtlCol="0" anchor="ctr"/>
            <a:lstStyle/>
            <a:p>
              <a:endParaRPr lang="en-US"/>
            </a:p>
          </p:txBody>
        </p:sp>
        <p:sp>
          <p:nvSpPr>
            <p:cNvPr id="17" name="Freeform: Shape 79">
              <a:extLst>
                <a:ext uri="{FF2B5EF4-FFF2-40B4-BE49-F238E27FC236}">
                  <a16:creationId xmlns:a16="http://schemas.microsoft.com/office/drawing/2014/main" xmlns="" id="{2C90FE44-0314-4A37-9168-8BC40A71AE36}"/>
                </a:ext>
              </a:extLst>
            </p:cNvPr>
            <p:cNvSpPr/>
            <p:nvPr/>
          </p:nvSpPr>
          <p:spPr>
            <a:xfrm>
              <a:off x="7480347" y="3667601"/>
              <a:ext cx="390525" cy="552450"/>
            </a:xfrm>
            <a:custGeom>
              <a:avLst/>
              <a:gdLst>
                <a:gd name="connsiteX0" fmla="*/ 316668 w 390525"/>
                <a:gd name="connsiteY0" fmla="*/ 13811 h 552450"/>
                <a:gd name="connsiteX1" fmla="*/ 304285 w 390525"/>
                <a:gd name="connsiteY1" fmla="*/ 88106 h 552450"/>
                <a:gd name="connsiteX2" fmla="*/ 84258 w 390525"/>
                <a:gd name="connsiteY2" fmla="*/ 420529 h 552450"/>
                <a:gd name="connsiteX3" fmla="*/ 20440 w 390525"/>
                <a:gd name="connsiteY3" fmla="*/ 437674 h 552450"/>
                <a:gd name="connsiteX4" fmla="*/ 90925 w 390525"/>
                <a:gd name="connsiteY4" fmla="*/ 523399 h 552450"/>
                <a:gd name="connsiteX5" fmla="*/ 97593 w 390525"/>
                <a:gd name="connsiteY5" fmla="*/ 550069 h 552450"/>
                <a:gd name="connsiteX6" fmla="*/ 96640 w 390525"/>
                <a:gd name="connsiteY6" fmla="*/ 422434 h 552450"/>
                <a:gd name="connsiteX7" fmla="*/ 314763 w 390525"/>
                <a:gd name="connsiteY7" fmla="*/ 91916 h 552450"/>
                <a:gd name="connsiteX8" fmla="*/ 375723 w 390525"/>
                <a:gd name="connsiteY8" fmla="*/ 48101 h 552450"/>
                <a:gd name="connsiteX9" fmla="*/ 375723 w 390525"/>
                <a:gd name="connsiteY9" fmla="*/ 7144 h 552450"/>
                <a:gd name="connsiteX10" fmla="*/ 316668 w 390525"/>
                <a:gd name="connsiteY10" fmla="*/ 1381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0525" h="552450">
                  <a:moveTo>
                    <a:pt x="316668" y="13811"/>
                  </a:moveTo>
                  <a:cubicBezTo>
                    <a:pt x="316668" y="13811"/>
                    <a:pt x="332860" y="38576"/>
                    <a:pt x="304285" y="88106"/>
                  </a:cubicBezTo>
                  <a:cubicBezTo>
                    <a:pt x="275710" y="137636"/>
                    <a:pt x="84258" y="420529"/>
                    <a:pt x="84258" y="420529"/>
                  </a:cubicBezTo>
                  <a:cubicBezTo>
                    <a:pt x="84258" y="420529"/>
                    <a:pt x="72828" y="438626"/>
                    <a:pt x="20440" y="437674"/>
                  </a:cubicBezTo>
                  <a:cubicBezTo>
                    <a:pt x="-31947" y="436721"/>
                    <a:pt x="87115" y="517684"/>
                    <a:pt x="90925" y="523399"/>
                  </a:cubicBezTo>
                  <a:cubicBezTo>
                    <a:pt x="95688" y="529114"/>
                    <a:pt x="97593" y="550069"/>
                    <a:pt x="97593" y="550069"/>
                  </a:cubicBezTo>
                  <a:cubicBezTo>
                    <a:pt x="97593" y="550069"/>
                    <a:pt x="76638" y="471011"/>
                    <a:pt x="96640" y="422434"/>
                  </a:cubicBezTo>
                  <a:cubicBezTo>
                    <a:pt x="116643" y="372904"/>
                    <a:pt x="314763" y="91916"/>
                    <a:pt x="314763" y="91916"/>
                  </a:cubicBezTo>
                  <a:cubicBezTo>
                    <a:pt x="314763" y="91916"/>
                    <a:pt x="338575" y="59531"/>
                    <a:pt x="375723" y="48101"/>
                  </a:cubicBezTo>
                  <a:cubicBezTo>
                    <a:pt x="411918" y="36671"/>
                    <a:pt x="375723" y="7144"/>
                    <a:pt x="375723" y="7144"/>
                  </a:cubicBezTo>
                  <a:lnTo>
                    <a:pt x="316668" y="13811"/>
                  </a:lnTo>
                  <a:close/>
                </a:path>
              </a:pathLst>
            </a:custGeom>
            <a:grpFill/>
            <a:ln w="9525" cap="flat">
              <a:noFill/>
              <a:prstDash val="solid"/>
              <a:miter/>
            </a:ln>
          </p:spPr>
          <p:txBody>
            <a:bodyPr rtlCol="0" anchor="ctr"/>
            <a:lstStyle/>
            <a:p>
              <a:endParaRPr lang="en-US"/>
            </a:p>
          </p:txBody>
        </p:sp>
        <p:sp>
          <p:nvSpPr>
            <p:cNvPr id="18" name="Freeform: Shape 80">
              <a:extLst>
                <a:ext uri="{FF2B5EF4-FFF2-40B4-BE49-F238E27FC236}">
                  <a16:creationId xmlns:a16="http://schemas.microsoft.com/office/drawing/2014/main" xmlns="" id="{9803106D-BBB0-42C5-A25B-25655AE56E06}"/>
                </a:ext>
              </a:extLst>
            </p:cNvPr>
            <p:cNvSpPr/>
            <p:nvPr/>
          </p:nvSpPr>
          <p:spPr>
            <a:xfrm>
              <a:off x="8236700" y="3652361"/>
              <a:ext cx="390525" cy="552450"/>
            </a:xfrm>
            <a:custGeom>
              <a:avLst/>
              <a:gdLst>
                <a:gd name="connsiteX0" fmla="*/ 82285 w 390525"/>
                <a:gd name="connsiteY0" fmla="*/ 13811 h 552450"/>
                <a:gd name="connsiteX1" fmla="*/ 94668 w 390525"/>
                <a:gd name="connsiteY1" fmla="*/ 88106 h 552450"/>
                <a:gd name="connsiteX2" fmla="*/ 314695 w 390525"/>
                <a:gd name="connsiteY2" fmla="*/ 420529 h 552450"/>
                <a:gd name="connsiteX3" fmla="*/ 378513 w 390525"/>
                <a:gd name="connsiteY3" fmla="*/ 437674 h 552450"/>
                <a:gd name="connsiteX4" fmla="*/ 308028 w 390525"/>
                <a:gd name="connsiteY4" fmla="*/ 523399 h 552450"/>
                <a:gd name="connsiteX5" fmla="*/ 301360 w 390525"/>
                <a:gd name="connsiteY5" fmla="*/ 550069 h 552450"/>
                <a:gd name="connsiteX6" fmla="*/ 302313 w 390525"/>
                <a:gd name="connsiteY6" fmla="*/ 422434 h 552450"/>
                <a:gd name="connsiteX7" fmla="*/ 84190 w 390525"/>
                <a:gd name="connsiteY7" fmla="*/ 91916 h 552450"/>
                <a:gd name="connsiteX8" fmla="*/ 23230 w 390525"/>
                <a:gd name="connsiteY8" fmla="*/ 48101 h 552450"/>
                <a:gd name="connsiteX9" fmla="*/ 23230 w 390525"/>
                <a:gd name="connsiteY9" fmla="*/ 7144 h 552450"/>
                <a:gd name="connsiteX10" fmla="*/ 82285 w 390525"/>
                <a:gd name="connsiteY10" fmla="*/ 1381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0525" h="552450">
                  <a:moveTo>
                    <a:pt x="82285" y="13811"/>
                  </a:moveTo>
                  <a:cubicBezTo>
                    <a:pt x="82285" y="13811"/>
                    <a:pt x="66093" y="38576"/>
                    <a:pt x="94668" y="88106"/>
                  </a:cubicBezTo>
                  <a:cubicBezTo>
                    <a:pt x="123243" y="137636"/>
                    <a:pt x="314695" y="420529"/>
                    <a:pt x="314695" y="420529"/>
                  </a:cubicBezTo>
                  <a:cubicBezTo>
                    <a:pt x="314695" y="420529"/>
                    <a:pt x="326125" y="438626"/>
                    <a:pt x="378513" y="437674"/>
                  </a:cubicBezTo>
                  <a:cubicBezTo>
                    <a:pt x="430900" y="436721"/>
                    <a:pt x="311838" y="517684"/>
                    <a:pt x="308028" y="523399"/>
                  </a:cubicBezTo>
                  <a:cubicBezTo>
                    <a:pt x="303265" y="529114"/>
                    <a:pt x="301360" y="550069"/>
                    <a:pt x="301360" y="550069"/>
                  </a:cubicBezTo>
                  <a:cubicBezTo>
                    <a:pt x="301360" y="550069"/>
                    <a:pt x="322315" y="471011"/>
                    <a:pt x="302313" y="422434"/>
                  </a:cubicBezTo>
                  <a:cubicBezTo>
                    <a:pt x="282310" y="372904"/>
                    <a:pt x="84190" y="91916"/>
                    <a:pt x="84190" y="91916"/>
                  </a:cubicBezTo>
                  <a:cubicBezTo>
                    <a:pt x="84190" y="91916"/>
                    <a:pt x="60378" y="59531"/>
                    <a:pt x="23230" y="48101"/>
                  </a:cubicBezTo>
                  <a:cubicBezTo>
                    <a:pt x="-12965" y="36671"/>
                    <a:pt x="23230" y="7144"/>
                    <a:pt x="23230" y="7144"/>
                  </a:cubicBezTo>
                  <a:lnTo>
                    <a:pt x="82285" y="13811"/>
                  </a:lnTo>
                  <a:close/>
                </a:path>
              </a:pathLst>
            </a:custGeom>
            <a:grpFill/>
            <a:ln w="9525" cap="flat">
              <a:noFill/>
              <a:prstDash val="solid"/>
              <a:miter/>
            </a:ln>
          </p:spPr>
          <p:txBody>
            <a:bodyPr rtlCol="0" anchor="ctr"/>
            <a:lstStyle/>
            <a:p>
              <a:endParaRPr lang="en-US"/>
            </a:p>
          </p:txBody>
        </p:sp>
        <p:sp>
          <p:nvSpPr>
            <p:cNvPr id="19" name="Freeform: Shape 81">
              <a:extLst>
                <a:ext uri="{FF2B5EF4-FFF2-40B4-BE49-F238E27FC236}">
                  <a16:creationId xmlns:a16="http://schemas.microsoft.com/office/drawing/2014/main" xmlns="" id="{5B97B8CB-DCBB-4470-BE37-170CD33EE507}"/>
                </a:ext>
              </a:extLst>
            </p:cNvPr>
            <p:cNvSpPr/>
            <p:nvPr/>
          </p:nvSpPr>
          <p:spPr>
            <a:xfrm>
              <a:off x="7773679" y="4406741"/>
              <a:ext cx="600075" cy="95250"/>
            </a:xfrm>
            <a:custGeom>
              <a:avLst/>
              <a:gdLst>
                <a:gd name="connsiteX0" fmla="*/ 7144 w 600075"/>
                <a:gd name="connsiteY0" fmla="*/ 30956 h 95250"/>
                <a:gd name="connsiteX1" fmla="*/ 280511 w 600075"/>
                <a:gd name="connsiteY1" fmla="*/ 89059 h 95250"/>
                <a:gd name="connsiteX2" fmla="*/ 593884 w 600075"/>
                <a:gd name="connsiteY2" fmla="*/ 7144 h 95250"/>
                <a:gd name="connsiteX3" fmla="*/ 588169 w 600075"/>
                <a:gd name="connsiteY3" fmla="*/ 34766 h 95250"/>
                <a:gd name="connsiteX4" fmla="*/ 280511 w 600075"/>
                <a:gd name="connsiteY4" fmla="*/ 94774 h 95250"/>
                <a:gd name="connsiteX5" fmla="*/ 7144 w 600075"/>
                <a:gd name="connsiteY5" fmla="*/ 45244 h 95250"/>
                <a:gd name="connsiteX6" fmla="*/ 7144 w 600075"/>
                <a:gd name="connsiteY6" fmla="*/ 3095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075" h="95250">
                  <a:moveTo>
                    <a:pt x="7144" y="30956"/>
                  </a:moveTo>
                  <a:cubicBezTo>
                    <a:pt x="7144" y="30956"/>
                    <a:pt x="31909" y="82391"/>
                    <a:pt x="280511" y="89059"/>
                  </a:cubicBezTo>
                  <a:cubicBezTo>
                    <a:pt x="529114" y="95726"/>
                    <a:pt x="593884" y="7144"/>
                    <a:pt x="593884" y="7144"/>
                  </a:cubicBezTo>
                  <a:lnTo>
                    <a:pt x="588169" y="34766"/>
                  </a:lnTo>
                  <a:cubicBezTo>
                    <a:pt x="588169" y="34766"/>
                    <a:pt x="519589" y="99536"/>
                    <a:pt x="280511" y="94774"/>
                  </a:cubicBezTo>
                  <a:cubicBezTo>
                    <a:pt x="52864" y="90011"/>
                    <a:pt x="7144" y="45244"/>
                    <a:pt x="7144" y="45244"/>
                  </a:cubicBezTo>
                  <a:lnTo>
                    <a:pt x="7144" y="30956"/>
                  </a:lnTo>
                  <a:close/>
                </a:path>
              </a:pathLst>
            </a:custGeom>
            <a:grpFill/>
            <a:ln w="9525" cap="flat">
              <a:noFill/>
              <a:prstDash val="solid"/>
              <a:miter/>
            </a:ln>
          </p:spPr>
          <p:txBody>
            <a:bodyPr rtlCol="0" anchor="ctr"/>
            <a:lstStyle/>
            <a:p>
              <a:endParaRPr lang="en-US"/>
            </a:p>
          </p:txBody>
        </p:sp>
        <p:sp>
          <p:nvSpPr>
            <p:cNvPr id="20" name="Freeform: Shape 82">
              <a:extLst>
                <a:ext uri="{FF2B5EF4-FFF2-40B4-BE49-F238E27FC236}">
                  <a16:creationId xmlns:a16="http://schemas.microsoft.com/office/drawing/2014/main" xmlns="" id="{A6870FD4-7613-4DD5-A04E-947F68F57B4F}"/>
                </a:ext>
              </a:extLst>
            </p:cNvPr>
            <p:cNvSpPr/>
            <p:nvPr/>
          </p:nvSpPr>
          <p:spPr>
            <a:xfrm>
              <a:off x="7213609" y="2436971"/>
              <a:ext cx="523875" cy="381000"/>
            </a:xfrm>
            <a:custGeom>
              <a:avLst/>
              <a:gdLst>
                <a:gd name="connsiteX0" fmla="*/ 27146 w 523875"/>
                <a:gd name="connsiteY0" fmla="*/ 362426 h 381000"/>
                <a:gd name="connsiteX1" fmla="*/ 212884 w 523875"/>
                <a:gd name="connsiteY1" fmla="*/ 131921 h 381000"/>
                <a:gd name="connsiteX2" fmla="*/ 516731 w 523875"/>
                <a:gd name="connsiteY2" fmla="*/ 17621 h 381000"/>
                <a:gd name="connsiteX3" fmla="*/ 516731 w 523875"/>
                <a:gd name="connsiteY3" fmla="*/ 7144 h 381000"/>
                <a:gd name="connsiteX4" fmla="*/ 206216 w 523875"/>
                <a:gd name="connsiteY4" fmla="*/ 130969 h 381000"/>
                <a:gd name="connsiteX5" fmla="*/ 7144 w 523875"/>
                <a:gd name="connsiteY5" fmla="*/ 359569 h 381000"/>
                <a:gd name="connsiteX6" fmla="*/ 7144 w 523875"/>
                <a:gd name="connsiteY6" fmla="*/ 383381 h 381000"/>
                <a:gd name="connsiteX7" fmla="*/ 27146 w 523875"/>
                <a:gd name="connsiteY7" fmla="*/ 362426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3875" h="381000">
                  <a:moveTo>
                    <a:pt x="27146" y="362426"/>
                  </a:moveTo>
                  <a:cubicBezTo>
                    <a:pt x="27146" y="362426"/>
                    <a:pt x="72866" y="230029"/>
                    <a:pt x="212884" y="131921"/>
                  </a:cubicBezTo>
                  <a:cubicBezTo>
                    <a:pt x="352901" y="33814"/>
                    <a:pt x="516731" y="17621"/>
                    <a:pt x="516731" y="17621"/>
                  </a:cubicBezTo>
                  <a:lnTo>
                    <a:pt x="516731" y="7144"/>
                  </a:lnTo>
                  <a:cubicBezTo>
                    <a:pt x="516731" y="7144"/>
                    <a:pt x="345281" y="27146"/>
                    <a:pt x="206216" y="130969"/>
                  </a:cubicBezTo>
                  <a:cubicBezTo>
                    <a:pt x="67151" y="235744"/>
                    <a:pt x="7144" y="359569"/>
                    <a:pt x="7144" y="359569"/>
                  </a:cubicBezTo>
                  <a:lnTo>
                    <a:pt x="7144" y="383381"/>
                  </a:lnTo>
                  <a:lnTo>
                    <a:pt x="27146" y="362426"/>
                  </a:lnTo>
                  <a:close/>
                </a:path>
              </a:pathLst>
            </a:custGeom>
            <a:grpFill/>
            <a:ln w="9525" cap="flat">
              <a:noFill/>
              <a:prstDash val="solid"/>
              <a:miter/>
            </a:ln>
          </p:spPr>
          <p:txBody>
            <a:bodyPr rtlCol="0" anchor="ctr"/>
            <a:lstStyle/>
            <a:p>
              <a:endParaRPr lang="en-US"/>
            </a:p>
          </p:txBody>
        </p:sp>
        <p:sp>
          <p:nvSpPr>
            <p:cNvPr id="22" name="Freeform: Shape 83">
              <a:extLst>
                <a:ext uri="{FF2B5EF4-FFF2-40B4-BE49-F238E27FC236}">
                  <a16:creationId xmlns:a16="http://schemas.microsoft.com/office/drawing/2014/main" xmlns="" id="{2D320F65-444D-4C02-AA5F-8ED09EF976A5}"/>
                </a:ext>
              </a:extLst>
            </p:cNvPr>
            <p:cNvSpPr/>
            <p:nvPr/>
          </p:nvSpPr>
          <p:spPr>
            <a:xfrm>
              <a:off x="8363276" y="2424588"/>
              <a:ext cx="523875" cy="381000"/>
            </a:xfrm>
            <a:custGeom>
              <a:avLst/>
              <a:gdLst>
                <a:gd name="connsiteX0" fmla="*/ 496729 w 523875"/>
                <a:gd name="connsiteY0" fmla="*/ 362426 h 381000"/>
                <a:gd name="connsiteX1" fmla="*/ 310991 w 523875"/>
                <a:gd name="connsiteY1" fmla="*/ 131921 h 381000"/>
                <a:gd name="connsiteX2" fmla="*/ 7144 w 523875"/>
                <a:gd name="connsiteY2" fmla="*/ 17621 h 381000"/>
                <a:gd name="connsiteX3" fmla="*/ 7144 w 523875"/>
                <a:gd name="connsiteY3" fmla="*/ 7144 h 381000"/>
                <a:gd name="connsiteX4" fmla="*/ 317659 w 523875"/>
                <a:gd name="connsiteY4" fmla="*/ 130969 h 381000"/>
                <a:gd name="connsiteX5" fmla="*/ 516731 w 523875"/>
                <a:gd name="connsiteY5" fmla="*/ 359569 h 381000"/>
                <a:gd name="connsiteX6" fmla="*/ 516731 w 523875"/>
                <a:gd name="connsiteY6" fmla="*/ 383381 h 381000"/>
                <a:gd name="connsiteX7" fmla="*/ 496729 w 523875"/>
                <a:gd name="connsiteY7" fmla="*/ 362426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3875" h="381000">
                  <a:moveTo>
                    <a:pt x="496729" y="362426"/>
                  </a:moveTo>
                  <a:cubicBezTo>
                    <a:pt x="496729" y="362426"/>
                    <a:pt x="451009" y="230029"/>
                    <a:pt x="310991" y="131921"/>
                  </a:cubicBezTo>
                  <a:cubicBezTo>
                    <a:pt x="170974" y="33814"/>
                    <a:pt x="7144" y="17621"/>
                    <a:pt x="7144" y="17621"/>
                  </a:cubicBezTo>
                  <a:lnTo>
                    <a:pt x="7144" y="7144"/>
                  </a:lnTo>
                  <a:cubicBezTo>
                    <a:pt x="7144" y="7144"/>
                    <a:pt x="178594" y="27146"/>
                    <a:pt x="317659" y="130969"/>
                  </a:cubicBezTo>
                  <a:cubicBezTo>
                    <a:pt x="456724" y="235744"/>
                    <a:pt x="516731" y="359569"/>
                    <a:pt x="516731" y="359569"/>
                  </a:cubicBezTo>
                  <a:lnTo>
                    <a:pt x="516731" y="383381"/>
                  </a:lnTo>
                  <a:lnTo>
                    <a:pt x="496729" y="362426"/>
                  </a:lnTo>
                  <a:close/>
                </a:path>
              </a:pathLst>
            </a:custGeom>
            <a:grpFill/>
            <a:ln w="9525" cap="flat">
              <a:noFill/>
              <a:prstDash val="solid"/>
              <a:miter/>
            </a:ln>
          </p:spPr>
          <p:txBody>
            <a:bodyPr rtlCol="0" anchor="ctr"/>
            <a:lstStyle/>
            <a:p>
              <a:endParaRPr lang="en-US"/>
            </a:p>
          </p:txBody>
        </p:sp>
        <p:sp>
          <p:nvSpPr>
            <p:cNvPr id="24" name="Freeform: Shape 84">
              <a:extLst>
                <a:ext uri="{FF2B5EF4-FFF2-40B4-BE49-F238E27FC236}">
                  <a16:creationId xmlns:a16="http://schemas.microsoft.com/office/drawing/2014/main" xmlns="" id="{A4018029-B1B4-4070-8298-F6F1D439B3C7}"/>
                </a:ext>
              </a:extLst>
            </p:cNvPr>
            <p:cNvSpPr/>
            <p:nvPr/>
          </p:nvSpPr>
          <p:spPr>
            <a:xfrm>
              <a:off x="7997180" y="2522696"/>
              <a:ext cx="104775" cy="495300"/>
            </a:xfrm>
            <a:custGeom>
              <a:avLst/>
              <a:gdLst>
                <a:gd name="connsiteX0" fmla="*/ 41770 w 104775"/>
                <a:gd name="connsiteY0" fmla="*/ 30004 h 495300"/>
                <a:gd name="connsiteX1" fmla="*/ 44628 w 104775"/>
                <a:gd name="connsiteY1" fmla="*/ 30956 h 495300"/>
                <a:gd name="connsiteX2" fmla="*/ 69393 w 104775"/>
                <a:gd name="connsiteY2" fmla="*/ 72866 h 495300"/>
                <a:gd name="connsiteX3" fmla="*/ 57963 w 104775"/>
                <a:gd name="connsiteY3" fmla="*/ 428149 h 495300"/>
                <a:gd name="connsiteX4" fmla="*/ 17958 w 104775"/>
                <a:gd name="connsiteY4" fmla="*/ 478631 h 495300"/>
                <a:gd name="connsiteX5" fmla="*/ 65583 w 104775"/>
                <a:gd name="connsiteY5" fmla="*/ 488156 h 495300"/>
                <a:gd name="connsiteX6" fmla="*/ 92253 w 104775"/>
                <a:gd name="connsiteY6" fmla="*/ 474821 h 495300"/>
                <a:gd name="connsiteX7" fmla="*/ 65583 w 104775"/>
                <a:gd name="connsiteY7" fmla="*/ 427196 h 495300"/>
                <a:gd name="connsiteX8" fmla="*/ 77965 w 104775"/>
                <a:gd name="connsiteY8" fmla="*/ 68104 h 495300"/>
                <a:gd name="connsiteX9" fmla="*/ 104635 w 104775"/>
                <a:gd name="connsiteY9" fmla="*/ 13811 h 495300"/>
                <a:gd name="connsiteX10" fmla="*/ 58915 w 104775"/>
                <a:gd name="connsiteY10" fmla="*/ 7144 h 495300"/>
                <a:gd name="connsiteX11" fmla="*/ 41770 w 104775"/>
                <a:gd name="connsiteY11" fmla="*/ 30004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775" h="495300">
                  <a:moveTo>
                    <a:pt x="41770" y="30004"/>
                  </a:moveTo>
                  <a:cubicBezTo>
                    <a:pt x="41770" y="30004"/>
                    <a:pt x="42723" y="30004"/>
                    <a:pt x="44628" y="30956"/>
                  </a:cubicBezTo>
                  <a:cubicBezTo>
                    <a:pt x="51295" y="32861"/>
                    <a:pt x="67488" y="41434"/>
                    <a:pt x="69393" y="72866"/>
                  </a:cubicBezTo>
                  <a:cubicBezTo>
                    <a:pt x="72250" y="113824"/>
                    <a:pt x="57963" y="428149"/>
                    <a:pt x="57963" y="428149"/>
                  </a:cubicBezTo>
                  <a:cubicBezTo>
                    <a:pt x="57963" y="428149"/>
                    <a:pt x="57963" y="460534"/>
                    <a:pt x="17958" y="478631"/>
                  </a:cubicBezTo>
                  <a:cubicBezTo>
                    <a:pt x="-23000" y="495776"/>
                    <a:pt x="65583" y="488156"/>
                    <a:pt x="65583" y="488156"/>
                  </a:cubicBezTo>
                  <a:lnTo>
                    <a:pt x="92253" y="474821"/>
                  </a:lnTo>
                  <a:cubicBezTo>
                    <a:pt x="92253" y="474821"/>
                    <a:pt x="63678" y="445294"/>
                    <a:pt x="65583" y="427196"/>
                  </a:cubicBezTo>
                  <a:cubicBezTo>
                    <a:pt x="67488" y="410051"/>
                    <a:pt x="73203" y="101441"/>
                    <a:pt x="77965" y="68104"/>
                  </a:cubicBezTo>
                  <a:cubicBezTo>
                    <a:pt x="83680" y="21431"/>
                    <a:pt x="104635" y="13811"/>
                    <a:pt x="104635" y="13811"/>
                  </a:cubicBezTo>
                  <a:lnTo>
                    <a:pt x="58915" y="7144"/>
                  </a:lnTo>
                  <a:lnTo>
                    <a:pt x="41770" y="30004"/>
                  </a:lnTo>
                  <a:close/>
                </a:path>
              </a:pathLst>
            </a:custGeom>
            <a:grpFill/>
            <a:ln w="9525" cap="flat">
              <a:noFill/>
              <a:prstDash val="solid"/>
              <a:miter/>
            </a:ln>
          </p:spPr>
          <p:txBody>
            <a:bodyPr rtlCol="0" anchor="ctr"/>
            <a:lstStyle/>
            <a:p>
              <a:endParaRPr lang="en-US"/>
            </a:p>
          </p:txBody>
        </p:sp>
        <p:sp>
          <p:nvSpPr>
            <p:cNvPr id="25" name="Freeform: Shape 85">
              <a:extLst>
                <a:ext uri="{FF2B5EF4-FFF2-40B4-BE49-F238E27FC236}">
                  <a16:creationId xmlns:a16="http://schemas.microsoft.com/office/drawing/2014/main" xmlns="" id="{2CA36F9A-3A12-4779-ABCF-E91F7AAC641E}"/>
                </a:ext>
              </a:extLst>
            </p:cNvPr>
            <p:cNvSpPr/>
            <p:nvPr/>
          </p:nvSpPr>
          <p:spPr>
            <a:xfrm>
              <a:off x="7554604" y="4539138"/>
              <a:ext cx="76200" cy="95250"/>
            </a:xfrm>
            <a:custGeom>
              <a:avLst/>
              <a:gdLst>
                <a:gd name="connsiteX0" fmla="*/ 7144 w 76200"/>
                <a:gd name="connsiteY0" fmla="*/ 13811 h 95250"/>
                <a:gd name="connsiteX1" fmla="*/ 18574 w 76200"/>
                <a:gd name="connsiteY1" fmla="*/ 23336 h 95250"/>
                <a:gd name="connsiteX2" fmla="*/ 71914 w 76200"/>
                <a:gd name="connsiteY2" fmla="*/ 88106 h 95250"/>
                <a:gd name="connsiteX3" fmla="*/ 24289 w 76200"/>
                <a:gd name="connsiteY3" fmla="*/ 21431 h 95250"/>
                <a:gd name="connsiteX4" fmla="*/ 19526 w 76200"/>
                <a:gd name="connsiteY4" fmla="*/ 7144 h 95250"/>
                <a:gd name="connsiteX5" fmla="*/ 7144 w 76200"/>
                <a:gd name="connsiteY5" fmla="*/ 1381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5250">
                  <a:moveTo>
                    <a:pt x="7144" y="13811"/>
                  </a:moveTo>
                  <a:cubicBezTo>
                    <a:pt x="7144" y="13811"/>
                    <a:pt x="13811" y="16669"/>
                    <a:pt x="18574" y="23336"/>
                  </a:cubicBezTo>
                  <a:cubicBezTo>
                    <a:pt x="23336" y="29051"/>
                    <a:pt x="48101" y="73819"/>
                    <a:pt x="71914" y="88106"/>
                  </a:cubicBezTo>
                  <a:cubicBezTo>
                    <a:pt x="71914" y="88106"/>
                    <a:pt x="40481" y="60484"/>
                    <a:pt x="24289" y="21431"/>
                  </a:cubicBezTo>
                  <a:lnTo>
                    <a:pt x="19526" y="7144"/>
                  </a:lnTo>
                  <a:lnTo>
                    <a:pt x="7144" y="13811"/>
                  </a:lnTo>
                  <a:close/>
                </a:path>
              </a:pathLst>
            </a:custGeom>
            <a:grpFill/>
            <a:ln w="9525" cap="flat">
              <a:noFill/>
              <a:prstDash val="solid"/>
              <a:miter/>
            </a:ln>
          </p:spPr>
          <p:txBody>
            <a:bodyPr rtlCol="0" anchor="ctr"/>
            <a:lstStyle/>
            <a:p>
              <a:endParaRPr lang="en-US"/>
            </a:p>
          </p:txBody>
        </p:sp>
        <p:sp>
          <p:nvSpPr>
            <p:cNvPr id="26" name="Freeform: Shape 86">
              <a:extLst>
                <a:ext uri="{FF2B5EF4-FFF2-40B4-BE49-F238E27FC236}">
                  <a16:creationId xmlns:a16="http://schemas.microsoft.com/office/drawing/2014/main" xmlns="" id="{2F90336B-7CD9-4EA0-BBA2-4F59A8254742}"/>
                </a:ext>
              </a:extLst>
            </p:cNvPr>
            <p:cNvSpPr/>
            <p:nvPr/>
          </p:nvSpPr>
          <p:spPr>
            <a:xfrm>
              <a:off x="8489959" y="4535328"/>
              <a:ext cx="76200" cy="95250"/>
            </a:xfrm>
            <a:custGeom>
              <a:avLst/>
              <a:gdLst>
                <a:gd name="connsiteX0" fmla="*/ 71914 w 76200"/>
                <a:gd name="connsiteY0" fmla="*/ 13811 h 95250"/>
                <a:gd name="connsiteX1" fmla="*/ 60484 w 76200"/>
                <a:gd name="connsiteY1" fmla="*/ 23336 h 95250"/>
                <a:gd name="connsiteX2" fmla="*/ 7144 w 76200"/>
                <a:gd name="connsiteY2" fmla="*/ 88106 h 95250"/>
                <a:gd name="connsiteX3" fmla="*/ 54769 w 76200"/>
                <a:gd name="connsiteY3" fmla="*/ 21431 h 95250"/>
                <a:gd name="connsiteX4" fmla="*/ 59531 w 76200"/>
                <a:gd name="connsiteY4" fmla="*/ 7144 h 95250"/>
                <a:gd name="connsiteX5" fmla="*/ 71914 w 76200"/>
                <a:gd name="connsiteY5" fmla="*/ 1381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5250">
                  <a:moveTo>
                    <a:pt x="71914" y="13811"/>
                  </a:moveTo>
                  <a:cubicBezTo>
                    <a:pt x="71914" y="13811"/>
                    <a:pt x="65246" y="16669"/>
                    <a:pt x="60484" y="23336"/>
                  </a:cubicBezTo>
                  <a:cubicBezTo>
                    <a:pt x="55721" y="29051"/>
                    <a:pt x="30956" y="73819"/>
                    <a:pt x="7144" y="88106"/>
                  </a:cubicBezTo>
                  <a:cubicBezTo>
                    <a:pt x="7144" y="88106"/>
                    <a:pt x="38576" y="60484"/>
                    <a:pt x="54769" y="21431"/>
                  </a:cubicBezTo>
                  <a:lnTo>
                    <a:pt x="59531" y="7144"/>
                  </a:lnTo>
                  <a:lnTo>
                    <a:pt x="71914" y="13811"/>
                  </a:lnTo>
                  <a:close/>
                </a:path>
              </a:pathLst>
            </a:custGeom>
            <a:grpFill/>
            <a:ln w="9525" cap="flat">
              <a:noFill/>
              <a:prstDash val="solid"/>
              <a:miter/>
            </a:ln>
          </p:spPr>
          <p:txBody>
            <a:bodyPr rtlCol="0" anchor="ctr"/>
            <a:lstStyle/>
            <a:p>
              <a:endParaRPr lang="en-US"/>
            </a:p>
          </p:txBody>
        </p:sp>
        <p:sp>
          <p:nvSpPr>
            <p:cNvPr id="27" name="Freeform: Shape 87">
              <a:extLst>
                <a:ext uri="{FF2B5EF4-FFF2-40B4-BE49-F238E27FC236}">
                  <a16:creationId xmlns:a16="http://schemas.microsoft.com/office/drawing/2014/main" xmlns="" id="{47134E1F-5E5A-4E7A-95BB-ECE7E430CF6A}"/>
                </a:ext>
              </a:extLst>
            </p:cNvPr>
            <p:cNvSpPr/>
            <p:nvPr/>
          </p:nvSpPr>
          <p:spPr>
            <a:xfrm>
              <a:off x="7075496" y="4203858"/>
              <a:ext cx="114300" cy="57150"/>
            </a:xfrm>
            <a:custGeom>
              <a:avLst/>
              <a:gdLst>
                <a:gd name="connsiteX0" fmla="*/ 109061 w 114300"/>
                <a:gd name="connsiteY0" fmla="*/ 48101 h 57150"/>
                <a:gd name="connsiteX1" fmla="*/ 7144 w 114300"/>
                <a:gd name="connsiteY1" fmla="*/ 7144 h 57150"/>
                <a:gd name="connsiteX2" fmla="*/ 112871 w 114300"/>
                <a:gd name="connsiteY2" fmla="*/ 55721 h 57150"/>
                <a:gd name="connsiteX3" fmla="*/ 109061 w 114300"/>
                <a:gd name="connsiteY3" fmla="*/ 48101 h 57150"/>
              </a:gdLst>
              <a:ahLst/>
              <a:cxnLst>
                <a:cxn ang="0">
                  <a:pos x="connsiteX0" y="connsiteY0"/>
                </a:cxn>
                <a:cxn ang="0">
                  <a:pos x="connsiteX1" y="connsiteY1"/>
                </a:cxn>
                <a:cxn ang="0">
                  <a:pos x="connsiteX2" y="connsiteY2"/>
                </a:cxn>
                <a:cxn ang="0">
                  <a:pos x="connsiteX3" y="connsiteY3"/>
                </a:cxn>
              </a:cxnLst>
              <a:rect l="l" t="t" r="r" b="b"/>
              <a:pathLst>
                <a:path w="114300" h="57150">
                  <a:moveTo>
                    <a:pt x="109061" y="48101"/>
                  </a:moveTo>
                  <a:cubicBezTo>
                    <a:pt x="109061" y="48101"/>
                    <a:pt x="47149" y="47149"/>
                    <a:pt x="7144" y="7144"/>
                  </a:cubicBezTo>
                  <a:cubicBezTo>
                    <a:pt x="7144" y="7144"/>
                    <a:pt x="38576" y="50006"/>
                    <a:pt x="112871" y="55721"/>
                  </a:cubicBezTo>
                  <a:lnTo>
                    <a:pt x="109061" y="48101"/>
                  </a:lnTo>
                  <a:close/>
                </a:path>
              </a:pathLst>
            </a:custGeom>
            <a:grpFill/>
            <a:ln w="9525" cap="flat">
              <a:noFill/>
              <a:prstDash val="solid"/>
              <a:miter/>
            </a:ln>
          </p:spPr>
          <p:txBody>
            <a:bodyPr rtlCol="0" anchor="ctr"/>
            <a:lstStyle/>
            <a:p>
              <a:endParaRPr lang="en-US"/>
            </a:p>
          </p:txBody>
        </p:sp>
        <p:sp>
          <p:nvSpPr>
            <p:cNvPr id="28" name="Freeform: Shape 88">
              <a:extLst>
                <a:ext uri="{FF2B5EF4-FFF2-40B4-BE49-F238E27FC236}">
                  <a16:creationId xmlns:a16="http://schemas.microsoft.com/office/drawing/2014/main" xmlns="" id="{A990C7AA-D296-442C-A34C-77836EF70EB1}"/>
                </a:ext>
              </a:extLst>
            </p:cNvPr>
            <p:cNvSpPr/>
            <p:nvPr/>
          </p:nvSpPr>
          <p:spPr>
            <a:xfrm>
              <a:off x="8932871" y="4194333"/>
              <a:ext cx="104775" cy="57150"/>
            </a:xfrm>
            <a:custGeom>
              <a:avLst/>
              <a:gdLst>
                <a:gd name="connsiteX0" fmla="*/ 10954 w 104775"/>
                <a:gd name="connsiteY0" fmla="*/ 48101 h 57150"/>
                <a:gd name="connsiteX1" fmla="*/ 97631 w 104775"/>
                <a:gd name="connsiteY1" fmla="*/ 7144 h 57150"/>
                <a:gd name="connsiteX2" fmla="*/ 7144 w 104775"/>
                <a:gd name="connsiteY2" fmla="*/ 55721 h 57150"/>
                <a:gd name="connsiteX3" fmla="*/ 10954 w 104775"/>
                <a:gd name="connsiteY3" fmla="*/ 48101 h 57150"/>
              </a:gdLst>
              <a:ahLst/>
              <a:cxnLst>
                <a:cxn ang="0">
                  <a:pos x="connsiteX0" y="connsiteY0"/>
                </a:cxn>
                <a:cxn ang="0">
                  <a:pos x="connsiteX1" y="connsiteY1"/>
                </a:cxn>
                <a:cxn ang="0">
                  <a:pos x="connsiteX2" y="connsiteY2"/>
                </a:cxn>
                <a:cxn ang="0">
                  <a:pos x="connsiteX3" y="connsiteY3"/>
                </a:cxn>
              </a:cxnLst>
              <a:rect l="l" t="t" r="r" b="b"/>
              <a:pathLst>
                <a:path w="104775" h="57150">
                  <a:moveTo>
                    <a:pt x="10954" y="48101"/>
                  </a:moveTo>
                  <a:cubicBezTo>
                    <a:pt x="10954" y="48101"/>
                    <a:pt x="63341" y="47149"/>
                    <a:pt x="97631" y="7144"/>
                  </a:cubicBezTo>
                  <a:cubicBezTo>
                    <a:pt x="97631" y="7144"/>
                    <a:pt x="70961" y="50006"/>
                    <a:pt x="7144" y="55721"/>
                  </a:cubicBezTo>
                  <a:lnTo>
                    <a:pt x="10954" y="48101"/>
                  </a:lnTo>
                  <a:close/>
                </a:path>
              </a:pathLst>
            </a:custGeom>
            <a:grpFill/>
            <a:ln w="9525" cap="flat">
              <a:noFill/>
              <a:prstDash val="solid"/>
              <a:miter/>
            </a:ln>
          </p:spPr>
          <p:txBody>
            <a:bodyPr rtlCol="0" anchor="ctr"/>
            <a:lstStyle/>
            <a:p>
              <a:endParaRPr lang="en-US"/>
            </a:p>
          </p:txBody>
        </p:sp>
        <p:sp>
          <p:nvSpPr>
            <p:cNvPr id="29" name="Freeform: Shape 89">
              <a:extLst>
                <a:ext uri="{FF2B5EF4-FFF2-40B4-BE49-F238E27FC236}">
                  <a16:creationId xmlns:a16="http://schemas.microsoft.com/office/drawing/2014/main" xmlns="" id="{E5A96996-86C8-4A45-AA1A-9CDFD3C3B417}"/>
                </a:ext>
              </a:extLst>
            </p:cNvPr>
            <p:cNvSpPr/>
            <p:nvPr/>
          </p:nvSpPr>
          <p:spPr>
            <a:xfrm>
              <a:off x="6846896" y="3349133"/>
              <a:ext cx="66675" cy="95250"/>
            </a:xfrm>
            <a:custGeom>
              <a:avLst/>
              <a:gdLst>
                <a:gd name="connsiteX0" fmla="*/ 59531 w 66675"/>
                <a:gd name="connsiteY0" fmla="*/ 16049 h 95250"/>
                <a:gd name="connsiteX1" fmla="*/ 7144 w 66675"/>
                <a:gd name="connsiteY1" fmla="*/ 93201 h 95250"/>
                <a:gd name="connsiteX2" fmla="*/ 9049 w 66675"/>
                <a:gd name="connsiteY2" fmla="*/ 64626 h 95250"/>
                <a:gd name="connsiteX3" fmla="*/ 59531 w 66675"/>
                <a:gd name="connsiteY3" fmla="*/ 9381 h 95250"/>
                <a:gd name="connsiteX4" fmla="*/ 59531 w 66675"/>
                <a:gd name="connsiteY4" fmla="*/ 1604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95250">
                  <a:moveTo>
                    <a:pt x="59531" y="16049"/>
                  </a:moveTo>
                  <a:cubicBezTo>
                    <a:pt x="59531" y="16049"/>
                    <a:pt x="15716" y="57959"/>
                    <a:pt x="7144" y="93201"/>
                  </a:cubicBezTo>
                  <a:lnTo>
                    <a:pt x="9049" y="64626"/>
                  </a:lnTo>
                  <a:cubicBezTo>
                    <a:pt x="9049" y="64626"/>
                    <a:pt x="42386" y="17001"/>
                    <a:pt x="59531" y="9381"/>
                  </a:cubicBezTo>
                  <a:cubicBezTo>
                    <a:pt x="75724" y="1761"/>
                    <a:pt x="59531" y="16049"/>
                    <a:pt x="59531" y="16049"/>
                  </a:cubicBezTo>
                </a:path>
              </a:pathLst>
            </a:custGeom>
            <a:grpFill/>
            <a:ln w="9525" cap="flat">
              <a:noFill/>
              <a:prstDash val="solid"/>
              <a:miter/>
            </a:ln>
          </p:spPr>
          <p:txBody>
            <a:bodyPr rtlCol="0" anchor="ctr"/>
            <a:lstStyle/>
            <a:p>
              <a:endParaRPr lang="en-US"/>
            </a:p>
          </p:txBody>
        </p:sp>
        <p:sp>
          <p:nvSpPr>
            <p:cNvPr id="30" name="Freeform: Shape 90">
              <a:extLst>
                <a:ext uri="{FF2B5EF4-FFF2-40B4-BE49-F238E27FC236}">
                  <a16:creationId xmlns:a16="http://schemas.microsoft.com/office/drawing/2014/main" xmlns="" id="{6720F73C-8330-4DA9-AE1A-7EFA1351494E}"/>
                </a:ext>
              </a:extLst>
            </p:cNvPr>
            <p:cNvSpPr/>
            <p:nvPr/>
          </p:nvSpPr>
          <p:spPr>
            <a:xfrm>
              <a:off x="7052818" y="2791301"/>
              <a:ext cx="28575" cy="85725"/>
            </a:xfrm>
            <a:custGeom>
              <a:avLst/>
              <a:gdLst>
                <a:gd name="connsiteX0" fmla="*/ 9820 w 28575"/>
                <a:gd name="connsiteY0" fmla="*/ 82391 h 85725"/>
                <a:gd name="connsiteX1" fmla="*/ 12677 w 28575"/>
                <a:gd name="connsiteY1" fmla="*/ 30004 h 85725"/>
                <a:gd name="connsiteX2" fmla="*/ 28870 w 28575"/>
                <a:gd name="connsiteY2" fmla="*/ 7144 h 85725"/>
                <a:gd name="connsiteX3" fmla="*/ 9820 w 28575"/>
                <a:gd name="connsiteY3" fmla="*/ 82391 h 85725"/>
              </a:gdLst>
              <a:ahLst/>
              <a:cxnLst>
                <a:cxn ang="0">
                  <a:pos x="connsiteX0" y="connsiteY0"/>
                </a:cxn>
                <a:cxn ang="0">
                  <a:pos x="connsiteX1" y="connsiteY1"/>
                </a:cxn>
                <a:cxn ang="0">
                  <a:pos x="connsiteX2" y="connsiteY2"/>
                </a:cxn>
                <a:cxn ang="0">
                  <a:pos x="connsiteX3" y="connsiteY3"/>
                </a:cxn>
              </a:cxnLst>
              <a:rect l="l" t="t" r="r" b="b"/>
              <a:pathLst>
                <a:path w="28575" h="85725">
                  <a:moveTo>
                    <a:pt x="9820" y="82391"/>
                  </a:moveTo>
                  <a:cubicBezTo>
                    <a:pt x="9820" y="82391"/>
                    <a:pt x="2200" y="51911"/>
                    <a:pt x="12677" y="30004"/>
                  </a:cubicBezTo>
                  <a:lnTo>
                    <a:pt x="28870" y="7144"/>
                  </a:lnTo>
                  <a:cubicBezTo>
                    <a:pt x="27917" y="7144"/>
                    <a:pt x="3152" y="51911"/>
                    <a:pt x="9820" y="82391"/>
                  </a:cubicBezTo>
                </a:path>
              </a:pathLst>
            </a:custGeom>
            <a:grpFill/>
            <a:ln w="9525" cap="flat">
              <a:noFill/>
              <a:prstDash val="solid"/>
              <a:miter/>
            </a:ln>
          </p:spPr>
          <p:txBody>
            <a:bodyPr rtlCol="0" anchor="ctr"/>
            <a:lstStyle/>
            <a:p>
              <a:endParaRPr lang="en-US"/>
            </a:p>
          </p:txBody>
        </p:sp>
        <p:sp>
          <p:nvSpPr>
            <p:cNvPr id="31" name="Freeform: Shape 91">
              <a:extLst>
                <a:ext uri="{FF2B5EF4-FFF2-40B4-BE49-F238E27FC236}">
                  <a16:creationId xmlns:a16="http://schemas.microsoft.com/office/drawing/2014/main" xmlns="" id="{00CFEE2E-8B39-4135-8B2F-71D899E885AB}"/>
                </a:ext>
              </a:extLst>
            </p:cNvPr>
            <p:cNvSpPr/>
            <p:nvPr/>
          </p:nvSpPr>
          <p:spPr>
            <a:xfrm>
              <a:off x="9187612" y="3347228"/>
              <a:ext cx="66675" cy="95250"/>
            </a:xfrm>
            <a:custGeom>
              <a:avLst/>
              <a:gdLst>
                <a:gd name="connsiteX0" fmla="*/ 14340 w 66675"/>
                <a:gd name="connsiteY0" fmla="*/ 16049 h 95250"/>
                <a:gd name="connsiteX1" fmla="*/ 66728 w 66675"/>
                <a:gd name="connsiteY1" fmla="*/ 93201 h 95250"/>
                <a:gd name="connsiteX2" fmla="*/ 64823 w 66675"/>
                <a:gd name="connsiteY2" fmla="*/ 64626 h 95250"/>
                <a:gd name="connsiteX3" fmla="*/ 14340 w 66675"/>
                <a:gd name="connsiteY3" fmla="*/ 9381 h 95250"/>
                <a:gd name="connsiteX4" fmla="*/ 14340 w 66675"/>
                <a:gd name="connsiteY4" fmla="*/ 1604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95250">
                  <a:moveTo>
                    <a:pt x="14340" y="16049"/>
                  </a:moveTo>
                  <a:cubicBezTo>
                    <a:pt x="14340" y="16049"/>
                    <a:pt x="58155" y="57959"/>
                    <a:pt x="66728" y="93201"/>
                  </a:cubicBezTo>
                  <a:lnTo>
                    <a:pt x="64823" y="64626"/>
                  </a:lnTo>
                  <a:cubicBezTo>
                    <a:pt x="64823" y="64626"/>
                    <a:pt x="31485" y="17001"/>
                    <a:pt x="14340" y="9381"/>
                  </a:cubicBezTo>
                  <a:cubicBezTo>
                    <a:pt x="-1852" y="1761"/>
                    <a:pt x="14340" y="16049"/>
                    <a:pt x="14340" y="16049"/>
                  </a:cubicBezTo>
                </a:path>
              </a:pathLst>
            </a:custGeom>
            <a:grpFill/>
            <a:ln w="9525" cap="flat">
              <a:noFill/>
              <a:prstDash val="solid"/>
              <a:miter/>
            </a:ln>
          </p:spPr>
          <p:txBody>
            <a:bodyPr rtlCol="0" anchor="ctr"/>
            <a:lstStyle/>
            <a:p>
              <a:endParaRPr lang="en-US"/>
            </a:p>
          </p:txBody>
        </p:sp>
        <p:sp>
          <p:nvSpPr>
            <p:cNvPr id="32" name="Freeform: Shape 92">
              <a:extLst>
                <a:ext uri="{FF2B5EF4-FFF2-40B4-BE49-F238E27FC236}">
                  <a16:creationId xmlns:a16="http://schemas.microsoft.com/office/drawing/2014/main" xmlns="" id="{44ED4725-4439-4877-A26A-A36FD05AC462}"/>
                </a:ext>
              </a:extLst>
            </p:cNvPr>
            <p:cNvSpPr/>
            <p:nvPr/>
          </p:nvSpPr>
          <p:spPr>
            <a:xfrm>
              <a:off x="9019549" y="2790348"/>
              <a:ext cx="28575" cy="85725"/>
            </a:xfrm>
            <a:custGeom>
              <a:avLst/>
              <a:gdLst>
                <a:gd name="connsiteX0" fmla="*/ 26194 w 28575"/>
                <a:gd name="connsiteY0" fmla="*/ 82391 h 85725"/>
                <a:gd name="connsiteX1" fmla="*/ 23336 w 28575"/>
                <a:gd name="connsiteY1" fmla="*/ 30004 h 85725"/>
                <a:gd name="connsiteX2" fmla="*/ 7144 w 28575"/>
                <a:gd name="connsiteY2" fmla="*/ 7144 h 85725"/>
                <a:gd name="connsiteX3" fmla="*/ 26194 w 28575"/>
                <a:gd name="connsiteY3" fmla="*/ 82391 h 85725"/>
              </a:gdLst>
              <a:ahLst/>
              <a:cxnLst>
                <a:cxn ang="0">
                  <a:pos x="connsiteX0" y="connsiteY0"/>
                </a:cxn>
                <a:cxn ang="0">
                  <a:pos x="connsiteX1" y="connsiteY1"/>
                </a:cxn>
                <a:cxn ang="0">
                  <a:pos x="connsiteX2" y="connsiteY2"/>
                </a:cxn>
                <a:cxn ang="0">
                  <a:pos x="connsiteX3" y="connsiteY3"/>
                </a:cxn>
              </a:cxnLst>
              <a:rect l="l" t="t" r="r" b="b"/>
              <a:pathLst>
                <a:path w="28575" h="85725">
                  <a:moveTo>
                    <a:pt x="26194" y="82391"/>
                  </a:moveTo>
                  <a:cubicBezTo>
                    <a:pt x="26194" y="82391"/>
                    <a:pt x="33814" y="51911"/>
                    <a:pt x="23336" y="30004"/>
                  </a:cubicBezTo>
                  <a:lnTo>
                    <a:pt x="7144" y="7144"/>
                  </a:lnTo>
                  <a:cubicBezTo>
                    <a:pt x="8096" y="7144"/>
                    <a:pt x="32861" y="50959"/>
                    <a:pt x="26194" y="82391"/>
                  </a:cubicBezTo>
                </a:path>
              </a:pathLst>
            </a:custGeom>
            <a:grpFill/>
            <a:ln w="9525" cap="flat">
              <a:noFill/>
              <a:prstDash val="solid"/>
              <a:miter/>
            </a:ln>
          </p:spPr>
          <p:txBody>
            <a:bodyPr rtlCol="0" anchor="ctr"/>
            <a:lstStyle/>
            <a:p>
              <a:endParaRPr lang="en-US"/>
            </a:p>
          </p:txBody>
        </p:sp>
        <p:sp>
          <p:nvSpPr>
            <p:cNvPr id="33" name="Freeform: Shape 93">
              <a:extLst>
                <a:ext uri="{FF2B5EF4-FFF2-40B4-BE49-F238E27FC236}">
                  <a16:creationId xmlns:a16="http://schemas.microsoft.com/office/drawing/2014/main" xmlns="" id="{F2ACC31F-4B42-4769-BA26-306361476F35}"/>
                </a:ext>
              </a:extLst>
            </p:cNvPr>
            <p:cNvSpPr/>
            <p:nvPr/>
          </p:nvSpPr>
          <p:spPr>
            <a:xfrm>
              <a:off x="7634614" y="2965608"/>
              <a:ext cx="838200" cy="771525"/>
            </a:xfrm>
            <a:custGeom>
              <a:avLst/>
              <a:gdLst>
                <a:gd name="connsiteX0" fmla="*/ 639604 w 838200"/>
                <a:gd name="connsiteY0" fmla="*/ 135731 h 771525"/>
                <a:gd name="connsiteX1" fmla="*/ 421481 w 838200"/>
                <a:gd name="connsiteY1" fmla="*/ 7144 h 771525"/>
                <a:gd name="connsiteX2" fmla="*/ 203359 w 838200"/>
                <a:gd name="connsiteY2" fmla="*/ 135731 h 771525"/>
                <a:gd name="connsiteX3" fmla="*/ 7144 w 838200"/>
                <a:gd name="connsiteY3" fmla="*/ 283369 h 771525"/>
                <a:gd name="connsiteX4" fmla="*/ 80486 w 838200"/>
                <a:gd name="connsiteY4" fmla="*/ 536734 h 771525"/>
                <a:gd name="connsiteX5" fmla="*/ 173831 w 838200"/>
                <a:gd name="connsiteY5" fmla="*/ 753904 h 771525"/>
                <a:gd name="connsiteX6" fmla="*/ 421481 w 838200"/>
                <a:gd name="connsiteY6" fmla="*/ 767239 h 771525"/>
                <a:gd name="connsiteX7" fmla="*/ 669131 w 838200"/>
                <a:gd name="connsiteY7" fmla="*/ 753904 h 771525"/>
                <a:gd name="connsiteX8" fmla="*/ 762476 w 838200"/>
                <a:gd name="connsiteY8" fmla="*/ 536734 h 771525"/>
                <a:gd name="connsiteX9" fmla="*/ 835819 w 838200"/>
                <a:gd name="connsiteY9" fmla="*/ 283369 h 771525"/>
                <a:gd name="connsiteX10" fmla="*/ 639604 w 838200"/>
                <a:gd name="connsiteY10" fmla="*/ 135731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8200" h="771525">
                  <a:moveTo>
                    <a:pt x="639604" y="135731"/>
                  </a:moveTo>
                  <a:cubicBezTo>
                    <a:pt x="559594" y="83344"/>
                    <a:pt x="421481" y="7144"/>
                    <a:pt x="421481" y="7144"/>
                  </a:cubicBezTo>
                  <a:cubicBezTo>
                    <a:pt x="421481" y="7144"/>
                    <a:pt x="283369" y="84296"/>
                    <a:pt x="203359" y="135731"/>
                  </a:cubicBezTo>
                  <a:cubicBezTo>
                    <a:pt x="122396" y="188119"/>
                    <a:pt x="7144" y="283369"/>
                    <a:pt x="7144" y="283369"/>
                  </a:cubicBezTo>
                  <a:cubicBezTo>
                    <a:pt x="7144" y="283369"/>
                    <a:pt x="18574" y="361474"/>
                    <a:pt x="80486" y="536734"/>
                  </a:cubicBezTo>
                  <a:cubicBezTo>
                    <a:pt x="118586" y="646271"/>
                    <a:pt x="173831" y="753904"/>
                    <a:pt x="173831" y="753904"/>
                  </a:cubicBezTo>
                  <a:cubicBezTo>
                    <a:pt x="173831" y="753904"/>
                    <a:pt x="282416" y="767239"/>
                    <a:pt x="421481" y="767239"/>
                  </a:cubicBezTo>
                  <a:cubicBezTo>
                    <a:pt x="544354" y="767239"/>
                    <a:pt x="669131" y="753904"/>
                    <a:pt x="669131" y="753904"/>
                  </a:cubicBezTo>
                  <a:cubicBezTo>
                    <a:pt x="669131" y="753904"/>
                    <a:pt x="724376" y="646271"/>
                    <a:pt x="762476" y="536734"/>
                  </a:cubicBezTo>
                  <a:cubicBezTo>
                    <a:pt x="824389" y="360521"/>
                    <a:pt x="835819" y="283369"/>
                    <a:pt x="835819" y="283369"/>
                  </a:cubicBezTo>
                  <a:cubicBezTo>
                    <a:pt x="835819" y="283369"/>
                    <a:pt x="720566" y="188119"/>
                    <a:pt x="639604" y="135731"/>
                  </a:cubicBezTo>
                </a:path>
              </a:pathLst>
            </a:custGeom>
            <a:grpFill/>
            <a:ln w="9525" cap="flat">
              <a:noFill/>
              <a:prstDash val="solid"/>
              <a:miter/>
            </a:ln>
          </p:spPr>
          <p:txBody>
            <a:bodyPr rtlCol="0" anchor="ctr"/>
            <a:lstStyle/>
            <a:p>
              <a:endParaRPr lang="en-US"/>
            </a:p>
          </p:txBody>
        </p:sp>
        <p:sp>
          <p:nvSpPr>
            <p:cNvPr id="34" name="Freeform: Shape 94">
              <a:extLst>
                <a:ext uri="{FF2B5EF4-FFF2-40B4-BE49-F238E27FC236}">
                  <a16:creationId xmlns:a16="http://schemas.microsoft.com/office/drawing/2014/main" xmlns="" id="{8E7C504C-CFDB-43F3-9643-935B2CFB0658}"/>
                </a:ext>
              </a:extLst>
            </p:cNvPr>
            <p:cNvSpPr/>
            <p:nvPr/>
          </p:nvSpPr>
          <p:spPr>
            <a:xfrm>
              <a:off x="6892616" y="2763611"/>
              <a:ext cx="371475" cy="742950"/>
            </a:xfrm>
            <a:custGeom>
              <a:avLst/>
              <a:gdLst>
                <a:gd name="connsiteX0" fmla="*/ 171926 w 371475"/>
                <a:gd name="connsiteY0" fmla="*/ 95793 h 742950"/>
                <a:gd name="connsiteX1" fmla="*/ 7144 w 371475"/>
                <a:gd name="connsiteY1" fmla="*/ 599666 h 742950"/>
                <a:gd name="connsiteX2" fmla="*/ 124301 w 371475"/>
                <a:gd name="connsiteY2" fmla="*/ 737778 h 742950"/>
                <a:gd name="connsiteX3" fmla="*/ 372904 w 371475"/>
                <a:gd name="connsiteY3" fmla="*/ 378686 h 742950"/>
                <a:gd name="connsiteX4" fmla="*/ 359569 w 371475"/>
                <a:gd name="connsiteY4" fmla="*/ 7211 h 742950"/>
                <a:gd name="connsiteX5" fmla="*/ 171926 w 371475"/>
                <a:gd name="connsiteY5" fmla="*/ 95793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1475" h="742950">
                  <a:moveTo>
                    <a:pt x="171926" y="95793"/>
                  </a:moveTo>
                  <a:cubicBezTo>
                    <a:pt x="171926" y="95793"/>
                    <a:pt x="9049" y="348206"/>
                    <a:pt x="7144" y="599666"/>
                  </a:cubicBezTo>
                  <a:cubicBezTo>
                    <a:pt x="7144" y="599666"/>
                    <a:pt x="40481" y="712061"/>
                    <a:pt x="124301" y="737778"/>
                  </a:cubicBezTo>
                  <a:cubicBezTo>
                    <a:pt x="124301" y="737778"/>
                    <a:pt x="251936" y="452981"/>
                    <a:pt x="372904" y="378686"/>
                  </a:cubicBezTo>
                  <a:cubicBezTo>
                    <a:pt x="372904" y="378686"/>
                    <a:pt x="304324" y="175803"/>
                    <a:pt x="359569" y="7211"/>
                  </a:cubicBezTo>
                  <a:cubicBezTo>
                    <a:pt x="359569" y="7211"/>
                    <a:pt x="281464" y="1496"/>
                    <a:pt x="171926" y="95793"/>
                  </a:cubicBezTo>
                </a:path>
              </a:pathLst>
            </a:custGeom>
            <a:grpFill/>
            <a:ln w="9525" cap="flat">
              <a:noFill/>
              <a:prstDash val="solid"/>
              <a:miter/>
            </a:ln>
          </p:spPr>
          <p:txBody>
            <a:bodyPr rtlCol="0" anchor="ctr"/>
            <a:lstStyle/>
            <a:p>
              <a:endParaRPr lang="en-US"/>
            </a:p>
          </p:txBody>
        </p:sp>
        <p:sp>
          <p:nvSpPr>
            <p:cNvPr id="35" name="Freeform: Shape 95">
              <a:extLst>
                <a:ext uri="{FF2B5EF4-FFF2-40B4-BE49-F238E27FC236}">
                  <a16:creationId xmlns:a16="http://schemas.microsoft.com/office/drawing/2014/main" xmlns="" id="{7DFCEED5-C2DE-45EA-8A36-B1603E77AA4D}"/>
                </a:ext>
              </a:extLst>
            </p:cNvPr>
            <p:cNvSpPr/>
            <p:nvPr/>
          </p:nvSpPr>
          <p:spPr>
            <a:xfrm>
              <a:off x="8837621" y="2763611"/>
              <a:ext cx="371475" cy="742950"/>
            </a:xfrm>
            <a:custGeom>
              <a:avLst/>
              <a:gdLst>
                <a:gd name="connsiteX0" fmla="*/ 208121 w 371475"/>
                <a:gd name="connsiteY0" fmla="*/ 95793 h 742950"/>
                <a:gd name="connsiteX1" fmla="*/ 372904 w 371475"/>
                <a:gd name="connsiteY1" fmla="*/ 599666 h 742950"/>
                <a:gd name="connsiteX2" fmla="*/ 255746 w 371475"/>
                <a:gd name="connsiteY2" fmla="*/ 737778 h 742950"/>
                <a:gd name="connsiteX3" fmla="*/ 7144 w 371475"/>
                <a:gd name="connsiteY3" fmla="*/ 378686 h 742950"/>
                <a:gd name="connsiteX4" fmla="*/ 20479 w 371475"/>
                <a:gd name="connsiteY4" fmla="*/ 7211 h 742950"/>
                <a:gd name="connsiteX5" fmla="*/ 208121 w 371475"/>
                <a:gd name="connsiteY5" fmla="*/ 95793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1475" h="742950">
                  <a:moveTo>
                    <a:pt x="208121" y="95793"/>
                  </a:moveTo>
                  <a:cubicBezTo>
                    <a:pt x="208121" y="95793"/>
                    <a:pt x="370999" y="348206"/>
                    <a:pt x="372904" y="599666"/>
                  </a:cubicBezTo>
                  <a:cubicBezTo>
                    <a:pt x="372904" y="599666"/>
                    <a:pt x="339566" y="712061"/>
                    <a:pt x="255746" y="737778"/>
                  </a:cubicBezTo>
                  <a:cubicBezTo>
                    <a:pt x="255746" y="737778"/>
                    <a:pt x="128111" y="452981"/>
                    <a:pt x="7144" y="378686"/>
                  </a:cubicBezTo>
                  <a:cubicBezTo>
                    <a:pt x="7144" y="378686"/>
                    <a:pt x="75724" y="175803"/>
                    <a:pt x="20479" y="7211"/>
                  </a:cubicBezTo>
                  <a:cubicBezTo>
                    <a:pt x="20479" y="7211"/>
                    <a:pt x="98584" y="1496"/>
                    <a:pt x="208121" y="95793"/>
                  </a:cubicBezTo>
                </a:path>
              </a:pathLst>
            </a:custGeom>
            <a:grpFill/>
            <a:ln w="9525" cap="flat">
              <a:noFill/>
              <a:prstDash val="solid"/>
              <a:miter/>
            </a:ln>
          </p:spPr>
          <p:txBody>
            <a:bodyPr rtlCol="0" anchor="ctr"/>
            <a:lstStyle/>
            <a:p>
              <a:endParaRPr lang="en-US" dirty="0"/>
            </a:p>
          </p:txBody>
        </p:sp>
        <p:sp>
          <p:nvSpPr>
            <p:cNvPr id="36" name="Freeform: Shape 96">
              <a:extLst>
                <a:ext uri="{FF2B5EF4-FFF2-40B4-BE49-F238E27FC236}">
                  <a16:creationId xmlns:a16="http://schemas.microsoft.com/office/drawing/2014/main" xmlns="" id="{5891110B-0502-4352-A756-539775ADF3CA}"/>
                </a:ext>
              </a:extLst>
            </p:cNvPr>
            <p:cNvSpPr/>
            <p:nvPr/>
          </p:nvSpPr>
          <p:spPr>
            <a:xfrm>
              <a:off x="7670809" y="2302630"/>
              <a:ext cx="781050" cy="266700"/>
            </a:xfrm>
            <a:custGeom>
              <a:avLst/>
              <a:gdLst>
                <a:gd name="connsiteX0" fmla="*/ 101441 w 781050"/>
                <a:gd name="connsiteY0" fmla="*/ 45282 h 266700"/>
                <a:gd name="connsiteX1" fmla="*/ 630079 w 781050"/>
                <a:gd name="connsiteY1" fmla="*/ 35757 h 266700"/>
                <a:gd name="connsiteX2" fmla="*/ 775811 w 781050"/>
                <a:gd name="connsiteY2" fmla="*/ 148152 h 266700"/>
                <a:gd name="connsiteX3" fmla="*/ 398621 w 781050"/>
                <a:gd name="connsiteY3" fmla="*/ 265310 h 266700"/>
                <a:gd name="connsiteX4" fmla="*/ 7144 w 781050"/>
                <a:gd name="connsiteY4" fmla="*/ 161487 h 266700"/>
                <a:gd name="connsiteX5" fmla="*/ 101441 w 781050"/>
                <a:gd name="connsiteY5" fmla="*/ 45282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1050" h="266700">
                  <a:moveTo>
                    <a:pt x="101441" y="45282"/>
                  </a:moveTo>
                  <a:cubicBezTo>
                    <a:pt x="101441" y="45282"/>
                    <a:pt x="358616" y="-33775"/>
                    <a:pt x="630079" y="35757"/>
                  </a:cubicBezTo>
                  <a:cubicBezTo>
                    <a:pt x="630079" y="35757"/>
                    <a:pt x="729139" y="71000"/>
                    <a:pt x="775811" y="148152"/>
                  </a:cubicBezTo>
                  <a:cubicBezTo>
                    <a:pt x="775811" y="148152"/>
                    <a:pt x="531971" y="178632"/>
                    <a:pt x="398621" y="265310"/>
                  </a:cubicBezTo>
                  <a:cubicBezTo>
                    <a:pt x="398621" y="265310"/>
                    <a:pt x="220504" y="158630"/>
                    <a:pt x="7144" y="161487"/>
                  </a:cubicBezTo>
                  <a:cubicBezTo>
                    <a:pt x="7144" y="162440"/>
                    <a:pt x="16669" y="103385"/>
                    <a:pt x="101441" y="45282"/>
                  </a:cubicBezTo>
                </a:path>
              </a:pathLst>
            </a:custGeom>
            <a:grpFill/>
            <a:ln w="9525" cap="flat">
              <a:noFill/>
              <a:prstDash val="solid"/>
              <a:miter/>
            </a:ln>
          </p:spPr>
          <p:txBody>
            <a:bodyPr rtlCol="0" anchor="ctr"/>
            <a:lstStyle/>
            <a:p>
              <a:endParaRPr lang="en-US"/>
            </a:p>
          </p:txBody>
        </p:sp>
        <p:sp>
          <p:nvSpPr>
            <p:cNvPr id="37" name="Freeform: Shape 97">
              <a:extLst>
                <a:ext uri="{FF2B5EF4-FFF2-40B4-BE49-F238E27FC236}">
                  <a16:creationId xmlns:a16="http://schemas.microsoft.com/office/drawing/2014/main" xmlns="" id="{9CF8B7DD-645B-4D80-BF13-F03CACD29C3E}"/>
                </a:ext>
              </a:extLst>
            </p:cNvPr>
            <p:cNvSpPr/>
            <p:nvPr/>
          </p:nvSpPr>
          <p:spPr>
            <a:xfrm>
              <a:off x="7143099" y="3983831"/>
              <a:ext cx="676275" cy="581025"/>
            </a:xfrm>
            <a:custGeom>
              <a:avLst/>
              <a:gdLst>
                <a:gd name="connsiteX0" fmla="*/ 25266 w 676275"/>
                <a:gd name="connsiteY0" fmla="*/ 7144 h 581025"/>
                <a:gd name="connsiteX1" fmla="*/ 38601 w 676275"/>
                <a:gd name="connsiteY1" fmla="*/ 274796 h 581025"/>
                <a:gd name="connsiteX2" fmla="*/ 435793 w 676275"/>
                <a:gd name="connsiteY2" fmla="*/ 582454 h 581025"/>
                <a:gd name="connsiteX3" fmla="*/ 669156 w 676275"/>
                <a:gd name="connsiteY3" fmla="*/ 475774 h 581025"/>
                <a:gd name="connsiteX4" fmla="*/ 424363 w 676275"/>
                <a:gd name="connsiteY4" fmla="*/ 116681 h 581025"/>
                <a:gd name="connsiteX5" fmla="*/ 25266 w 676275"/>
                <a:gd name="connsiteY5" fmla="*/ 714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581025">
                  <a:moveTo>
                    <a:pt x="25266" y="7144"/>
                  </a:moveTo>
                  <a:cubicBezTo>
                    <a:pt x="25266" y="7144"/>
                    <a:pt x="-23312" y="113824"/>
                    <a:pt x="38601" y="274796"/>
                  </a:cubicBezTo>
                  <a:cubicBezTo>
                    <a:pt x="38601" y="274796"/>
                    <a:pt x="148138" y="465296"/>
                    <a:pt x="435793" y="582454"/>
                  </a:cubicBezTo>
                  <a:cubicBezTo>
                    <a:pt x="435793" y="582454"/>
                    <a:pt x="585336" y="569119"/>
                    <a:pt x="669156" y="475774"/>
                  </a:cubicBezTo>
                  <a:cubicBezTo>
                    <a:pt x="669156" y="475774"/>
                    <a:pt x="431983" y="238601"/>
                    <a:pt x="424363" y="116681"/>
                  </a:cubicBezTo>
                  <a:cubicBezTo>
                    <a:pt x="424363" y="116681"/>
                    <a:pt x="247198" y="131921"/>
                    <a:pt x="25266" y="7144"/>
                  </a:cubicBezTo>
                </a:path>
              </a:pathLst>
            </a:custGeom>
            <a:grpFill/>
            <a:ln w="9525" cap="flat">
              <a:noFill/>
              <a:prstDash val="solid"/>
              <a:miter/>
            </a:ln>
          </p:spPr>
          <p:txBody>
            <a:bodyPr rtlCol="0" anchor="ctr"/>
            <a:lstStyle/>
            <a:p>
              <a:endParaRPr lang="en-US"/>
            </a:p>
          </p:txBody>
        </p:sp>
        <p:sp>
          <p:nvSpPr>
            <p:cNvPr id="38" name="Freeform: Shape 98">
              <a:extLst>
                <a:ext uri="{FF2B5EF4-FFF2-40B4-BE49-F238E27FC236}">
                  <a16:creationId xmlns:a16="http://schemas.microsoft.com/office/drawing/2014/main" xmlns="" id="{CB0E5E79-EF3C-4CE4-8BFC-52446CFC1F33}"/>
                </a:ext>
              </a:extLst>
            </p:cNvPr>
            <p:cNvSpPr/>
            <p:nvPr/>
          </p:nvSpPr>
          <p:spPr>
            <a:xfrm>
              <a:off x="8308984" y="3973353"/>
              <a:ext cx="676275" cy="581025"/>
            </a:xfrm>
            <a:custGeom>
              <a:avLst/>
              <a:gdLst>
                <a:gd name="connsiteX0" fmla="*/ 651034 w 676275"/>
                <a:gd name="connsiteY0" fmla="*/ 7144 h 581025"/>
                <a:gd name="connsiteX1" fmla="*/ 637699 w 676275"/>
                <a:gd name="connsiteY1" fmla="*/ 274796 h 581025"/>
                <a:gd name="connsiteX2" fmla="*/ 240506 w 676275"/>
                <a:gd name="connsiteY2" fmla="*/ 582454 h 581025"/>
                <a:gd name="connsiteX3" fmla="*/ 7144 w 676275"/>
                <a:gd name="connsiteY3" fmla="*/ 475774 h 581025"/>
                <a:gd name="connsiteX4" fmla="*/ 251936 w 676275"/>
                <a:gd name="connsiteY4" fmla="*/ 116681 h 581025"/>
                <a:gd name="connsiteX5" fmla="*/ 651034 w 676275"/>
                <a:gd name="connsiteY5" fmla="*/ 714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581025">
                  <a:moveTo>
                    <a:pt x="651034" y="7144"/>
                  </a:moveTo>
                  <a:cubicBezTo>
                    <a:pt x="651034" y="7144"/>
                    <a:pt x="699611" y="113824"/>
                    <a:pt x="637699" y="274796"/>
                  </a:cubicBezTo>
                  <a:cubicBezTo>
                    <a:pt x="637699" y="274796"/>
                    <a:pt x="528161" y="465296"/>
                    <a:pt x="240506" y="582454"/>
                  </a:cubicBezTo>
                  <a:cubicBezTo>
                    <a:pt x="240506" y="582454"/>
                    <a:pt x="90964" y="569119"/>
                    <a:pt x="7144" y="475774"/>
                  </a:cubicBezTo>
                  <a:cubicBezTo>
                    <a:pt x="7144" y="475774"/>
                    <a:pt x="244316" y="238601"/>
                    <a:pt x="251936" y="116681"/>
                  </a:cubicBezTo>
                  <a:cubicBezTo>
                    <a:pt x="251936" y="116681"/>
                    <a:pt x="429101" y="131921"/>
                    <a:pt x="651034" y="7144"/>
                  </a:cubicBezTo>
                </a:path>
              </a:pathLst>
            </a:custGeom>
            <a:grpFill/>
            <a:ln w="9525" cap="flat">
              <a:noFill/>
              <a:prstDash val="solid"/>
              <a:miter/>
            </a:ln>
          </p:spPr>
          <p:txBody>
            <a:bodyPr rtlCol="0" anchor="ctr"/>
            <a:lstStyle/>
            <a:p>
              <a:endParaRPr lang="en-US"/>
            </a:p>
          </p:txBody>
        </p:sp>
      </p:grpSp>
      <p:sp>
        <p:nvSpPr>
          <p:cNvPr id="40" name="Rectangle 36">
            <a:extLst>
              <a:ext uri="{FF2B5EF4-FFF2-40B4-BE49-F238E27FC236}">
                <a16:creationId xmlns:a16="http://schemas.microsoft.com/office/drawing/2014/main" xmlns="" id="{11A06711-0A15-47E5-AAA2-F0E6DC05BD1B}"/>
              </a:ext>
            </a:extLst>
          </p:cNvPr>
          <p:cNvSpPr/>
          <p:nvPr/>
        </p:nvSpPr>
        <p:spPr>
          <a:xfrm>
            <a:off x="3178661" y="4240790"/>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1" name="Oval 35">
            <a:extLst>
              <a:ext uri="{FF2B5EF4-FFF2-40B4-BE49-F238E27FC236}">
                <a16:creationId xmlns:a16="http://schemas.microsoft.com/office/drawing/2014/main" xmlns="" id="{BCF76AF1-1ADE-45FB-9D44-99BC7FEECFA3}"/>
              </a:ext>
            </a:extLst>
          </p:cNvPr>
          <p:cNvSpPr/>
          <p:nvPr/>
        </p:nvSpPr>
        <p:spPr>
          <a:xfrm>
            <a:off x="3215520" y="5043421"/>
            <a:ext cx="426213" cy="537400"/>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مربع نص 1"/>
          <p:cNvSpPr txBox="1"/>
          <p:nvPr/>
        </p:nvSpPr>
        <p:spPr>
          <a:xfrm>
            <a:off x="4023359" y="4240790"/>
            <a:ext cx="6061327" cy="584775"/>
          </a:xfrm>
          <a:prstGeom prst="rect">
            <a:avLst/>
          </a:prstGeom>
          <a:noFill/>
        </p:spPr>
        <p:txBody>
          <a:bodyPr wrap="square" rtlCol="1">
            <a:spAutoFit/>
          </a:bodyPr>
          <a:lstStyle/>
          <a:p>
            <a:pPr algn="l"/>
            <a:r>
              <a:rPr lang="en-US" sz="3200" b="1" dirty="0" smtClean="0">
                <a:solidFill>
                  <a:schemeClr val="bg1"/>
                </a:solidFill>
                <a:latin typeface="Book Antiqua" panose="02040602050305030304" pitchFamily="18" charset="0"/>
              </a:rPr>
              <a:t>VAR – </a:t>
            </a:r>
            <a:r>
              <a:rPr lang="en-US" sz="2000" b="1" dirty="0">
                <a:solidFill>
                  <a:schemeClr val="bg1"/>
                </a:solidFill>
                <a:latin typeface="Book Antiqua" panose="02040602050305030304" pitchFamily="18" charset="0"/>
              </a:rPr>
              <a:t>Video Assistant Referee</a:t>
            </a:r>
            <a:endParaRPr lang="ar-SA" sz="2000" b="1" dirty="0">
              <a:solidFill>
                <a:schemeClr val="bg1"/>
              </a:solidFill>
              <a:latin typeface="Book Antiqua" panose="02040602050305030304" pitchFamily="18" charset="0"/>
            </a:endParaRPr>
          </a:p>
        </p:txBody>
      </p:sp>
      <p:sp>
        <p:nvSpPr>
          <p:cNvPr id="42" name="مربع نص 41"/>
          <p:cNvSpPr txBox="1"/>
          <p:nvPr/>
        </p:nvSpPr>
        <p:spPr>
          <a:xfrm>
            <a:off x="3952802" y="5137376"/>
            <a:ext cx="6938137" cy="584775"/>
          </a:xfrm>
          <a:prstGeom prst="rect">
            <a:avLst/>
          </a:prstGeom>
          <a:noFill/>
        </p:spPr>
        <p:txBody>
          <a:bodyPr wrap="square" rtlCol="1">
            <a:spAutoFit/>
          </a:bodyPr>
          <a:lstStyle/>
          <a:p>
            <a:pPr algn="l"/>
            <a:r>
              <a:rPr lang="en-US" sz="3200" b="1" dirty="0">
                <a:solidFill>
                  <a:schemeClr val="bg1"/>
                </a:solidFill>
                <a:latin typeface="Book Antiqua" panose="02040602050305030304" pitchFamily="18" charset="0"/>
              </a:rPr>
              <a:t>SAOT - </a:t>
            </a:r>
            <a:r>
              <a:rPr lang="en-US" sz="2000" b="1" dirty="0">
                <a:solidFill>
                  <a:schemeClr val="bg1"/>
                </a:solidFill>
                <a:latin typeface="Book Antiqua" panose="02040602050305030304" pitchFamily="18" charset="0"/>
              </a:rPr>
              <a:t>Semi-Automated Offside Technology</a:t>
            </a:r>
            <a:endParaRPr lang="ar-SA" sz="2000" b="1" dirty="0">
              <a:solidFill>
                <a:schemeClr val="bg1"/>
              </a:solidFill>
              <a:latin typeface="Book Antiqua" panose="02040602050305030304" pitchFamily="18" charset="0"/>
            </a:endParaRPr>
          </a:p>
        </p:txBody>
      </p:sp>
    </p:spTree>
    <p:extLst>
      <p:ext uri="{BB962C8B-B14F-4D97-AF65-F5344CB8AC3E}">
        <p14:creationId xmlns:p14="http://schemas.microsoft.com/office/powerpoint/2010/main" val="2843268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1">
            <a:extLst>
              <a:ext uri="{FF2B5EF4-FFF2-40B4-BE49-F238E27FC236}">
                <a16:creationId xmlns:a16="http://schemas.microsoft.com/office/drawing/2014/main" xmlns="" id="{F65B7414-E68C-4EA2-8853-98CB27D12944}"/>
              </a:ext>
            </a:extLst>
          </p:cNvPr>
          <p:cNvPicPr>
            <a:picLocks noChangeAspect="1"/>
          </p:cNvPicPr>
          <p:nvPr/>
        </p:nvPicPr>
        <p:blipFill rotWithShape="1">
          <a:blip r:embed="rId2">
            <a:extLst>
              <a:ext uri="{28A0092B-C50C-407E-A947-70E740481C1C}">
                <a14:useLocalDpi xmlns:a14="http://schemas.microsoft.com/office/drawing/2010/main" val="0"/>
              </a:ext>
            </a:extLst>
          </a:blip>
          <a:srcRect l="119" t="-23010" r="-119" b="65118"/>
          <a:stretch/>
        </p:blipFill>
        <p:spPr>
          <a:xfrm rot="10800000">
            <a:off x="-26001" y="-8531"/>
            <a:ext cx="12206572" cy="4624637"/>
          </a:xfrm>
          <a:prstGeom prst="rect">
            <a:avLst/>
          </a:prstGeom>
        </p:spPr>
      </p:pic>
      <p:pic>
        <p:nvPicPr>
          <p:cNvPr id="23" name="Picture 38">
            <a:extLst>
              <a:ext uri="{FF2B5EF4-FFF2-40B4-BE49-F238E27FC236}">
                <a16:creationId xmlns:a16="http://schemas.microsoft.com/office/drawing/2014/main" xmlns="" id="{47CC5858-2BE2-472B-9A02-1DC851B79887}"/>
              </a:ext>
            </a:extLst>
          </p:cNvPr>
          <p:cNvPicPr>
            <a:picLocks noChangeAspect="1"/>
          </p:cNvPicPr>
          <p:nvPr/>
        </p:nvPicPr>
        <p:blipFill rotWithShape="1">
          <a:blip r:embed="rId2">
            <a:extLst>
              <a:ext uri="{28A0092B-C50C-407E-A947-70E740481C1C}">
                <a14:useLocalDpi xmlns:a14="http://schemas.microsoft.com/office/drawing/2010/main" val="0"/>
              </a:ext>
            </a:extLst>
          </a:blip>
          <a:srcRect l="119" t="-23010" r="-119" b="65118"/>
          <a:stretch/>
        </p:blipFill>
        <p:spPr>
          <a:xfrm>
            <a:off x="0" y="2220649"/>
            <a:ext cx="12206572" cy="4624637"/>
          </a:xfrm>
          <a:prstGeom prst="rect">
            <a:avLst/>
          </a:prstGeom>
        </p:spPr>
      </p:pic>
      <p:sp>
        <p:nvSpPr>
          <p:cNvPr id="10" name="Text Placeholder 3">
            <a:extLst>
              <a:ext uri="{FF2B5EF4-FFF2-40B4-BE49-F238E27FC236}">
                <a16:creationId xmlns:a16="http://schemas.microsoft.com/office/drawing/2014/main" xmlns="" id="{4515F686-DE36-410C-8A93-DEE4B16BDD01}"/>
              </a:ext>
            </a:extLst>
          </p:cNvPr>
          <p:cNvSpPr txBox="1">
            <a:spLocks/>
          </p:cNvSpPr>
          <p:nvPr/>
        </p:nvSpPr>
        <p:spPr>
          <a:xfrm>
            <a:off x="2904157" y="1029863"/>
            <a:ext cx="7590342" cy="1204854"/>
          </a:xfrm>
          <a:prstGeom prst="rect">
            <a:avLst/>
          </a:prstGeom>
        </p:spPr>
        <p:txBody>
          <a:bodyPr anchor="ctr"/>
          <a:lstStyle>
            <a:lvl1pPr marL="0" indent="0" algn="l" defTabSz="914400" rtl="0" eaLnBrk="1" latinLnBrk="1" hangingPunct="1">
              <a:spcBef>
                <a:spcPct val="20000"/>
              </a:spcBef>
              <a:buFont typeface="Arial" pitchFamily="34" charset="0"/>
              <a:buNone/>
              <a:defRPr sz="28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en-US" altLang="ko-KR" sz="3600" dirty="0" smtClean="0">
                <a:effectLst>
                  <a:outerShdw blurRad="38100" dist="38100" dir="2700000" algn="tl">
                    <a:srgbClr val="000000">
                      <a:alpha val="43137"/>
                    </a:srgbClr>
                  </a:outerShdw>
                </a:effectLst>
                <a:latin typeface="Arial Rounded MT Bold" panose="020F0704030504030204" pitchFamily="34" charset="0"/>
                <a:cs typeface="Arial" pitchFamily="34" charset="0"/>
              </a:rPr>
              <a:t>VAR – Video Assistant Referee</a:t>
            </a:r>
            <a:endParaRPr lang="en-US" altLang="ko-KR" sz="1600" dirty="0">
              <a:effectLst>
                <a:outerShdw blurRad="38100" dist="38100" dir="2700000" algn="tl">
                  <a:srgbClr val="000000">
                    <a:alpha val="43137"/>
                  </a:srgbClr>
                </a:outerShdw>
              </a:effectLst>
              <a:latin typeface="Arial Rounded MT Bold" panose="020F0704030504030204" pitchFamily="34" charset="0"/>
              <a:cs typeface="Arial" pitchFamily="34" charset="0"/>
            </a:endParaRPr>
          </a:p>
        </p:txBody>
      </p:sp>
      <p:sp>
        <p:nvSpPr>
          <p:cNvPr id="11" name="직사각형 11">
            <a:extLst>
              <a:ext uri="{FF2B5EF4-FFF2-40B4-BE49-F238E27FC236}">
                <a16:creationId xmlns:a16="http://schemas.microsoft.com/office/drawing/2014/main" xmlns="" id="{6FE708FA-12A5-4147-B82D-340D486A9753}"/>
              </a:ext>
            </a:extLst>
          </p:cNvPr>
          <p:cNvSpPr/>
          <p:nvPr/>
        </p:nvSpPr>
        <p:spPr>
          <a:xfrm>
            <a:off x="2978701" y="1941722"/>
            <a:ext cx="5789678" cy="4524315"/>
          </a:xfrm>
          <a:prstGeom prst="rect">
            <a:avLst/>
          </a:prstGeom>
        </p:spPr>
        <p:txBody>
          <a:bodyPr wrap="square">
            <a:spAutoFit/>
          </a:bodyPr>
          <a:lstStyle/>
          <a:p>
            <a:pPr algn="l">
              <a:lnSpc>
                <a:spcPct val="150000"/>
              </a:lnSpc>
            </a:pPr>
            <a:r>
              <a:rPr lang="en-US" altLang="ko-KR" sz="1600"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The referees can make a decision of foul play by using videos , this technique has been added  to the rules of the game by </a:t>
            </a:r>
            <a:r>
              <a:rPr lang="en-US" altLang="ko-KR" sz="1600" b="1"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FIFA</a:t>
            </a:r>
            <a:r>
              <a:rPr lang="en-US" altLang="ko-KR" sz="1600"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in 2018.</a:t>
            </a:r>
          </a:p>
          <a:p>
            <a:pPr algn="l">
              <a:lnSpc>
                <a:spcPct val="150000"/>
              </a:lnSpc>
            </a:pPr>
            <a:r>
              <a:rPr lang="en-US" altLang="ko-KR" sz="1600"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The group of referees that work with videos are formed of a video assistant referee , three assistants and three specialists in filming the angles that show the play the best . and that is by </a:t>
            </a:r>
            <a:r>
              <a:rPr lang="en-US" altLang="ko-KR" sz="1600" b="1"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42</a:t>
            </a:r>
            <a:r>
              <a:rPr lang="en-US" altLang="ko-KR" sz="1600"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cameras specifically for broadcasting the game and the team replays the videos in slow motion to investigate exactly what has occurred. This team supports the referee in the area during the play who will make the final decision .  the team is capable to determine offside positions by </a:t>
            </a:r>
            <a:r>
              <a:rPr lang="en-US" altLang="ko-KR" sz="1600" b="1" dirty="0" smtClean="0">
                <a:solidFill>
                  <a:schemeClr val="accent2">
                    <a:lumMod val="75000"/>
                  </a:schemeClr>
                </a:solidFill>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Semi-Automated Offside </a:t>
            </a:r>
            <a:r>
              <a:rPr lang="en-US" altLang="ko-KR" sz="1600" b="1" dirty="0">
                <a:solidFill>
                  <a:schemeClr val="accent2">
                    <a:lumMod val="75000"/>
                  </a:schemeClr>
                </a:solidFill>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T</a:t>
            </a:r>
            <a:r>
              <a:rPr lang="en-US" altLang="ko-KR" sz="1600" b="1" dirty="0" smtClean="0">
                <a:solidFill>
                  <a:schemeClr val="accent2">
                    <a:lumMod val="75000"/>
                  </a:schemeClr>
                </a:solidFill>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echnology </a:t>
            </a:r>
            <a:r>
              <a:rPr lang="en-US" altLang="ko-KR" sz="1600" dirty="0" smtClean="0">
                <a:effectLst>
                  <a:outerShdw blurRad="50800" dist="38100" algn="l" rotWithShape="0">
                    <a:prstClr val="black">
                      <a:alpha val="40000"/>
                    </a:prstClr>
                  </a:outerShdw>
                </a:effectLst>
                <a:latin typeface="Arial Unicode MS" panose="020B0604020202020204" pitchFamily="34" charset="-128"/>
                <a:ea typeface="Arial Unicode MS" panose="020B0604020202020204" pitchFamily="34" charset="-128"/>
                <a:cs typeface="Arial Unicode MS" panose="020B0604020202020204" pitchFamily="34" charset="-128"/>
              </a:rPr>
              <a:t>.</a:t>
            </a:r>
          </a:p>
        </p:txBody>
      </p:sp>
      <p:pic>
        <p:nvPicPr>
          <p:cNvPr id="3" name="صورة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8619" y="2234717"/>
            <a:ext cx="3137761" cy="1969163"/>
          </a:xfrm>
          <a:prstGeom prst="rect">
            <a:avLst/>
          </a:prstGeom>
        </p:spPr>
      </p:pic>
      <p:pic>
        <p:nvPicPr>
          <p:cNvPr id="4" name="صورة 3"/>
          <p:cNvPicPr>
            <a:picLocks noChangeAspect="1"/>
          </p:cNvPicPr>
          <p:nvPr/>
        </p:nvPicPr>
        <p:blipFill>
          <a:blip r:embed="rId4" cstate="print">
            <a:extLst>
              <a:ext uri="{BEBA8EAE-BF5A-486C-A8C5-ECC9F3942E4B}">
                <a14:imgProps xmlns:a14="http://schemas.microsoft.com/office/drawing/2010/main">
                  <a14:imgLayer r:embed="rId5">
                    <a14:imgEffect>
                      <a14:backgroundRemoval t="9470" b="89773" l="36111" r="89899"/>
                    </a14:imgEffect>
                  </a14:imgLayer>
                </a14:imgProps>
              </a:ext>
              <a:ext uri="{28A0092B-C50C-407E-A947-70E740481C1C}">
                <a14:useLocalDpi xmlns:a14="http://schemas.microsoft.com/office/drawing/2010/main" val="0"/>
              </a:ext>
            </a:extLst>
          </a:blip>
          <a:stretch>
            <a:fillRect/>
          </a:stretch>
        </p:blipFill>
        <p:spPr>
          <a:xfrm>
            <a:off x="7246925" y="3831764"/>
            <a:ext cx="4829455" cy="3219636"/>
          </a:xfrm>
          <a:prstGeom prst="rect">
            <a:avLst/>
          </a:prstGeom>
        </p:spPr>
      </p:pic>
    </p:spTree>
    <p:extLst>
      <p:ext uri="{BB962C8B-B14F-4D97-AF65-F5344CB8AC3E}">
        <p14:creationId xmlns:p14="http://schemas.microsoft.com/office/powerpoint/2010/main" val="19643733"/>
      </p:ext>
    </p:extLst>
  </p:cSld>
  <p:clrMapOvr>
    <a:masterClrMapping/>
  </p:clrMapOvr>
  <p:timing>
    <p:tnLst>
      <p:par>
        <p:cTn id="1" dur="indefinite" restart="never" nodeType="tmRoot"/>
      </p:par>
    </p:tnLst>
  </p:timing>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1140</TotalTime>
  <Words>1458</Words>
  <Application>Microsoft Office PowerPoint</Application>
  <PresentationFormat>ملء الشاشة</PresentationFormat>
  <Paragraphs>131</Paragraphs>
  <Slides>16</Slides>
  <Notes>0</Notes>
  <HiddenSlides>0</HiddenSlides>
  <MMClips>0</MMClips>
  <ScaleCrop>false</ScaleCrop>
  <HeadingPairs>
    <vt:vector size="6" baseType="variant">
      <vt:variant>
        <vt:lpstr>الخطوط المستخدمة</vt:lpstr>
      </vt:variant>
      <vt:variant>
        <vt:i4>12</vt:i4>
      </vt:variant>
      <vt:variant>
        <vt:lpstr>نسق</vt:lpstr>
      </vt:variant>
      <vt:variant>
        <vt:i4>1</vt:i4>
      </vt:variant>
      <vt:variant>
        <vt:lpstr>عناوين الشرائح</vt:lpstr>
      </vt:variant>
      <vt:variant>
        <vt:i4>16</vt:i4>
      </vt:variant>
    </vt:vector>
  </HeadingPairs>
  <TitlesOfParts>
    <vt:vector size="29" baseType="lpstr">
      <vt:lpstr>Arial Unicode MS</vt:lpstr>
      <vt:lpstr>맑은 고딕</vt:lpstr>
      <vt:lpstr>Arial</vt:lpstr>
      <vt:lpstr>Arial Black</vt:lpstr>
      <vt:lpstr>Arial Rounded MT Bold</vt:lpstr>
      <vt:lpstr>Bahnschrift</vt:lpstr>
      <vt:lpstr>Baskerville Old Face</vt:lpstr>
      <vt:lpstr>Book Antiqua</vt:lpstr>
      <vt:lpstr>Calibri</vt:lpstr>
      <vt:lpstr>Calibri Light</vt:lpstr>
      <vt:lpstr>FZShuTi</vt:lpstr>
      <vt:lpstr>Times New Roman</vt:lpstr>
      <vt:lpstr>نسق Office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حساب Microsoft</dc:creator>
  <cp:lastModifiedBy>حساب Microsoft</cp:lastModifiedBy>
  <cp:revision>80</cp:revision>
  <dcterms:created xsi:type="dcterms:W3CDTF">2023-02-27T14:45:07Z</dcterms:created>
  <dcterms:modified xsi:type="dcterms:W3CDTF">2023-03-04T09:13:37Z</dcterms:modified>
</cp:coreProperties>
</file>