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FEF6-D286-400A-812C-60C261044E8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6F8-B5BB-4B43-BE24-15EB2ED4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5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FEF6-D286-400A-812C-60C261044E8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6F8-B5BB-4B43-BE24-15EB2ED4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4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FEF6-D286-400A-812C-60C261044E8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6F8-B5BB-4B43-BE24-15EB2ED4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5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FEF6-D286-400A-812C-60C261044E8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6F8-B5BB-4B43-BE24-15EB2ED4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FEF6-D286-400A-812C-60C261044E8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6F8-B5BB-4B43-BE24-15EB2ED4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2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FEF6-D286-400A-812C-60C261044E8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6F8-B5BB-4B43-BE24-15EB2ED4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FEF6-D286-400A-812C-60C261044E8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6F8-B5BB-4B43-BE24-15EB2ED4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FEF6-D286-400A-812C-60C261044E8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6F8-B5BB-4B43-BE24-15EB2ED4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FEF6-D286-400A-812C-60C261044E8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6F8-B5BB-4B43-BE24-15EB2ED4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FEF6-D286-400A-812C-60C261044E8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6F8-B5BB-4B43-BE24-15EB2ED4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FEF6-D286-400A-812C-60C261044E8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6F8-B5BB-4B43-BE24-15EB2ED4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DFEF6-D286-400A-812C-60C261044E8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DE6F8-B5BB-4B43-BE24-15EB2ED4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46" y="76327"/>
            <a:ext cx="3117906" cy="2035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3966" y="2794715"/>
            <a:ext cx="4121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LY" sz="3600" dirty="0" smtClean="0"/>
              <a:t>مشروع  فريق الإجتهاد</a:t>
            </a:r>
          </a:p>
          <a:p>
            <a:r>
              <a:rPr lang="en-US" sz="3600" b="1" dirty="0" smtClean="0"/>
              <a:t>EMD Ejtihad DB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167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wer Automate &amp; Microsoft Dynamics Experts | En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01" y="578237"/>
            <a:ext cx="4055817" cy="357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stkets – RPA and BI Serv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7" y="3477720"/>
            <a:ext cx="11430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46" y="102085"/>
            <a:ext cx="3117906" cy="2035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411" y="2240924"/>
            <a:ext cx="10805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 rtl="1">
              <a:buFont typeface="Arial" panose="020B0604020202020204" pitchFamily="34" charset="0"/>
              <a:buChar char="•"/>
            </a:pPr>
            <a:r>
              <a:rPr lang="ar-LY" sz="3600" dirty="0" smtClean="0"/>
              <a:t>استلام مشروع المادة من محاضر المجموعة الأخرى كزبون</a:t>
            </a:r>
          </a:p>
          <a:p>
            <a:pPr marL="571500" indent="-571500" algn="just" rtl="1">
              <a:buFont typeface="Arial" panose="020B0604020202020204" pitchFamily="34" charset="0"/>
              <a:buChar char="•"/>
            </a:pPr>
            <a:r>
              <a:rPr lang="ar-LY" sz="3600" dirty="0" smtClean="0"/>
              <a:t>يكون محاضر المجموعة الخاصة بالطالب راعي للمشروع</a:t>
            </a:r>
          </a:p>
          <a:p>
            <a:pPr marL="571500" indent="-571500" algn="just" rtl="1">
              <a:buFont typeface="Arial" panose="020B0604020202020204" pitchFamily="34" charset="0"/>
              <a:buChar char="•"/>
            </a:pPr>
            <a:r>
              <a:rPr lang="ar-LY" sz="3600" dirty="0" smtClean="0"/>
              <a:t>يعطي محاضر الطالب درجات ادارة المشاريع</a:t>
            </a:r>
          </a:p>
          <a:p>
            <a:pPr marL="571500" indent="-571500" algn="just" rtl="1">
              <a:buFont typeface="Arial" panose="020B0604020202020204" pitchFamily="34" charset="0"/>
              <a:buChar char="•"/>
            </a:pPr>
            <a:r>
              <a:rPr lang="ar-LY" sz="3600" dirty="0" smtClean="0"/>
              <a:t>يقيم الزبون (المحاضر الأخر) مشروع الفريق</a:t>
            </a:r>
          </a:p>
          <a:p>
            <a:pPr marL="571500" indent="-571500" algn="just" rtl="1">
              <a:buFont typeface="Arial" panose="020B0604020202020204" pitchFamily="34" charset="0"/>
              <a:buChar char="•"/>
            </a:pPr>
            <a:r>
              <a:rPr lang="ar-LY" sz="3600" dirty="0" smtClean="0"/>
              <a:t>تقبل رفض الاندراج في مشروع في الفصول الإستثنائية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0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9262" y="2588653"/>
            <a:ext cx="5563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Y" sz="3600" dirty="0" smtClean="0"/>
              <a:t>عدد الصفحات: 64 صفحة</a:t>
            </a:r>
          </a:p>
          <a:p>
            <a:pPr algn="ctr"/>
            <a:r>
              <a:rPr lang="ar-LY" sz="3600" dirty="0" smtClean="0"/>
              <a:t>عدد الأعضاء: 9 أعضاء</a:t>
            </a:r>
          </a:p>
          <a:p>
            <a:pPr algn="ctr"/>
            <a:r>
              <a:rPr lang="ar-LY" dirty="0" smtClean="0"/>
              <a:t/>
            </a:r>
            <a:br>
              <a:rPr lang="ar-LY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46" y="76327"/>
            <a:ext cx="3117906" cy="2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5774" y="2590679"/>
            <a:ext cx="67485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Y" sz="3600" dirty="0" smtClean="0"/>
              <a:t>الإداريين: عضوين</a:t>
            </a:r>
          </a:p>
          <a:p>
            <a:pPr algn="ctr"/>
            <a:r>
              <a:rPr lang="ar-LY" sz="3600" dirty="0" smtClean="0"/>
              <a:t>راعي المشروع: دكتور بيرم زرتي</a:t>
            </a:r>
            <a:endParaRPr lang="en-US" sz="3600" dirty="0" smtClean="0"/>
          </a:p>
          <a:p>
            <a:pPr algn="ctr"/>
            <a:r>
              <a:rPr lang="ar-LY" sz="3600" dirty="0" smtClean="0"/>
              <a:t>الإداريين: عضوين</a:t>
            </a:r>
          </a:p>
          <a:p>
            <a:pPr algn="ctr"/>
            <a:r>
              <a:rPr lang="ar-LY" sz="3600" dirty="0" smtClean="0"/>
              <a:t>راعي المشروع: دكتور بيرم زرتي</a:t>
            </a:r>
          </a:p>
          <a:p>
            <a:pPr algn="ctr"/>
            <a:endParaRPr lang="ar-LY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46" y="76327"/>
            <a:ext cx="3117906" cy="2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975" y="2833352"/>
            <a:ext cx="1088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LY" sz="3600" dirty="0" smtClean="0"/>
              <a:t>استعماله من قبل الخريجين و اعضاء هيئة التدريس في المشاريع البرمجية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46" y="76327"/>
            <a:ext cx="3117906" cy="2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2288" y="2665927"/>
            <a:ext cx="838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LY" sz="3600" dirty="0" smtClean="0"/>
              <a:t>قاعدة بيانات بأخطاء أقل من 2.5% من عدد الخانات</a:t>
            </a:r>
          </a:p>
          <a:p>
            <a:r>
              <a:rPr lang="ar-LY" sz="3600" dirty="0" smtClean="0"/>
              <a:t>ب7035 خانة فإن الأخطاء ستكون أقل من 176 خانة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46" y="76327"/>
            <a:ext cx="3117906" cy="2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4717" y="2222443"/>
            <a:ext cx="6800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Google Sheets, Proof-Hub PMS</a:t>
            </a:r>
            <a:endParaRPr lang="en-US" sz="4000" dirty="0"/>
          </a:p>
        </p:txBody>
      </p:sp>
      <p:pic>
        <p:nvPicPr>
          <p:cNvPr id="1026" name="Picture 2" descr="Technical Partners - FormAssemb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62" y="3075553"/>
            <a:ext cx="5588402" cy="17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ofHub Pricing 2019 | G2 Crow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864" y="2785104"/>
            <a:ext cx="45148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46" y="76327"/>
            <a:ext cx="3117906" cy="2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8491" y="2498501"/>
            <a:ext cx="10934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LY" sz="3200" dirty="0" smtClean="0"/>
              <a:t>عدم اتساع الجدول الزمني للفصل الدراسي الحالي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LY" sz="3200" dirty="0" smtClean="0"/>
              <a:t>عدم تسليم متطلبات واضحة من قبل الزبون قبل توقيع ميثاق المشروع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LY" sz="3200" dirty="0" smtClean="0"/>
              <a:t>لم يتوقع معظم الأعضاء ثقل المشروع أمام المقررات المندرجين فيها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46" y="76327"/>
            <a:ext cx="3117906" cy="2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1979" y="2343955"/>
            <a:ext cx="10071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ar-LY" sz="3600" dirty="0" smtClean="0"/>
              <a:t>من معايير نجاح المشروع: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ar-LY" sz="3600" dirty="0" smtClean="0"/>
              <a:t>وضوح المتطلبات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ar-LY" sz="3600" dirty="0" smtClean="0"/>
              <a:t>دراسة جدوى المشروع بالمقارنة بالجدول الزمني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ar-LY" sz="3600" dirty="0" smtClean="0"/>
              <a:t>دراسة جدوى المشروع بالمقارنة بالبورتفوليو للفريق و الأعضاء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ar-LY" sz="3600" dirty="0" smtClean="0"/>
              <a:t>دراسة تكلفة-المشروع:الفائدة-من-المشروع</a:t>
            </a:r>
          </a:p>
          <a:p>
            <a:pPr algn="just" rtl="1"/>
            <a:endParaRPr lang="ar-LY" sz="3600" dirty="0" smtClean="0"/>
          </a:p>
          <a:p>
            <a:pPr algn="just" rtl="1"/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46" y="76327"/>
            <a:ext cx="3117906" cy="2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50" y="2794715"/>
            <a:ext cx="11771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LY" sz="2800" dirty="0" smtClean="0"/>
              <a:t>لم يستطع الفريق بسبب كل ذلك استعمال منصة ادارة المشاريع برووفهاب ليتم تعقب مهام كل عضو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LY" sz="2800" dirty="0" smtClean="0"/>
              <a:t>لم يستطع بعض الأعضاء اكمال عمليات الإدخال للمعجم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LY" sz="2800" dirty="0" smtClean="0"/>
              <a:t>لم يستطع الفريق كاملا مراجعة و تدقيق المدخلات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LY" sz="2800" dirty="0" smtClean="0"/>
              <a:t>لم نستطع تسليم واجهة القراءة و الادخال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46" y="76327"/>
            <a:ext cx="3117906" cy="2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196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سند</dc:creator>
  <cp:lastModifiedBy>سند</cp:lastModifiedBy>
  <cp:revision>4</cp:revision>
  <dcterms:created xsi:type="dcterms:W3CDTF">2023-08-09T08:02:49Z</dcterms:created>
  <dcterms:modified xsi:type="dcterms:W3CDTF">2023-08-09T08:28:20Z</dcterms:modified>
</cp:coreProperties>
</file>