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73" r:id="rId3"/>
    <p:sldId id="288" r:id="rId4"/>
    <p:sldId id="274" r:id="rId5"/>
    <p:sldId id="292" r:id="rId6"/>
    <p:sldId id="272" r:id="rId7"/>
    <p:sldId id="283" r:id="rId8"/>
    <p:sldId id="263" r:id="rId9"/>
    <p:sldId id="294" r:id="rId10"/>
    <p:sldId id="284" r:id="rId11"/>
    <p:sldId id="296" r:id="rId12"/>
    <p:sldId id="297" r:id="rId13"/>
    <p:sldId id="298" r:id="rId14"/>
    <p:sldId id="299" r:id="rId15"/>
    <p:sldId id="295" r:id="rId16"/>
    <p:sldId id="289" r:id="rId17"/>
    <p:sldId id="304" r:id="rId18"/>
    <p:sldId id="300" r:id="rId19"/>
    <p:sldId id="301" r:id="rId20"/>
    <p:sldId id="290" r:id="rId21"/>
    <p:sldId id="293" r:id="rId22"/>
    <p:sldId id="302" r:id="rId23"/>
    <p:sldId id="291" r:id="rId24"/>
    <p:sldId id="303" r:id="rId25"/>
    <p:sldId id="305" r:id="rId26"/>
  </p:sldIdLst>
  <p:sldSz cx="9144000" cy="5143500" type="screen16x9"/>
  <p:notesSz cx="6858000" cy="9144000"/>
  <p:embeddedFontLst>
    <p:embeddedFont>
      <p:font typeface="Fira Sans Extra Condensed" panose="020B0604020202020204" charset="0"/>
      <p:regular r:id="rId28"/>
      <p:bold r:id="rId29"/>
      <p:italic r:id="rId30"/>
      <p:boldItalic r:id="rId31"/>
    </p:embeddedFont>
    <p:embeddedFont>
      <p:font typeface="Robo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CCFF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80684B-0FB0-4214-9ED8-66461C88B00B}">
  <a:tblStyle styleId="{1980684B-0FB0-4214-9ED8-66461C88B0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e46faeaa89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e46faeaa89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841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085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66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753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584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932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e46faeaa89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e46faeaa89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84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489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128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5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e46faeaa89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e46faeaa89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e46faeaa89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e46faeaa89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499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766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552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e46faeaa89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e46faeaa89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270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112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e46faeaa89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e46faeaa89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83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e46faeaa89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e46faeaa89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155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3"/>
        <p:cNvGrpSpPr/>
        <p:nvPr/>
      </p:nvGrpSpPr>
      <p:grpSpPr>
        <a:xfrm>
          <a:off x="0" y="0"/>
          <a:ext cx="0" cy="0"/>
          <a:chOff x="0" y="0"/>
          <a:chExt cx="0" cy="0"/>
        </a:xfrm>
      </p:grpSpPr>
      <p:sp>
        <p:nvSpPr>
          <p:cNvPr id="2264" name="Google Shape;2264;ge46faeaa89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5" name="Google Shape;2265;ge46faeaa89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e46faeaa89_0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e46faeaa89_0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227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e46faeaa8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e46faeaa8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e46faeaa89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e46faeaa89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009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e65a055740_0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e65a055740_0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e65a055740_0_1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e65a055740_0_1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19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008400" y="767750"/>
            <a:ext cx="4678500" cy="31260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5171425" y="3893675"/>
            <a:ext cx="3515400" cy="482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57200" y="1160825"/>
            <a:ext cx="8229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0400"/>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57200" y="116082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4008325" y="904804"/>
            <a:ext cx="4678500" cy="3126000"/>
          </a:xfrm>
          <a:prstGeom prst="rect">
            <a:avLst/>
          </a:prstGeom>
        </p:spPr>
        <p:txBody>
          <a:bodyPr spcFirstLastPara="1" wrap="square" lIns="91425" tIns="91425" rIns="91425" bIns="91425" anchor="b" anchorCtr="0">
            <a:noAutofit/>
          </a:bodyPr>
          <a:lstStyle/>
          <a:p>
            <a:pPr lvl="0"/>
            <a:r>
              <a:rPr lang="fr-FR" dirty="0" err="1">
                <a:solidFill>
                  <a:srgbClr val="FF0000"/>
                </a:solidFill>
              </a:rPr>
              <a:t>Heart</a:t>
            </a:r>
            <a:r>
              <a:rPr lang="fr-FR" dirty="0">
                <a:solidFill>
                  <a:srgbClr val="FF0000"/>
                </a:solidFill>
              </a:rPr>
              <a:t> Failure </a:t>
            </a:r>
            <a:r>
              <a:rPr lang="fr-FR" dirty="0" err="1">
                <a:solidFill>
                  <a:srgbClr val="FF0000"/>
                </a:solidFill>
              </a:rPr>
              <a:t>Prediction</a:t>
            </a:r>
            <a:endParaRPr dirty="0">
              <a:solidFill>
                <a:srgbClr val="FF0000"/>
              </a:solidFill>
            </a:endParaRPr>
          </a:p>
        </p:txBody>
      </p:sp>
      <p:sp>
        <p:nvSpPr>
          <p:cNvPr id="59" name="Google Shape;59;p15"/>
          <p:cNvSpPr txBox="1">
            <a:spLocks noGrp="1"/>
          </p:cNvSpPr>
          <p:nvPr>
            <p:ph type="subTitle" idx="1"/>
          </p:nvPr>
        </p:nvSpPr>
        <p:spPr>
          <a:xfrm>
            <a:off x="4459635" y="4039036"/>
            <a:ext cx="4227190" cy="4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err="1">
                <a:solidFill>
                  <a:srgbClr val="002060"/>
                </a:solidFill>
              </a:rPr>
              <a:t>Individual</a:t>
            </a:r>
            <a:r>
              <a:rPr lang="fr-FR" dirty="0">
                <a:solidFill>
                  <a:srgbClr val="002060"/>
                </a:solidFill>
              </a:rPr>
              <a:t> </a:t>
            </a:r>
            <a:r>
              <a:rPr lang="fr-FR" dirty="0" err="1">
                <a:solidFill>
                  <a:srgbClr val="002060"/>
                </a:solidFill>
              </a:rPr>
              <a:t>project</a:t>
            </a:r>
            <a:r>
              <a:rPr lang="fr-FR" dirty="0">
                <a:solidFill>
                  <a:srgbClr val="002060"/>
                </a:solidFill>
              </a:rPr>
              <a:t> </a:t>
            </a:r>
            <a:r>
              <a:rPr lang="fr-FR" dirty="0" err="1">
                <a:solidFill>
                  <a:srgbClr val="002060"/>
                </a:solidFill>
              </a:rPr>
              <a:t>carried</a:t>
            </a:r>
            <a:r>
              <a:rPr lang="fr-FR" dirty="0">
                <a:solidFill>
                  <a:srgbClr val="002060"/>
                </a:solidFill>
              </a:rPr>
              <a:t> by Arous </a:t>
            </a:r>
            <a:r>
              <a:rPr lang="fr-FR" dirty="0" err="1">
                <a:solidFill>
                  <a:srgbClr val="002060"/>
                </a:solidFill>
              </a:rPr>
              <a:t>Souhir</a:t>
            </a:r>
            <a:r>
              <a:rPr lang="fr-FR" dirty="0">
                <a:solidFill>
                  <a:srgbClr val="002060"/>
                </a:solidFill>
              </a:rPr>
              <a:t> – M2 SIA </a:t>
            </a:r>
            <a:endParaRPr dirty="0">
              <a:solidFill>
                <a:srgbClr val="002060"/>
              </a:solidFill>
            </a:endParaRPr>
          </a:p>
        </p:txBody>
      </p:sp>
      <p:pic>
        <p:nvPicPr>
          <p:cNvPr id="3" name="Image 2">
            <a:extLst>
              <a:ext uri="{FF2B5EF4-FFF2-40B4-BE49-F238E27FC236}">
                <a16:creationId xmlns:a16="http://schemas.microsoft.com/office/drawing/2014/main" id="{8007B87E-9D9E-4CEA-8DFF-FED7D14B073A}"/>
              </a:ext>
            </a:extLst>
          </p:cNvPr>
          <p:cNvPicPr>
            <a:picLocks noChangeAspect="1"/>
          </p:cNvPicPr>
          <p:nvPr/>
        </p:nvPicPr>
        <p:blipFill>
          <a:blip r:embed="rId3"/>
          <a:stretch>
            <a:fillRect/>
          </a:stretch>
        </p:blipFill>
        <p:spPr>
          <a:xfrm>
            <a:off x="6697907" y="738678"/>
            <a:ext cx="1856838" cy="382199"/>
          </a:xfrm>
          <a:prstGeom prst="rect">
            <a:avLst/>
          </a:prstGeom>
        </p:spPr>
      </p:pic>
      <p:grpSp>
        <p:nvGrpSpPr>
          <p:cNvPr id="31" name="Google Shape;2162;p32">
            <a:extLst>
              <a:ext uri="{FF2B5EF4-FFF2-40B4-BE49-F238E27FC236}">
                <a16:creationId xmlns:a16="http://schemas.microsoft.com/office/drawing/2014/main" id="{2D74C60C-5113-4145-BE29-D73AE4982606}"/>
              </a:ext>
            </a:extLst>
          </p:cNvPr>
          <p:cNvGrpSpPr/>
          <p:nvPr/>
        </p:nvGrpSpPr>
        <p:grpSpPr>
          <a:xfrm>
            <a:off x="449644" y="738678"/>
            <a:ext cx="3656069" cy="3607370"/>
            <a:chOff x="5030717" y="1136346"/>
            <a:chExt cx="3656069" cy="3607370"/>
          </a:xfrm>
        </p:grpSpPr>
        <p:grpSp>
          <p:nvGrpSpPr>
            <p:cNvPr id="32" name="Google Shape;2163;p32">
              <a:extLst>
                <a:ext uri="{FF2B5EF4-FFF2-40B4-BE49-F238E27FC236}">
                  <a16:creationId xmlns:a16="http://schemas.microsoft.com/office/drawing/2014/main" id="{79114460-0476-4C3C-9E95-88769FC1288C}"/>
                </a:ext>
              </a:extLst>
            </p:cNvPr>
            <p:cNvGrpSpPr/>
            <p:nvPr/>
          </p:nvGrpSpPr>
          <p:grpSpPr>
            <a:xfrm>
              <a:off x="5030717" y="1136346"/>
              <a:ext cx="3656069" cy="3607370"/>
              <a:chOff x="3759912" y="1749636"/>
              <a:chExt cx="3034334" cy="2993916"/>
            </a:xfrm>
          </p:grpSpPr>
          <p:sp>
            <p:nvSpPr>
              <p:cNvPr id="45" name="Google Shape;2164;p32">
                <a:extLst>
                  <a:ext uri="{FF2B5EF4-FFF2-40B4-BE49-F238E27FC236}">
                    <a16:creationId xmlns:a16="http://schemas.microsoft.com/office/drawing/2014/main" id="{44BF1AB3-B84B-49AA-99DD-47C503C03359}"/>
                  </a:ext>
                </a:extLst>
              </p:cNvPr>
              <p:cNvSpPr/>
              <p:nvPr/>
            </p:nvSpPr>
            <p:spPr>
              <a:xfrm>
                <a:off x="3773795" y="1749636"/>
                <a:ext cx="3020450" cy="2993916"/>
              </a:xfrm>
              <a:custGeom>
                <a:avLst/>
                <a:gdLst/>
                <a:ahLst/>
                <a:cxnLst/>
                <a:rect l="l" t="t" r="r" b="b"/>
                <a:pathLst>
                  <a:path w="46558" h="46149" extrusionOk="0">
                    <a:moveTo>
                      <a:pt x="29044" y="1"/>
                    </a:moveTo>
                    <a:cubicBezTo>
                      <a:pt x="28703" y="1"/>
                      <a:pt x="28366" y="14"/>
                      <a:pt x="28041" y="37"/>
                    </a:cubicBezTo>
                    <a:cubicBezTo>
                      <a:pt x="21484" y="494"/>
                      <a:pt x="14640" y="2054"/>
                      <a:pt x="9849" y="6555"/>
                    </a:cubicBezTo>
                    <a:cubicBezTo>
                      <a:pt x="8032" y="8261"/>
                      <a:pt x="5771" y="10047"/>
                      <a:pt x="4104" y="11898"/>
                    </a:cubicBezTo>
                    <a:cubicBezTo>
                      <a:pt x="2433" y="13749"/>
                      <a:pt x="911" y="15865"/>
                      <a:pt x="458" y="18318"/>
                    </a:cubicBezTo>
                    <a:cubicBezTo>
                      <a:pt x="0" y="20768"/>
                      <a:pt x="864" y="23606"/>
                      <a:pt x="3035" y="24832"/>
                    </a:cubicBezTo>
                    <a:cubicBezTo>
                      <a:pt x="5108" y="26004"/>
                      <a:pt x="7190" y="25632"/>
                      <a:pt x="8562" y="27961"/>
                    </a:cubicBezTo>
                    <a:cubicBezTo>
                      <a:pt x="8895" y="28521"/>
                      <a:pt x="9160" y="29128"/>
                      <a:pt x="9250" y="29774"/>
                    </a:cubicBezTo>
                    <a:cubicBezTo>
                      <a:pt x="9729" y="33330"/>
                      <a:pt x="5891" y="37070"/>
                      <a:pt x="3830" y="39472"/>
                    </a:cubicBezTo>
                    <a:cubicBezTo>
                      <a:pt x="2997" y="40447"/>
                      <a:pt x="2138" y="41464"/>
                      <a:pt x="1779" y="42695"/>
                    </a:cubicBezTo>
                    <a:cubicBezTo>
                      <a:pt x="1774" y="42708"/>
                      <a:pt x="1770" y="42721"/>
                      <a:pt x="1770" y="42734"/>
                    </a:cubicBezTo>
                    <a:cubicBezTo>
                      <a:pt x="1291" y="44452"/>
                      <a:pt x="2608" y="46149"/>
                      <a:pt x="4394" y="46149"/>
                    </a:cubicBezTo>
                    <a:lnTo>
                      <a:pt x="41980" y="46149"/>
                    </a:lnTo>
                    <a:cubicBezTo>
                      <a:pt x="43326" y="46149"/>
                      <a:pt x="44476" y="45166"/>
                      <a:pt x="44668" y="43837"/>
                    </a:cubicBezTo>
                    <a:cubicBezTo>
                      <a:pt x="45271" y="39678"/>
                      <a:pt x="42984" y="35852"/>
                      <a:pt x="40159" y="34322"/>
                    </a:cubicBezTo>
                    <a:cubicBezTo>
                      <a:pt x="38962" y="33676"/>
                      <a:pt x="38090" y="32458"/>
                      <a:pt x="37859" y="31116"/>
                    </a:cubicBezTo>
                    <a:cubicBezTo>
                      <a:pt x="37295" y="27837"/>
                      <a:pt x="40586" y="25516"/>
                      <a:pt x="42599" y="23486"/>
                    </a:cubicBezTo>
                    <a:cubicBezTo>
                      <a:pt x="44501" y="21563"/>
                      <a:pt x="46557" y="19246"/>
                      <a:pt x="46258" y="16557"/>
                    </a:cubicBezTo>
                    <a:cubicBezTo>
                      <a:pt x="46066" y="14792"/>
                      <a:pt x="44826" y="13262"/>
                      <a:pt x="43300" y="12360"/>
                    </a:cubicBezTo>
                    <a:cubicBezTo>
                      <a:pt x="41774" y="11454"/>
                      <a:pt x="39983" y="11099"/>
                      <a:pt x="38214" y="10941"/>
                    </a:cubicBezTo>
                    <a:cubicBezTo>
                      <a:pt x="36713" y="10804"/>
                      <a:pt x="34978" y="10680"/>
                      <a:pt x="34098" y="9453"/>
                    </a:cubicBezTo>
                    <a:cubicBezTo>
                      <a:pt x="32657" y="7440"/>
                      <a:pt x="34854" y="4495"/>
                      <a:pt x="33897" y="2212"/>
                    </a:cubicBezTo>
                    <a:cubicBezTo>
                      <a:pt x="33159" y="457"/>
                      <a:pt x="31035" y="1"/>
                      <a:pt x="290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65;p32">
                <a:extLst>
                  <a:ext uri="{FF2B5EF4-FFF2-40B4-BE49-F238E27FC236}">
                    <a16:creationId xmlns:a16="http://schemas.microsoft.com/office/drawing/2014/main" id="{633E1233-F842-4A04-941A-DA5AFBEB8C3C}"/>
                  </a:ext>
                </a:extLst>
              </p:cNvPr>
              <p:cNvSpPr/>
              <p:nvPr/>
            </p:nvSpPr>
            <p:spPr>
              <a:xfrm>
                <a:off x="3951296" y="3568168"/>
                <a:ext cx="304523" cy="715052"/>
              </a:xfrm>
              <a:custGeom>
                <a:avLst/>
                <a:gdLst/>
                <a:ahLst/>
                <a:cxnLst/>
                <a:rect l="l" t="t" r="r" b="b"/>
                <a:pathLst>
                  <a:path w="4694" h="11022" extrusionOk="0">
                    <a:moveTo>
                      <a:pt x="2294" y="1"/>
                    </a:moveTo>
                    <a:cubicBezTo>
                      <a:pt x="2117" y="1"/>
                      <a:pt x="1935" y="205"/>
                      <a:pt x="1881" y="430"/>
                    </a:cubicBezTo>
                    <a:cubicBezTo>
                      <a:pt x="1971" y="713"/>
                      <a:pt x="1847" y="1037"/>
                      <a:pt x="1684" y="1251"/>
                    </a:cubicBezTo>
                    <a:cubicBezTo>
                      <a:pt x="1517" y="1461"/>
                      <a:pt x="1308" y="1610"/>
                      <a:pt x="1154" y="1837"/>
                    </a:cubicBezTo>
                    <a:cubicBezTo>
                      <a:pt x="932" y="2157"/>
                      <a:pt x="838" y="2623"/>
                      <a:pt x="910" y="3046"/>
                    </a:cubicBezTo>
                    <a:cubicBezTo>
                      <a:pt x="957" y="3294"/>
                      <a:pt x="1052" y="3529"/>
                      <a:pt x="1052" y="3786"/>
                    </a:cubicBezTo>
                    <a:cubicBezTo>
                      <a:pt x="1052" y="4542"/>
                      <a:pt x="227" y="4957"/>
                      <a:pt x="227" y="5714"/>
                    </a:cubicBezTo>
                    <a:cubicBezTo>
                      <a:pt x="227" y="6227"/>
                      <a:pt x="611" y="6620"/>
                      <a:pt x="650" y="7128"/>
                    </a:cubicBezTo>
                    <a:cubicBezTo>
                      <a:pt x="684" y="7637"/>
                      <a:pt x="372" y="8052"/>
                      <a:pt x="201" y="8509"/>
                    </a:cubicBezTo>
                    <a:cubicBezTo>
                      <a:pt x="9" y="9026"/>
                      <a:pt x="0" y="9680"/>
                      <a:pt x="239" y="10159"/>
                    </a:cubicBezTo>
                    <a:cubicBezTo>
                      <a:pt x="586" y="10734"/>
                      <a:pt x="1466" y="11021"/>
                      <a:pt x="2347" y="11021"/>
                    </a:cubicBezTo>
                    <a:cubicBezTo>
                      <a:pt x="3227" y="11021"/>
                      <a:pt x="4108" y="10734"/>
                      <a:pt x="4454" y="10159"/>
                    </a:cubicBezTo>
                    <a:cubicBezTo>
                      <a:pt x="4693" y="9680"/>
                      <a:pt x="4685" y="9026"/>
                      <a:pt x="4492" y="8509"/>
                    </a:cubicBezTo>
                    <a:cubicBezTo>
                      <a:pt x="4321" y="8052"/>
                      <a:pt x="4009" y="7637"/>
                      <a:pt x="4048" y="7128"/>
                    </a:cubicBezTo>
                    <a:cubicBezTo>
                      <a:pt x="4082" y="6620"/>
                      <a:pt x="4471" y="6227"/>
                      <a:pt x="4467" y="5714"/>
                    </a:cubicBezTo>
                    <a:cubicBezTo>
                      <a:pt x="4467" y="4957"/>
                      <a:pt x="3646" y="4542"/>
                      <a:pt x="3642" y="3786"/>
                    </a:cubicBezTo>
                    <a:cubicBezTo>
                      <a:pt x="3642" y="3529"/>
                      <a:pt x="3740" y="3294"/>
                      <a:pt x="3783" y="3046"/>
                    </a:cubicBezTo>
                    <a:cubicBezTo>
                      <a:pt x="3856" y="2623"/>
                      <a:pt x="3762" y="2157"/>
                      <a:pt x="3544" y="1837"/>
                    </a:cubicBezTo>
                    <a:cubicBezTo>
                      <a:pt x="3385" y="1610"/>
                      <a:pt x="3176" y="1461"/>
                      <a:pt x="3013" y="1251"/>
                    </a:cubicBezTo>
                    <a:cubicBezTo>
                      <a:pt x="2847" y="1037"/>
                      <a:pt x="2727" y="713"/>
                      <a:pt x="2813" y="430"/>
                    </a:cubicBezTo>
                    <a:cubicBezTo>
                      <a:pt x="2758" y="205"/>
                      <a:pt x="2580" y="1"/>
                      <a:pt x="2401" y="1"/>
                    </a:cubicBezTo>
                    <a:cubicBezTo>
                      <a:pt x="2383" y="1"/>
                      <a:pt x="2365" y="3"/>
                      <a:pt x="2347" y="7"/>
                    </a:cubicBezTo>
                    <a:cubicBezTo>
                      <a:pt x="2329" y="3"/>
                      <a:pt x="2311" y="1"/>
                      <a:pt x="22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66;p32">
                <a:extLst>
                  <a:ext uri="{FF2B5EF4-FFF2-40B4-BE49-F238E27FC236}">
                    <a16:creationId xmlns:a16="http://schemas.microsoft.com/office/drawing/2014/main" id="{4E3B534D-56CF-4EE3-A9C6-F34C9EB28A08}"/>
                  </a:ext>
                </a:extLst>
              </p:cNvPr>
              <p:cNvSpPr/>
              <p:nvPr/>
            </p:nvSpPr>
            <p:spPr>
              <a:xfrm>
                <a:off x="3955123" y="3579716"/>
                <a:ext cx="281557" cy="703504"/>
              </a:xfrm>
              <a:custGeom>
                <a:avLst/>
                <a:gdLst/>
                <a:ahLst/>
                <a:cxnLst/>
                <a:rect l="l" t="t" r="r" b="b"/>
                <a:pathLst>
                  <a:path w="4340" h="10844" extrusionOk="0">
                    <a:moveTo>
                      <a:pt x="2288" y="0"/>
                    </a:moveTo>
                    <a:cubicBezTo>
                      <a:pt x="2232" y="0"/>
                      <a:pt x="2185" y="47"/>
                      <a:pt x="2185" y="103"/>
                    </a:cubicBezTo>
                    <a:lnTo>
                      <a:pt x="2185" y="3082"/>
                    </a:lnTo>
                    <a:cubicBezTo>
                      <a:pt x="1929" y="2984"/>
                      <a:pt x="1245" y="2689"/>
                      <a:pt x="851" y="2300"/>
                    </a:cubicBezTo>
                    <a:cubicBezTo>
                      <a:pt x="839" y="2373"/>
                      <a:pt x="834" y="2441"/>
                      <a:pt x="830" y="2514"/>
                    </a:cubicBezTo>
                    <a:cubicBezTo>
                      <a:pt x="1296" y="2920"/>
                      <a:pt x="2001" y="3198"/>
                      <a:pt x="2185" y="3266"/>
                    </a:cubicBezTo>
                    <a:lnTo>
                      <a:pt x="2185" y="5044"/>
                    </a:lnTo>
                    <a:cubicBezTo>
                      <a:pt x="1920" y="4941"/>
                      <a:pt x="1198" y="4634"/>
                      <a:pt x="809" y="4223"/>
                    </a:cubicBezTo>
                    <a:cubicBezTo>
                      <a:pt x="783" y="4275"/>
                      <a:pt x="749" y="4322"/>
                      <a:pt x="719" y="4373"/>
                    </a:cubicBezTo>
                    <a:cubicBezTo>
                      <a:pt x="1176" y="4835"/>
                      <a:pt x="1984" y="5155"/>
                      <a:pt x="2185" y="5228"/>
                    </a:cubicBezTo>
                    <a:lnTo>
                      <a:pt x="2185" y="7156"/>
                    </a:lnTo>
                    <a:cubicBezTo>
                      <a:pt x="1903" y="7070"/>
                      <a:pt x="1065" y="6792"/>
                      <a:pt x="437" y="6412"/>
                    </a:cubicBezTo>
                    <a:lnTo>
                      <a:pt x="437" y="6412"/>
                    </a:lnTo>
                    <a:cubicBezTo>
                      <a:pt x="475" y="6493"/>
                      <a:pt x="505" y="6579"/>
                      <a:pt x="531" y="6664"/>
                    </a:cubicBezTo>
                    <a:cubicBezTo>
                      <a:pt x="1193" y="7032"/>
                      <a:pt x="1976" y="7271"/>
                      <a:pt x="2185" y="7335"/>
                    </a:cubicBezTo>
                    <a:lnTo>
                      <a:pt x="2185" y="9737"/>
                    </a:lnTo>
                    <a:cubicBezTo>
                      <a:pt x="1873" y="9656"/>
                      <a:pt x="839" y="9370"/>
                      <a:pt x="5" y="8959"/>
                    </a:cubicBezTo>
                    <a:cubicBezTo>
                      <a:pt x="1" y="9024"/>
                      <a:pt x="1" y="9088"/>
                      <a:pt x="1" y="9148"/>
                    </a:cubicBezTo>
                    <a:cubicBezTo>
                      <a:pt x="257" y="9271"/>
                      <a:pt x="548" y="9391"/>
                      <a:pt x="877" y="9511"/>
                    </a:cubicBezTo>
                    <a:cubicBezTo>
                      <a:pt x="1480" y="9729"/>
                      <a:pt x="2018" y="9870"/>
                      <a:pt x="2185" y="9913"/>
                    </a:cubicBezTo>
                    <a:lnTo>
                      <a:pt x="2185" y="10840"/>
                    </a:lnTo>
                    <a:cubicBezTo>
                      <a:pt x="2219" y="10842"/>
                      <a:pt x="2253" y="10843"/>
                      <a:pt x="2288" y="10843"/>
                    </a:cubicBezTo>
                    <a:cubicBezTo>
                      <a:pt x="2322" y="10843"/>
                      <a:pt x="2356" y="10842"/>
                      <a:pt x="2390" y="10840"/>
                    </a:cubicBezTo>
                    <a:lnTo>
                      <a:pt x="2390" y="8776"/>
                    </a:lnTo>
                    <a:cubicBezTo>
                      <a:pt x="2531" y="8716"/>
                      <a:pt x="2865" y="8562"/>
                      <a:pt x="3237" y="8331"/>
                    </a:cubicBezTo>
                    <a:cubicBezTo>
                      <a:pt x="3600" y="8109"/>
                      <a:pt x="3899" y="7882"/>
                      <a:pt x="4130" y="7647"/>
                    </a:cubicBezTo>
                    <a:cubicBezTo>
                      <a:pt x="4104" y="7592"/>
                      <a:pt x="4083" y="7532"/>
                      <a:pt x="4062" y="7472"/>
                    </a:cubicBezTo>
                    <a:cubicBezTo>
                      <a:pt x="3536" y="8028"/>
                      <a:pt x="2715" y="8438"/>
                      <a:pt x="2390" y="8588"/>
                    </a:cubicBezTo>
                    <a:lnTo>
                      <a:pt x="2390" y="6527"/>
                    </a:lnTo>
                    <a:cubicBezTo>
                      <a:pt x="2531" y="6463"/>
                      <a:pt x="2865" y="6309"/>
                      <a:pt x="3237" y="6083"/>
                    </a:cubicBezTo>
                    <a:cubicBezTo>
                      <a:pt x="3724" y="5784"/>
                      <a:pt x="4096" y="5476"/>
                      <a:pt x="4339" y="5164"/>
                    </a:cubicBezTo>
                    <a:cubicBezTo>
                      <a:pt x="4318" y="5100"/>
                      <a:pt x="4292" y="5040"/>
                      <a:pt x="4258" y="4984"/>
                    </a:cubicBezTo>
                    <a:cubicBezTo>
                      <a:pt x="3775" y="5660"/>
                      <a:pt x="2758" y="6168"/>
                      <a:pt x="2390" y="6339"/>
                    </a:cubicBezTo>
                    <a:lnTo>
                      <a:pt x="2390" y="4279"/>
                    </a:lnTo>
                    <a:cubicBezTo>
                      <a:pt x="2591" y="4202"/>
                      <a:pt x="3147" y="3967"/>
                      <a:pt x="3583" y="3629"/>
                    </a:cubicBezTo>
                    <a:cubicBezTo>
                      <a:pt x="3583" y="3625"/>
                      <a:pt x="3583" y="3616"/>
                      <a:pt x="3583" y="3608"/>
                    </a:cubicBezTo>
                    <a:cubicBezTo>
                      <a:pt x="3583" y="3535"/>
                      <a:pt x="3591" y="3463"/>
                      <a:pt x="3604" y="3394"/>
                    </a:cubicBezTo>
                    <a:lnTo>
                      <a:pt x="3604" y="3394"/>
                    </a:lnTo>
                    <a:cubicBezTo>
                      <a:pt x="3215" y="3736"/>
                      <a:pt x="2647" y="3988"/>
                      <a:pt x="2390" y="4095"/>
                    </a:cubicBezTo>
                    <a:lnTo>
                      <a:pt x="2390" y="2086"/>
                    </a:lnTo>
                    <a:cubicBezTo>
                      <a:pt x="2570" y="2014"/>
                      <a:pt x="3036" y="1808"/>
                      <a:pt x="3373" y="1518"/>
                    </a:cubicBezTo>
                    <a:cubicBezTo>
                      <a:pt x="3335" y="1475"/>
                      <a:pt x="3296" y="1436"/>
                      <a:pt x="3254" y="1394"/>
                    </a:cubicBezTo>
                    <a:cubicBezTo>
                      <a:pt x="2976" y="1633"/>
                      <a:pt x="2591" y="1817"/>
                      <a:pt x="2390" y="1902"/>
                    </a:cubicBezTo>
                    <a:lnTo>
                      <a:pt x="2390" y="103"/>
                    </a:lnTo>
                    <a:cubicBezTo>
                      <a:pt x="2390" y="47"/>
                      <a:pt x="2348" y="0"/>
                      <a:pt x="2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67;p32">
                <a:extLst>
                  <a:ext uri="{FF2B5EF4-FFF2-40B4-BE49-F238E27FC236}">
                    <a16:creationId xmlns:a16="http://schemas.microsoft.com/office/drawing/2014/main" id="{6192C416-9E35-4FC3-AC07-D88F786DE8D1}"/>
                  </a:ext>
                </a:extLst>
              </p:cNvPr>
              <p:cNvSpPr/>
              <p:nvPr/>
            </p:nvSpPr>
            <p:spPr>
              <a:xfrm>
                <a:off x="4118221" y="3739505"/>
                <a:ext cx="333652" cy="569473"/>
              </a:xfrm>
              <a:custGeom>
                <a:avLst/>
                <a:gdLst/>
                <a:ahLst/>
                <a:cxnLst/>
                <a:rect l="l" t="t" r="r" b="b"/>
                <a:pathLst>
                  <a:path w="5143" h="8778" extrusionOk="0">
                    <a:moveTo>
                      <a:pt x="4843" y="1"/>
                    </a:moveTo>
                    <a:cubicBezTo>
                      <a:pt x="4733" y="1"/>
                      <a:pt x="4596" y="59"/>
                      <a:pt x="4488" y="153"/>
                    </a:cubicBezTo>
                    <a:cubicBezTo>
                      <a:pt x="4390" y="393"/>
                      <a:pt x="4151" y="572"/>
                      <a:pt x="3941" y="662"/>
                    </a:cubicBezTo>
                    <a:cubicBezTo>
                      <a:pt x="3732" y="752"/>
                      <a:pt x="3527" y="782"/>
                      <a:pt x="3313" y="893"/>
                    </a:cubicBezTo>
                    <a:cubicBezTo>
                      <a:pt x="3018" y="1051"/>
                      <a:pt x="2732" y="1389"/>
                      <a:pt x="2595" y="1756"/>
                    </a:cubicBezTo>
                    <a:cubicBezTo>
                      <a:pt x="2514" y="1974"/>
                      <a:pt x="2479" y="2196"/>
                      <a:pt x="2377" y="2406"/>
                    </a:cubicBezTo>
                    <a:cubicBezTo>
                      <a:pt x="2073" y="3017"/>
                      <a:pt x="1351" y="3132"/>
                      <a:pt x="1094" y="3808"/>
                    </a:cubicBezTo>
                    <a:cubicBezTo>
                      <a:pt x="923" y="4261"/>
                      <a:pt x="1086" y="4697"/>
                      <a:pt x="983" y="5154"/>
                    </a:cubicBezTo>
                    <a:cubicBezTo>
                      <a:pt x="881" y="5612"/>
                      <a:pt x="560" y="5932"/>
                      <a:pt x="346" y="6334"/>
                    </a:cubicBezTo>
                    <a:cubicBezTo>
                      <a:pt x="103" y="6779"/>
                      <a:pt x="0" y="7403"/>
                      <a:pt x="128" y="7869"/>
                    </a:cubicBezTo>
                    <a:cubicBezTo>
                      <a:pt x="351" y="8494"/>
                      <a:pt x="1085" y="8778"/>
                      <a:pt x="1804" y="8778"/>
                    </a:cubicBezTo>
                    <a:cubicBezTo>
                      <a:pt x="2408" y="8778"/>
                      <a:pt x="3001" y="8577"/>
                      <a:pt x="3274" y="8210"/>
                    </a:cubicBezTo>
                    <a:cubicBezTo>
                      <a:pt x="3492" y="7864"/>
                      <a:pt x="3565" y="7381"/>
                      <a:pt x="3505" y="6962"/>
                    </a:cubicBezTo>
                    <a:cubicBezTo>
                      <a:pt x="3454" y="6595"/>
                      <a:pt x="3304" y="6219"/>
                      <a:pt x="3441" y="5842"/>
                    </a:cubicBezTo>
                    <a:cubicBezTo>
                      <a:pt x="3582" y="5462"/>
                      <a:pt x="3950" y="5261"/>
                      <a:pt x="4087" y="4894"/>
                    </a:cubicBezTo>
                    <a:cubicBezTo>
                      <a:pt x="4292" y="4355"/>
                      <a:pt x="3856" y="3812"/>
                      <a:pt x="4125" y="3256"/>
                    </a:cubicBezTo>
                    <a:cubicBezTo>
                      <a:pt x="4215" y="3068"/>
                      <a:pt x="4369" y="2936"/>
                      <a:pt x="4493" y="2773"/>
                    </a:cubicBezTo>
                    <a:cubicBezTo>
                      <a:pt x="4706" y="2504"/>
                      <a:pt x="4835" y="2149"/>
                      <a:pt x="4839" y="1842"/>
                    </a:cubicBezTo>
                    <a:cubicBezTo>
                      <a:pt x="4839" y="1624"/>
                      <a:pt x="4775" y="1436"/>
                      <a:pt x="4770" y="1218"/>
                    </a:cubicBezTo>
                    <a:cubicBezTo>
                      <a:pt x="4770" y="1000"/>
                      <a:pt x="4856" y="722"/>
                      <a:pt x="5053" y="568"/>
                    </a:cubicBezTo>
                    <a:cubicBezTo>
                      <a:pt x="5142" y="375"/>
                      <a:pt x="5138" y="123"/>
                      <a:pt x="4997" y="68"/>
                    </a:cubicBezTo>
                    <a:cubicBezTo>
                      <a:pt x="4964" y="22"/>
                      <a:pt x="4908" y="1"/>
                      <a:pt x="4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68;p32">
                <a:extLst>
                  <a:ext uri="{FF2B5EF4-FFF2-40B4-BE49-F238E27FC236}">
                    <a16:creationId xmlns:a16="http://schemas.microsoft.com/office/drawing/2014/main" id="{46BC11EF-4086-43F0-B33C-337E6D002B0E}"/>
                  </a:ext>
                </a:extLst>
              </p:cNvPr>
              <p:cNvSpPr/>
              <p:nvPr/>
            </p:nvSpPr>
            <p:spPr>
              <a:xfrm>
                <a:off x="4127628" y="3770905"/>
                <a:ext cx="304523" cy="537035"/>
              </a:xfrm>
              <a:custGeom>
                <a:avLst/>
                <a:gdLst/>
                <a:ahLst/>
                <a:cxnLst/>
                <a:rect l="l" t="t" r="r" b="b"/>
                <a:pathLst>
                  <a:path w="4694" h="8278" extrusionOk="0">
                    <a:moveTo>
                      <a:pt x="4478" y="1"/>
                    </a:moveTo>
                    <a:cubicBezTo>
                      <a:pt x="4450" y="1"/>
                      <a:pt x="4423" y="13"/>
                      <a:pt x="4407" y="37"/>
                    </a:cubicBezTo>
                    <a:cubicBezTo>
                      <a:pt x="4083" y="481"/>
                      <a:pt x="3792" y="943"/>
                      <a:pt x="3527" y="1405"/>
                    </a:cubicBezTo>
                    <a:cubicBezTo>
                      <a:pt x="3510" y="1417"/>
                      <a:pt x="3493" y="1439"/>
                      <a:pt x="3493" y="1460"/>
                    </a:cubicBezTo>
                    <a:cubicBezTo>
                      <a:pt x="3493" y="1464"/>
                      <a:pt x="3493" y="1464"/>
                      <a:pt x="3493" y="1464"/>
                    </a:cubicBezTo>
                    <a:cubicBezTo>
                      <a:pt x="3369" y="1682"/>
                      <a:pt x="3253" y="1900"/>
                      <a:pt x="3142" y="2114"/>
                    </a:cubicBezTo>
                    <a:cubicBezTo>
                      <a:pt x="2993" y="2020"/>
                      <a:pt x="2646" y="1759"/>
                      <a:pt x="2433" y="1323"/>
                    </a:cubicBezTo>
                    <a:cubicBezTo>
                      <a:pt x="2407" y="1400"/>
                      <a:pt x="2381" y="1477"/>
                      <a:pt x="2360" y="1554"/>
                    </a:cubicBezTo>
                    <a:cubicBezTo>
                      <a:pt x="2599" y="1952"/>
                      <a:pt x="2924" y="2183"/>
                      <a:pt x="3065" y="2268"/>
                    </a:cubicBezTo>
                    <a:cubicBezTo>
                      <a:pt x="2920" y="2563"/>
                      <a:pt x="2787" y="2854"/>
                      <a:pt x="2664" y="3140"/>
                    </a:cubicBezTo>
                    <a:cubicBezTo>
                      <a:pt x="2634" y="3149"/>
                      <a:pt x="2599" y="3247"/>
                      <a:pt x="2608" y="3264"/>
                    </a:cubicBezTo>
                    <a:cubicBezTo>
                      <a:pt x="2510" y="3495"/>
                      <a:pt x="2420" y="3726"/>
                      <a:pt x="2334" y="3952"/>
                    </a:cubicBezTo>
                    <a:cubicBezTo>
                      <a:pt x="2159" y="3845"/>
                      <a:pt x="1599" y="3452"/>
                      <a:pt x="1407" y="2730"/>
                    </a:cubicBezTo>
                    <a:cubicBezTo>
                      <a:pt x="1356" y="2772"/>
                      <a:pt x="1309" y="2815"/>
                      <a:pt x="1261" y="2858"/>
                    </a:cubicBezTo>
                    <a:cubicBezTo>
                      <a:pt x="1501" y="3632"/>
                      <a:pt x="2116" y="4025"/>
                      <a:pt x="2270" y="4115"/>
                    </a:cubicBezTo>
                    <a:cubicBezTo>
                      <a:pt x="2069" y="4662"/>
                      <a:pt x="1903" y="5187"/>
                      <a:pt x="1766" y="5670"/>
                    </a:cubicBezTo>
                    <a:cubicBezTo>
                      <a:pt x="1527" y="5538"/>
                      <a:pt x="1073" y="5222"/>
                      <a:pt x="843" y="4653"/>
                    </a:cubicBezTo>
                    <a:cubicBezTo>
                      <a:pt x="838" y="4657"/>
                      <a:pt x="838" y="4666"/>
                      <a:pt x="838" y="4670"/>
                    </a:cubicBezTo>
                    <a:cubicBezTo>
                      <a:pt x="821" y="4751"/>
                      <a:pt x="796" y="4828"/>
                      <a:pt x="766" y="4897"/>
                    </a:cubicBezTo>
                    <a:cubicBezTo>
                      <a:pt x="1044" y="5435"/>
                      <a:pt x="1492" y="5726"/>
                      <a:pt x="1715" y="5841"/>
                    </a:cubicBezTo>
                    <a:cubicBezTo>
                      <a:pt x="1552" y="6431"/>
                      <a:pt x="1437" y="6953"/>
                      <a:pt x="1356" y="7372"/>
                    </a:cubicBezTo>
                    <a:cubicBezTo>
                      <a:pt x="1078" y="7252"/>
                      <a:pt x="377" y="6876"/>
                      <a:pt x="73" y="6132"/>
                    </a:cubicBezTo>
                    <a:cubicBezTo>
                      <a:pt x="43" y="6213"/>
                      <a:pt x="22" y="6295"/>
                      <a:pt x="1" y="6380"/>
                    </a:cubicBezTo>
                    <a:cubicBezTo>
                      <a:pt x="368" y="7098"/>
                      <a:pt x="1069" y="7440"/>
                      <a:pt x="1321" y="7547"/>
                    </a:cubicBezTo>
                    <a:cubicBezTo>
                      <a:pt x="1261" y="7850"/>
                      <a:pt x="1227" y="8094"/>
                      <a:pt x="1202" y="8252"/>
                    </a:cubicBezTo>
                    <a:cubicBezTo>
                      <a:pt x="1257" y="8261"/>
                      <a:pt x="1317" y="8269"/>
                      <a:pt x="1373" y="8278"/>
                    </a:cubicBezTo>
                    <a:cubicBezTo>
                      <a:pt x="1394" y="8120"/>
                      <a:pt x="1432" y="7876"/>
                      <a:pt x="1492" y="7564"/>
                    </a:cubicBezTo>
                    <a:cubicBezTo>
                      <a:pt x="1505" y="7555"/>
                      <a:pt x="1522" y="7474"/>
                      <a:pt x="1514" y="7457"/>
                    </a:cubicBezTo>
                    <a:cubicBezTo>
                      <a:pt x="1544" y="7299"/>
                      <a:pt x="1578" y="7124"/>
                      <a:pt x="1621" y="6936"/>
                    </a:cubicBezTo>
                    <a:cubicBezTo>
                      <a:pt x="1702" y="6949"/>
                      <a:pt x="1873" y="6966"/>
                      <a:pt x="2108" y="6966"/>
                    </a:cubicBezTo>
                    <a:cubicBezTo>
                      <a:pt x="2441" y="6966"/>
                      <a:pt x="2894" y="6927"/>
                      <a:pt x="3382" y="6778"/>
                    </a:cubicBezTo>
                    <a:cubicBezTo>
                      <a:pt x="3382" y="6718"/>
                      <a:pt x="3377" y="6662"/>
                      <a:pt x="3373" y="6602"/>
                    </a:cubicBezTo>
                    <a:cubicBezTo>
                      <a:pt x="2889" y="6757"/>
                      <a:pt x="2433" y="6794"/>
                      <a:pt x="2104" y="6794"/>
                    </a:cubicBezTo>
                    <a:cubicBezTo>
                      <a:pt x="1896" y="6794"/>
                      <a:pt x="1739" y="6779"/>
                      <a:pt x="1659" y="6769"/>
                    </a:cubicBezTo>
                    <a:cubicBezTo>
                      <a:pt x="1719" y="6504"/>
                      <a:pt x="1792" y="6218"/>
                      <a:pt x="1873" y="5914"/>
                    </a:cubicBezTo>
                    <a:lnTo>
                      <a:pt x="1881" y="5914"/>
                    </a:lnTo>
                    <a:cubicBezTo>
                      <a:pt x="1915" y="5914"/>
                      <a:pt x="1958" y="5769"/>
                      <a:pt x="1920" y="5752"/>
                    </a:cubicBezTo>
                    <a:cubicBezTo>
                      <a:pt x="1975" y="5559"/>
                      <a:pt x="2035" y="5358"/>
                      <a:pt x="2099" y="5153"/>
                    </a:cubicBezTo>
                    <a:cubicBezTo>
                      <a:pt x="2163" y="5162"/>
                      <a:pt x="2317" y="5179"/>
                      <a:pt x="2535" y="5179"/>
                    </a:cubicBezTo>
                    <a:cubicBezTo>
                      <a:pt x="2783" y="5179"/>
                      <a:pt x="3108" y="5158"/>
                      <a:pt x="3463" y="5068"/>
                    </a:cubicBezTo>
                    <a:cubicBezTo>
                      <a:pt x="3527" y="4987"/>
                      <a:pt x="3595" y="4910"/>
                      <a:pt x="3664" y="4833"/>
                    </a:cubicBezTo>
                    <a:lnTo>
                      <a:pt x="3664" y="4833"/>
                    </a:lnTo>
                    <a:cubicBezTo>
                      <a:pt x="3233" y="4974"/>
                      <a:pt x="2826" y="5007"/>
                      <a:pt x="2534" y="5007"/>
                    </a:cubicBezTo>
                    <a:cubicBezTo>
                      <a:pt x="2356" y="5007"/>
                      <a:pt x="2222" y="4995"/>
                      <a:pt x="2151" y="4987"/>
                    </a:cubicBezTo>
                    <a:cubicBezTo>
                      <a:pt x="2322" y="4461"/>
                      <a:pt x="2522" y="3901"/>
                      <a:pt x="2766" y="3328"/>
                    </a:cubicBezTo>
                    <a:cubicBezTo>
                      <a:pt x="2899" y="3358"/>
                      <a:pt x="3138" y="3396"/>
                      <a:pt x="3441" y="3396"/>
                    </a:cubicBezTo>
                    <a:cubicBezTo>
                      <a:pt x="3583" y="3396"/>
                      <a:pt x="3736" y="3388"/>
                      <a:pt x="3899" y="3367"/>
                    </a:cubicBezTo>
                    <a:cubicBezTo>
                      <a:pt x="3895" y="3307"/>
                      <a:pt x="3890" y="3251"/>
                      <a:pt x="3890" y="3191"/>
                    </a:cubicBezTo>
                    <a:cubicBezTo>
                      <a:pt x="3729" y="3214"/>
                      <a:pt x="3576" y="3222"/>
                      <a:pt x="3437" y="3222"/>
                    </a:cubicBezTo>
                    <a:cubicBezTo>
                      <a:pt x="3175" y="3222"/>
                      <a:pt x="2963" y="3192"/>
                      <a:pt x="2834" y="3170"/>
                    </a:cubicBezTo>
                    <a:cubicBezTo>
                      <a:pt x="3065" y="2640"/>
                      <a:pt x="3330" y="2101"/>
                      <a:pt x="3630" y="1567"/>
                    </a:cubicBezTo>
                    <a:cubicBezTo>
                      <a:pt x="3681" y="1571"/>
                      <a:pt x="3753" y="1576"/>
                      <a:pt x="3843" y="1576"/>
                    </a:cubicBezTo>
                    <a:cubicBezTo>
                      <a:pt x="4053" y="1576"/>
                      <a:pt x="4352" y="1550"/>
                      <a:pt x="4685" y="1456"/>
                    </a:cubicBezTo>
                    <a:cubicBezTo>
                      <a:pt x="4690" y="1422"/>
                      <a:pt x="4694" y="1388"/>
                      <a:pt x="4694" y="1358"/>
                    </a:cubicBezTo>
                    <a:cubicBezTo>
                      <a:pt x="4694" y="1328"/>
                      <a:pt x="4690" y="1302"/>
                      <a:pt x="4690" y="1276"/>
                    </a:cubicBezTo>
                    <a:cubicBezTo>
                      <a:pt x="4352" y="1379"/>
                      <a:pt x="4041" y="1403"/>
                      <a:pt x="3837" y="1403"/>
                    </a:cubicBezTo>
                    <a:cubicBezTo>
                      <a:pt x="3796" y="1403"/>
                      <a:pt x="3760" y="1402"/>
                      <a:pt x="3728" y="1400"/>
                    </a:cubicBezTo>
                    <a:cubicBezTo>
                      <a:pt x="3976" y="973"/>
                      <a:pt x="4245" y="550"/>
                      <a:pt x="4544" y="135"/>
                    </a:cubicBezTo>
                    <a:cubicBezTo>
                      <a:pt x="4574" y="97"/>
                      <a:pt x="4566" y="45"/>
                      <a:pt x="4527" y="15"/>
                    </a:cubicBezTo>
                    <a:cubicBezTo>
                      <a:pt x="4512" y="6"/>
                      <a:pt x="4495" y="1"/>
                      <a:pt x="4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69;p32">
                <a:extLst>
                  <a:ext uri="{FF2B5EF4-FFF2-40B4-BE49-F238E27FC236}">
                    <a16:creationId xmlns:a16="http://schemas.microsoft.com/office/drawing/2014/main" id="{26A5AF15-C8BE-4751-82FF-A71079E74DC4}"/>
                  </a:ext>
                </a:extLst>
              </p:cNvPr>
              <p:cNvSpPr/>
              <p:nvPr/>
            </p:nvSpPr>
            <p:spPr>
              <a:xfrm>
                <a:off x="3759912" y="3724259"/>
                <a:ext cx="333976" cy="569473"/>
              </a:xfrm>
              <a:custGeom>
                <a:avLst/>
                <a:gdLst/>
                <a:ahLst/>
                <a:cxnLst/>
                <a:rect l="l" t="t" r="r" b="b"/>
                <a:pathLst>
                  <a:path w="5148" h="8778" extrusionOk="0">
                    <a:moveTo>
                      <a:pt x="300" y="1"/>
                    </a:moveTo>
                    <a:cubicBezTo>
                      <a:pt x="235" y="1"/>
                      <a:pt x="179" y="22"/>
                      <a:pt x="146" y="68"/>
                    </a:cubicBezTo>
                    <a:cubicBezTo>
                      <a:pt x="9" y="123"/>
                      <a:pt x="1" y="375"/>
                      <a:pt x="95" y="568"/>
                    </a:cubicBezTo>
                    <a:cubicBezTo>
                      <a:pt x="291" y="722"/>
                      <a:pt x="377" y="1004"/>
                      <a:pt x="373" y="1217"/>
                    </a:cubicBezTo>
                    <a:cubicBezTo>
                      <a:pt x="373" y="1435"/>
                      <a:pt x="308" y="1624"/>
                      <a:pt x="308" y="1841"/>
                    </a:cubicBezTo>
                    <a:cubicBezTo>
                      <a:pt x="308" y="2149"/>
                      <a:pt x="441" y="2504"/>
                      <a:pt x="650" y="2773"/>
                    </a:cubicBezTo>
                    <a:cubicBezTo>
                      <a:pt x="774" y="2936"/>
                      <a:pt x="928" y="3073"/>
                      <a:pt x="1022" y="3256"/>
                    </a:cubicBezTo>
                    <a:cubicBezTo>
                      <a:pt x="1292" y="3812"/>
                      <a:pt x="856" y="4359"/>
                      <a:pt x="1056" y="4898"/>
                    </a:cubicBezTo>
                    <a:cubicBezTo>
                      <a:pt x="1193" y="5265"/>
                      <a:pt x="1565" y="5462"/>
                      <a:pt x="1706" y="5842"/>
                    </a:cubicBezTo>
                    <a:cubicBezTo>
                      <a:pt x="1843" y="6218"/>
                      <a:pt x="1693" y="6599"/>
                      <a:pt x="1638" y="6967"/>
                    </a:cubicBezTo>
                    <a:cubicBezTo>
                      <a:pt x="1582" y="7381"/>
                      <a:pt x="1651" y="7864"/>
                      <a:pt x="1873" y="8210"/>
                    </a:cubicBezTo>
                    <a:cubicBezTo>
                      <a:pt x="2146" y="8578"/>
                      <a:pt x="2740" y="8778"/>
                      <a:pt x="3344" y="8778"/>
                    </a:cubicBezTo>
                    <a:cubicBezTo>
                      <a:pt x="4062" y="8778"/>
                      <a:pt x="4794" y="8495"/>
                      <a:pt x="5019" y="7873"/>
                    </a:cubicBezTo>
                    <a:cubicBezTo>
                      <a:pt x="5147" y="7403"/>
                      <a:pt x="5040" y="6783"/>
                      <a:pt x="4797" y="6334"/>
                    </a:cubicBezTo>
                    <a:cubicBezTo>
                      <a:pt x="4583" y="5932"/>
                      <a:pt x="4267" y="5612"/>
                      <a:pt x="4164" y="5158"/>
                    </a:cubicBezTo>
                    <a:cubicBezTo>
                      <a:pt x="4057" y="4701"/>
                      <a:pt x="4220" y="4265"/>
                      <a:pt x="4053" y="3808"/>
                    </a:cubicBezTo>
                    <a:cubicBezTo>
                      <a:pt x="3796" y="3132"/>
                      <a:pt x="3070" y="3017"/>
                      <a:pt x="2770" y="2406"/>
                    </a:cubicBezTo>
                    <a:cubicBezTo>
                      <a:pt x="2668" y="2196"/>
                      <a:pt x="2634" y="1974"/>
                      <a:pt x="2552" y="1756"/>
                    </a:cubicBezTo>
                    <a:cubicBezTo>
                      <a:pt x="2411" y="1388"/>
                      <a:pt x="2129" y="1051"/>
                      <a:pt x="1830" y="893"/>
                    </a:cubicBezTo>
                    <a:cubicBezTo>
                      <a:pt x="1621" y="781"/>
                      <a:pt x="1415" y="752"/>
                      <a:pt x="1202" y="662"/>
                    </a:cubicBezTo>
                    <a:cubicBezTo>
                      <a:pt x="992" y="576"/>
                      <a:pt x="753" y="392"/>
                      <a:pt x="655" y="157"/>
                    </a:cubicBezTo>
                    <a:cubicBezTo>
                      <a:pt x="550" y="61"/>
                      <a:pt x="411" y="1"/>
                      <a:pt x="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0;p32">
                <a:extLst>
                  <a:ext uri="{FF2B5EF4-FFF2-40B4-BE49-F238E27FC236}">
                    <a16:creationId xmlns:a16="http://schemas.microsoft.com/office/drawing/2014/main" id="{CE0BB164-85BF-4DA4-903E-3D15731711B7}"/>
                  </a:ext>
                </a:extLst>
              </p:cNvPr>
              <p:cNvSpPr/>
              <p:nvPr/>
            </p:nvSpPr>
            <p:spPr>
              <a:xfrm>
                <a:off x="3779893" y="3755659"/>
                <a:ext cx="304523" cy="537035"/>
              </a:xfrm>
              <a:custGeom>
                <a:avLst/>
                <a:gdLst/>
                <a:ahLst/>
                <a:cxnLst/>
                <a:rect l="l" t="t" r="r" b="b"/>
                <a:pathLst>
                  <a:path w="4694" h="8278" extrusionOk="0">
                    <a:moveTo>
                      <a:pt x="215" y="1"/>
                    </a:moveTo>
                    <a:cubicBezTo>
                      <a:pt x="199" y="1"/>
                      <a:pt x="182" y="5"/>
                      <a:pt x="167" y="15"/>
                    </a:cubicBezTo>
                    <a:cubicBezTo>
                      <a:pt x="129" y="45"/>
                      <a:pt x="120" y="97"/>
                      <a:pt x="146" y="135"/>
                    </a:cubicBezTo>
                    <a:cubicBezTo>
                      <a:pt x="445" y="550"/>
                      <a:pt x="719" y="973"/>
                      <a:pt x="966" y="1400"/>
                    </a:cubicBezTo>
                    <a:cubicBezTo>
                      <a:pt x="934" y="1402"/>
                      <a:pt x="897" y="1403"/>
                      <a:pt x="855" y="1403"/>
                    </a:cubicBezTo>
                    <a:cubicBezTo>
                      <a:pt x="649" y="1403"/>
                      <a:pt x="339" y="1379"/>
                      <a:pt x="5" y="1276"/>
                    </a:cubicBezTo>
                    <a:cubicBezTo>
                      <a:pt x="0" y="1302"/>
                      <a:pt x="0" y="1332"/>
                      <a:pt x="0" y="1357"/>
                    </a:cubicBezTo>
                    <a:cubicBezTo>
                      <a:pt x="0" y="1392"/>
                      <a:pt x="0" y="1422"/>
                      <a:pt x="5" y="1456"/>
                    </a:cubicBezTo>
                    <a:cubicBezTo>
                      <a:pt x="338" y="1554"/>
                      <a:pt x="642" y="1575"/>
                      <a:pt x="847" y="1575"/>
                    </a:cubicBezTo>
                    <a:cubicBezTo>
                      <a:pt x="941" y="1575"/>
                      <a:pt x="1013" y="1571"/>
                      <a:pt x="1060" y="1567"/>
                    </a:cubicBezTo>
                    <a:cubicBezTo>
                      <a:pt x="1364" y="2101"/>
                      <a:pt x="1625" y="2640"/>
                      <a:pt x="1856" y="3170"/>
                    </a:cubicBezTo>
                    <a:cubicBezTo>
                      <a:pt x="1727" y="3193"/>
                      <a:pt x="1508" y="3223"/>
                      <a:pt x="1239" y="3223"/>
                    </a:cubicBezTo>
                    <a:cubicBezTo>
                      <a:pt x="1105" y="3223"/>
                      <a:pt x="958" y="3215"/>
                      <a:pt x="804" y="3195"/>
                    </a:cubicBezTo>
                    <a:cubicBezTo>
                      <a:pt x="804" y="3251"/>
                      <a:pt x="800" y="3307"/>
                      <a:pt x="791" y="3366"/>
                    </a:cubicBezTo>
                    <a:cubicBezTo>
                      <a:pt x="958" y="3388"/>
                      <a:pt x="1112" y="3396"/>
                      <a:pt x="1253" y="3396"/>
                    </a:cubicBezTo>
                    <a:cubicBezTo>
                      <a:pt x="1556" y="3396"/>
                      <a:pt x="1796" y="3358"/>
                      <a:pt x="1924" y="3332"/>
                    </a:cubicBezTo>
                    <a:cubicBezTo>
                      <a:pt x="2168" y="3905"/>
                      <a:pt x="2373" y="4461"/>
                      <a:pt x="2539" y="4986"/>
                    </a:cubicBezTo>
                    <a:cubicBezTo>
                      <a:pt x="2470" y="4995"/>
                      <a:pt x="2336" y="5007"/>
                      <a:pt x="2158" y="5007"/>
                    </a:cubicBezTo>
                    <a:cubicBezTo>
                      <a:pt x="1867" y="5007"/>
                      <a:pt x="1459" y="4973"/>
                      <a:pt x="1031" y="4833"/>
                    </a:cubicBezTo>
                    <a:lnTo>
                      <a:pt x="1031" y="4833"/>
                    </a:lnTo>
                    <a:cubicBezTo>
                      <a:pt x="1099" y="4910"/>
                      <a:pt x="1167" y="4986"/>
                      <a:pt x="1231" y="5068"/>
                    </a:cubicBezTo>
                    <a:cubicBezTo>
                      <a:pt x="1586" y="5157"/>
                      <a:pt x="1911" y="5179"/>
                      <a:pt x="2155" y="5179"/>
                    </a:cubicBezTo>
                    <a:cubicBezTo>
                      <a:pt x="2373" y="5179"/>
                      <a:pt x="2531" y="5162"/>
                      <a:pt x="2595" y="5153"/>
                    </a:cubicBezTo>
                    <a:cubicBezTo>
                      <a:pt x="2659" y="5358"/>
                      <a:pt x="2719" y="5559"/>
                      <a:pt x="2775" y="5752"/>
                    </a:cubicBezTo>
                    <a:cubicBezTo>
                      <a:pt x="2732" y="5773"/>
                      <a:pt x="2775" y="5914"/>
                      <a:pt x="2809" y="5914"/>
                    </a:cubicBezTo>
                    <a:lnTo>
                      <a:pt x="2817" y="5914"/>
                    </a:lnTo>
                    <a:cubicBezTo>
                      <a:pt x="2903" y="6218"/>
                      <a:pt x="2975" y="6504"/>
                      <a:pt x="3035" y="6769"/>
                    </a:cubicBezTo>
                    <a:cubicBezTo>
                      <a:pt x="2954" y="6779"/>
                      <a:pt x="2797" y="6794"/>
                      <a:pt x="2588" y="6794"/>
                    </a:cubicBezTo>
                    <a:cubicBezTo>
                      <a:pt x="2259" y="6794"/>
                      <a:pt x="1803" y="6756"/>
                      <a:pt x="1317" y="6602"/>
                    </a:cubicBezTo>
                    <a:cubicBezTo>
                      <a:pt x="1313" y="6662"/>
                      <a:pt x="1313" y="6722"/>
                      <a:pt x="1313" y="6782"/>
                    </a:cubicBezTo>
                    <a:cubicBezTo>
                      <a:pt x="1800" y="6931"/>
                      <a:pt x="2253" y="6966"/>
                      <a:pt x="2582" y="6966"/>
                    </a:cubicBezTo>
                    <a:cubicBezTo>
                      <a:pt x="2817" y="6966"/>
                      <a:pt x="2993" y="6948"/>
                      <a:pt x="3074" y="6936"/>
                    </a:cubicBezTo>
                    <a:cubicBezTo>
                      <a:pt x="3112" y="7124"/>
                      <a:pt x="3151" y="7299"/>
                      <a:pt x="3181" y="7457"/>
                    </a:cubicBezTo>
                    <a:cubicBezTo>
                      <a:pt x="3168" y="7478"/>
                      <a:pt x="3189" y="7555"/>
                      <a:pt x="3202" y="7568"/>
                    </a:cubicBezTo>
                    <a:cubicBezTo>
                      <a:pt x="3262" y="7876"/>
                      <a:pt x="3296" y="8120"/>
                      <a:pt x="3322" y="8278"/>
                    </a:cubicBezTo>
                    <a:cubicBezTo>
                      <a:pt x="3377" y="8273"/>
                      <a:pt x="3433" y="8265"/>
                      <a:pt x="3488" y="8252"/>
                    </a:cubicBezTo>
                    <a:cubicBezTo>
                      <a:pt x="3467" y="8094"/>
                      <a:pt x="3428" y="7855"/>
                      <a:pt x="3373" y="7547"/>
                    </a:cubicBezTo>
                    <a:cubicBezTo>
                      <a:pt x="3621" y="7444"/>
                      <a:pt x="4322" y="7102"/>
                      <a:pt x="4694" y="6380"/>
                    </a:cubicBezTo>
                    <a:cubicBezTo>
                      <a:pt x="4672" y="6299"/>
                      <a:pt x="4647" y="6213"/>
                      <a:pt x="4617" y="6132"/>
                    </a:cubicBezTo>
                    <a:cubicBezTo>
                      <a:pt x="4318" y="6880"/>
                      <a:pt x="3612" y="7252"/>
                      <a:pt x="3339" y="7372"/>
                    </a:cubicBezTo>
                    <a:cubicBezTo>
                      <a:pt x="3258" y="6953"/>
                      <a:pt x="3138" y="6431"/>
                      <a:pt x="2975" y="5846"/>
                    </a:cubicBezTo>
                    <a:cubicBezTo>
                      <a:pt x="3198" y="5726"/>
                      <a:pt x="3646" y="5435"/>
                      <a:pt x="3929" y="4901"/>
                    </a:cubicBezTo>
                    <a:cubicBezTo>
                      <a:pt x="3899" y="4828"/>
                      <a:pt x="3873" y="4751"/>
                      <a:pt x="3856" y="4674"/>
                    </a:cubicBezTo>
                    <a:cubicBezTo>
                      <a:pt x="3852" y="4666"/>
                      <a:pt x="3852" y="4662"/>
                      <a:pt x="3852" y="4653"/>
                    </a:cubicBezTo>
                    <a:cubicBezTo>
                      <a:pt x="3617" y="5222"/>
                      <a:pt x="3163" y="5542"/>
                      <a:pt x="2928" y="5675"/>
                    </a:cubicBezTo>
                    <a:cubicBezTo>
                      <a:pt x="2792" y="5187"/>
                      <a:pt x="2625" y="4666"/>
                      <a:pt x="2420" y="4114"/>
                    </a:cubicBezTo>
                    <a:cubicBezTo>
                      <a:pt x="2574" y="4029"/>
                      <a:pt x="3189" y="3631"/>
                      <a:pt x="3428" y="2858"/>
                    </a:cubicBezTo>
                    <a:cubicBezTo>
                      <a:pt x="3386" y="2815"/>
                      <a:pt x="3334" y="2772"/>
                      <a:pt x="3287" y="2734"/>
                    </a:cubicBezTo>
                    <a:cubicBezTo>
                      <a:pt x="3095" y="3452"/>
                      <a:pt x="2531" y="3845"/>
                      <a:pt x="2360" y="3952"/>
                    </a:cubicBezTo>
                    <a:cubicBezTo>
                      <a:pt x="2274" y="3726"/>
                      <a:pt x="2180" y="3495"/>
                      <a:pt x="2082" y="3264"/>
                    </a:cubicBezTo>
                    <a:cubicBezTo>
                      <a:pt x="2095" y="3247"/>
                      <a:pt x="2056" y="3148"/>
                      <a:pt x="2031" y="3140"/>
                    </a:cubicBezTo>
                    <a:cubicBezTo>
                      <a:pt x="1907" y="2854"/>
                      <a:pt x="1770" y="2563"/>
                      <a:pt x="1625" y="2272"/>
                    </a:cubicBezTo>
                    <a:cubicBezTo>
                      <a:pt x="1770" y="2182"/>
                      <a:pt x="2095" y="1952"/>
                      <a:pt x="2330" y="1554"/>
                    </a:cubicBezTo>
                    <a:cubicBezTo>
                      <a:pt x="2309" y="1477"/>
                      <a:pt x="2287" y="1400"/>
                      <a:pt x="2262" y="1323"/>
                    </a:cubicBezTo>
                    <a:cubicBezTo>
                      <a:pt x="2048" y="1764"/>
                      <a:pt x="1697" y="2020"/>
                      <a:pt x="1548" y="2114"/>
                    </a:cubicBezTo>
                    <a:cubicBezTo>
                      <a:pt x="1441" y="1900"/>
                      <a:pt x="1325" y="1682"/>
                      <a:pt x="1202" y="1469"/>
                    </a:cubicBezTo>
                    <a:cubicBezTo>
                      <a:pt x="1202" y="1464"/>
                      <a:pt x="1202" y="1464"/>
                      <a:pt x="1202" y="1464"/>
                    </a:cubicBezTo>
                    <a:cubicBezTo>
                      <a:pt x="1197" y="1439"/>
                      <a:pt x="1184" y="1417"/>
                      <a:pt x="1167" y="1405"/>
                    </a:cubicBezTo>
                    <a:cubicBezTo>
                      <a:pt x="902" y="943"/>
                      <a:pt x="612" y="481"/>
                      <a:pt x="287" y="37"/>
                    </a:cubicBezTo>
                    <a:cubicBezTo>
                      <a:pt x="268" y="13"/>
                      <a:pt x="242" y="1"/>
                      <a:pt x="2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71;p32">
                <a:extLst>
                  <a:ext uri="{FF2B5EF4-FFF2-40B4-BE49-F238E27FC236}">
                    <a16:creationId xmlns:a16="http://schemas.microsoft.com/office/drawing/2014/main" id="{A6ABD496-B92F-42FE-AD92-CA5B25925C3C}"/>
                  </a:ext>
                </a:extLst>
              </p:cNvPr>
              <p:cNvSpPr/>
              <p:nvPr/>
            </p:nvSpPr>
            <p:spPr>
              <a:xfrm>
                <a:off x="3849246" y="4282969"/>
                <a:ext cx="508620" cy="295116"/>
              </a:xfrm>
              <a:custGeom>
                <a:avLst/>
                <a:gdLst/>
                <a:ahLst/>
                <a:cxnLst/>
                <a:rect l="l" t="t" r="r" b="b"/>
                <a:pathLst>
                  <a:path w="7840" h="4549" extrusionOk="0">
                    <a:moveTo>
                      <a:pt x="0" y="0"/>
                    </a:moveTo>
                    <a:lnTo>
                      <a:pt x="1287" y="4548"/>
                    </a:lnTo>
                    <a:lnTo>
                      <a:pt x="6553" y="4548"/>
                    </a:lnTo>
                    <a:lnTo>
                      <a:pt x="78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72;p32">
                <a:extLst>
                  <a:ext uri="{FF2B5EF4-FFF2-40B4-BE49-F238E27FC236}">
                    <a16:creationId xmlns:a16="http://schemas.microsoft.com/office/drawing/2014/main" id="{347F1116-9CD5-4D14-8CD8-C89F45BE9196}"/>
                  </a:ext>
                </a:extLst>
              </p:cNvPr>
              <p:cNvSpPr/>
              <p:nvPr/>
            </p:nvSpPr>
            <p:spPr>
              <a:xfrm>
                <a:off x="5600116" y="2383667"/>
                <a:ext cx="548064" cy="622670"/>
              </a:xfrm>
              <a:custGeom>
                <a:avLst/>
                <a:gdLst/>
                <a:ahLst/>
                <a:cxnLst/>
                <a:rect l="l" t="t" r="r" b="b"/>
                <a:pathLst>
                  <a:path w="8448" h="9598" extrusionOk="0">
                    <a:moveTo>
                      <a:pt x="4377" y="0"/>
                    </a:moveTo>
                    <a:cubicBezTo>
                      <a:pt x="4226" y="0"/>
                      <a:pt x="4098" y="10"/>
                      <a:pt x="4002" y="22"/>
                    </a:cubicBezTo>
                    <a:cubicBezTo>
                      <a:pt x="1" y="206"/>
                      <a:pt x="501" y="4301"/>
                      <a:pt x="1052" y="5964"/>
                    </a:cubicBezTo>
                    <a:cubicBezTo>
                      <a:pt x="1711" y="7930"/>
                      <a:pt x="663" y="9109"/>
                      <a:pt x="663" y="9109"/>
                    </a:cubicBezTo>
                    <a:cubicBezTo>
                      <a:pt x="1517" y="9464"/>
                      <a:pt x="2804" y="9597"/>
                      <a:pt x="4094" y="9597"/>
                    </a:cubicBezTo>
                    <a:cubicBezTo>
                      <a:pt x="5866" y="9597"/>
                      <a:pt x="7642" y="9346"/>
                      <a:pt x="8297" y="9071"/>
                    </a:cubicBezTo>
                    <a:cubicBezTo>
                      <a:pt x="6960" y="6767"/>
                      <a:pt x="8447" y="5117"/>
                      <a:pt x="7631" y="2535"/>
                    </a:cubicBezTo>
                    <a:cubicBezTo>
                      <a:pt x="6937" y="334"/>
                      <a:pt x="5262" y="0"/>
                      <a:pt x="43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73;p32">
                <a:extLst>
                  <a:ext uri="{FF2B5EF4-FFF2-40B4-BE49-F238E27FC236}">
                    <a16:creationId xmlns:a16="http://schemas.microsoft.com/office/drawing/2014/main" id="{3F94547A-1926-4017-92EE-61FFF7798BD6}"/>
                  </a:ext>
                </a:extLst>
              </p:cNvPr>
              <p:cNvSpPr/>
              <p:nvPr/>
            </p:nvSpPr>
            <p:spPr>
              <a:xfrm>
                <a:off x="5643129" y="2703115"/>
                <a:ext cx="495321" cy="303226"/>
              </a:xfrm>
              <a:custGeom>
                <a:avLst/>
                <a:gdLst/>
                <a:ahLst/>
                <a:cxnLst/>
                <a:rect l="l" t="t" r="r" b="b"/>
                <a:pathLst>
                  <a:path w="7635" h="4674" extrusionOk="0">
                    <a:moveTo>
                      <a:pt x="7203" y="1"/>
                    </a:moveTo>
                    <a:cubicBezTo>
                      <a:pt x="6750" y="522"/>
                      <a:pt x="5319" y="1944"/>
                      <a:pt x="3174" y="1944"/>
                    </a:cubicBezTo>
                    <a:cubicBezTo>
                      <a:pt x="2362" y="1944"/>
                      <a:pt x="1447" y="1740"/>
                      <a:pt x="445" y="1206"/>
                    </a:cubicBezTo>
                    <a:lnTo>
                      <a:pt x="445" y="1206"/>
                    </a:lnTo>
                    <a:cubicBezTo>
                      <a:pt x="983" y="3074"/>
                      <a:pt x="0" y="4185"/>
                      <a:pt x="0" y="4185"/>
                    </a:cubicBezTo>
                    <a:cubicBezTo>
                      <a:pt x="854" y="4540"/>
                      <a:pt x="2141" y="4673"/>
                      <a:pt x="3431" y="4673"/>
                    </a:cubicBezTo>
                    <a:cubicBezTo>
                      <a:pt x="5203" y="4673"/>
                      <a:pt x="6979" y="4422"/>
                      <a:pt x="7634" y="4147"/>
                    </a:cubicBezTo>
                    <a:cubicBezTo>
                      <a:pt x="6754" y="2634"/>
                      <a:pt x="7096" y="1399"/>
                      <a:pt x="7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74;p32">
                <a:extLst>
                  <a:ext uri="{FF2B5EF4-FFF2-40B4-BE49-F238E27FC236}">
                    <a16:creationId xmlns:a16="http://schemas.microsoft.com/office/drawing/2014/main" id="{22219D08-904D-4BB6-9842-C41EFA6159DF}"/>
                  </a:ext>
                </a:extLst>
              </p:cNvPr>
              <p:cNvSpPr/>
              <p:nvPr/>
            </p:nvSpPr>
            <p:spPr>
              <a:xfrm>
                <a:off x="5906006" y="4483046"/>
                <a:ext cx="225246" cy="205135"/>
              </a:xfrm>
              <a:custGeom>
                <a:avLst/>
                <a:gdLst/>
                <a:ahLst/>
                <a:cxnLst/>
                <a:rect l="l" t="t" r="r" b="b"/>
                <a:pathLst>
                  <a:path w="3472" h="3162" extrusionOk="0">
                    <a:moveTo>
                      <a:pt x="2049" y="1"/>
                    </a:moveTo>
                    <a:cubicBezTo>
                      <a:pt x="1755" y="1"/>
                      <a:pt x="1171" y="319"/>
                      <a:pt x="988" y="746"/>
                    </a:cubicBezTo>
                    <a:cubicBezTo>
                      <a:pt x="1223" y="1195"/>
                      <a:pt x="877" y="2003"/>
                      <a:pt x="526" y="2375"/>
                    </a:cubicBezTo>
                    <a:cubicBezTo>
                      <a:pt x="176" y="2742"/>
                      <a:pt x="0" y="3110"/>
                      <a:pt x="265" y="3161"/>
                    </a:cubicBezTo>
                    <a:cubicBezTo>
                      <a:pt x="2142" y="3037"/>
                      <a:pt x="2676" y="1575"/>
                      <a:pt x="2676" y="1575"/>
                    </a:cubicBezTo>
                    <a:lnTo>
                      <a:pt x="2946" y="1832"/>
                    </a:lnTo>
                    <a:cubicBezTo>
                      <a:pt x="2946" y="1832"/>
                      <a:pt x="3471" y="1674"/>
                      <a:pt x="3347" y="1426"/>
                    </a:cubicBezTo>
                    <a:cubicBezTo>
                      <a:pt x="3223" y="1182"/>
                      <a:pt x="3048" y="900"/>
                      <a:pt x="2753" y="618"/>
                    </a:cubicBezTo>
                    <a:cubicBezTo>
                      <a:pt x="2454" y="340"/>
                      <a:pt x="2142" y="15"/>
                      <a:pt x="2142" y="15"/>
                    </a:cubicBezTo>
                    <a:cubicBezTo>
                      <a:pt x="2116" y="5"/>
                      <a:pt x="2085" y="1"/>
                      <a:pt x="20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75;p32">
                <a:extLst>
                  <a:ext uri="{FF2B5EF4-FFF2-40B4-BE49-F238E27FC236}">
                    <a16:creationId xmlns:a16="http://schemas.microsoft.com/office/drawing/2014/main" id="{D39F4EB6-CFB3-4A58-ABCB-808B28B7E3B0}"/>
                  </a:ext>
                </a:extLst>
              </p:cNvPr>
              <p:cNvSpPr/>
              <p:nvPr/>
            </p:nvSpPr>
            <p:spPr>
              <a:xfrm>
                <a:off x="5719683" y="3772462"/>
                <a:ext cx="334755" cy="856610"/>
              </a:xfrm>
              <a:custGeom>
                <a:avLst/>
                <a:gdLst/>
                <a:ahLst/>
                <a:cxnLst/>
                <a:rect l="l" t="t" r="r" b="b"/>
                <a:pathLst>
                  <a:path w="5160" h="13204" extrusionOk="0">
                    <a:moveTo>
                      <a:pt x="1523" y="1"/>
                    </a:moveTo>
                    <a:cubicBezTo>
                      <a:pt x="732" y="1"/>
                      <a:pt x="107" y="248"/>
                      <a:pt x="107" y="248"/>
                    </a:cubicBezTo>
                    <a:cubicBezTo>
                      <a:pt x="107" y="248"/>
                      <a:pt x="0" y="4749"/>
                      <a:pt x="393" y="6262"/>
                    </a:cubicBezTo>
                    <a:cubicBezTo>
                      <a:pt x="902" y="7023"/>
                      <a:pt x="3497" y="10866"/>
                      <a:pt x="3860" y="11699"/>
                    </a:cubicBezTo>
                    <a:cubicBezTo>
                      <a:pt x="4061" y="12079"/>
                      <a:pt x="3838" y="12721"/>
                      <a:pt x="3552" y="13131"/>
                    </a:cubicBezTo>
                    <a:cubicBezTo>
                      <a:pt x="3599" y="13178"/>
                      <a:pt x="3659" y="13204"/>
                      <a:pt x="3736" y="13204"/>
                    </a:cubicBezTo>
                    <a:cubicBezTo>
                      <a:pt x="3876" y="13204"/>
                      <a:pt x="4070" y="13120"/>
                      <a:pt x="4343" y="12930"/>
                    </a:cubicBezTo>
                    <a:cubicBezTo>
                      <a:pt x="5159" y="12357"/>
                      <a:pt x="5014" y="10968"/>
                      <a:pt x="5014" y="10968"/>
                    </a:cubicBezTo>
                    <a:cubicBezTo>
                      <a:pt x="4941" y="10028"/>
                      <a:pt x="4039" y="7531"/>
                      <a:pt x="2573" y="6134"/>
                    </a:cubicBezTo>
                    <a:cubicBezTo>
                      <a:pt x="2689" y="4693"/>
                      <a:pt x="3830" y="710"/>
                      <a:pt x="2778" y="248"/>
                    </a:cubicBezTo>
                    <a:cubicBezTo>
                      <a:pt x="2357" y="63"/>
                      <a:pt x="1919" y="1"/>
                      <a:pt x="15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76;p32">
                <a:extLst>
                  <a:ext uri="{FF2B5EF4-FFF2-40B4-BE49-F238E27FC236}">
                    <a16:creationId xmlns:a16="http://schemas.microsoft.com/office/drawing/2014/main" id="{15CC72CD-2FEE-4827-8466-5B7E5FBE1A6F}"/>
                  </a:ext>
                </a:extLst>
              </p:cNvPr>
              <p:cNvSpPr/>
              <p:nvPr/>
            </p:nvSpPr>
            <p:spPr>
              <a:xfrm>
                <a:off x="5726040" y="3900462"/>
                <a:ext cx="235496" cy="532818"/>
              </a:xfrm>
              <a:custGeom>
                <a:avLst/>
                <a:gdLst/>
                <a:ahLst/>
                <a:cxnLst/>
                <a:rect l="l" t="t" r="r" b="b"/>
                <a:pathLst>
                  <a:path w="3630" h="8213" extrusionOk="0">
                    <a:moveTo>
                      <a:pt x="709" y="1"/>
                    </a:moveTo>
                    <a:cubicBezTo>
                      <a:pt x="704" y="1"/>
                      <a:pt x="700" y="1"/>
                      <a:pt x="697" y="2"/>
                    </a:cubicBezTo>
                    <a:cubicBezTo>
                      <a:pt x="646" y="15"/>
                      <a:pt x="355" y="233"/>
                      <a:pt x="0" y="510"/>
                    </a:cubicBezTo>
                    <a:cubicBezTo>
                      <a:pt x="22" y="1870"/>
                      <a:pt x="90" y="3494"/>
                      <a:pt x="295" y="4289"/>
                    </a:cubicBezTo>
                    <a:cubicBezTo>
                      <a:pt x="642" y="4806"/>
                      <a:pt x="1958" y="6760"/>
                      <a:pt x="2877" y="8213"/>
                    </a:cubicBezTo>
                    <a:cubicBezTo>
                      <a:pt x="3151" y="7538"/>
                      <a:pt x="3437" y="6439"/>
                      <a:pt x="3629" y="5635"/>
                    </a:cubicBezTo>
                    <a:cubicBezTo>
                      <a:pt x="3300" y="5093"/>
                      <a:pt x="2916" y="4580"/>
                      <a:pt x="2475" y="4161"/>
                    </a:cubicBezTo>
                    <a:cubicBezTo>
                      <a:pt x="2535" y="3404"/>
                      <a:pt x="2881" y="1942"/>
                      <a:pt x="3039" y="660"/>
                    </a:cubicBezTo>
                    <a:cubicBezTo>
                      <a:pt x="2066" y="324"/>
                      <a:pt x="867" y="1"/>
                      <a:pt x="709" y="1"/>
                    </a:cubicBezTo>
                    <a:close/>
                  </a:path>
                </a:pathLst>
              </a:custGeom>
              <a:solidFill>
                <a:srgbClr val="FFA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177;p32">
                <a:extLst>
                  <a:ext uri="{FF2B5EF4-FFF2-40B4-BE49-F238E27FC236}">
                    <a16:creationId xmlns:a16="http://schemas.microsoft.com/office/drawing/2014/main" id="{667EF49C-7BFE-4602-B161-2AF05CCBBB60}"/>
                  </a:ext>
                </a:extLst>
              </p:cNvPr>
              <p:cNvSpPr/>
              <p:nvPr/>
            </p:nvSpPr>
            <p:spPr>
              <a:xfrm>
                <a:off x="5565732" y="4544354"/>
                <a:ext cx="243800" cy="131177"/>
              </a:xfrm>
              <a:custGeom>
                <a:avLst/>
                <a:gdLst/>
                <a:ahLst/>
                <a:cxnLst/>
                <a:rect l="l" t="t" r="r" b="b"/>
                <a:pathLst>
                  <a:path w="3758" h="2022" extrusionOk="0">
                    <a:moveTo>
                      <a:pt x="2871" y="1"/>
                    </a:moveTo>
                    <a:cubicBezTo>
                      <a:pt x="2684" y="1"/>
                      <a:pt x="2492" y="35"/>
                      <a:pt x="2330" y="117"/>
                    </a:cubicBezTo>
                    <a:cubicBezTo>
                      <a:pt x="2223" y="613"/>
                      <a:pt x="1377" y="904"/>
                      <a:pt x="873" y="959"/>
                    </a:cubicBezTo>
                    <a:cubicBezTo>
                      <a:pt x="368" y="1019"/>
                      <a:pt x="1" y="1195"/>
                      <a:pt x="167" y="1400"/>
                    </a:cubicBezTo>
                    <a:cubicBezTo>
                      <a:pt x="800" y="1857"/>
                      <a:pt x="1402" y="1991"/>
                      <a:pt x="1890" y="1991"/>
                    </a:cubicBezTo>
                    <a:cubicBezTo>
                      <a:pt x="2579" y="1991"/>
                      <a:pt x="3040" y="1725"/>
                      <a:pt x="3040" y="1725"/>
                    </a:cubicBezTo>
                    <a:lnTo>
                      <a:pt x="3048" y="1943"/>
                    </a:lnTo>
                    <a:cubicBezTo>
                      <a:pt x="3048" y="1943"/>
                      <a:pt x="3238" y="2021"/>
                      <a:pt x="3399" y="2021"/>
                    </a:cubicBezTo>
                    <a:cubicBezTo>
                      <a:pt x="3501" y="2021"/>
                      <a:pt x="3592" y="1990"/>
                      <a:pt x="3617" y="1887"/>
                    </a:cubicBezTo>
                    <a:cubicBezTo>
                      <a:pt x="3677" y="1618"/>
                      <a:pt x="3758" y="1442"/>
                      <a:pt x="3707" y="1036"/>
                    </a:cubicBezTo>
                    <a:cubicBezTo>
                      <a:pt x="3655" y="630"/>
                      <a:pt x="3630" y="263"/>
                      <a:pt x="3630" y="263"/>
                    </a:cubicBezTo>
                    <a:cubicBezTo>
                      <a:pt x="3546" y="118"/>
                      <a:pt x="3218" y="1"/>
                      <a:pt x="28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178;p32">
                <a:extLst>
                  <a:ext uri="{FF2B5EF4-FFF2-40B4-BE49-F238E27FC236}">
                    <a16:creationId xmlns:a16="http://schemas.microsoft.com/office/drawing/2014/main" id="{0C04A657-1548-4A40-A813-9E153E7A2C25}"/>
                  </a:ext>
                </a:extLst>
              </p:cNvPr>
              <p:cNvSpPr/>
              <p:nvPr/>
            </p:nvSpPr>
            <p:spPr>
              <a:xfrm>
                <a:off x="5643324" y="3807170"/>
                <a:ext cx="434208" cy="815868"/>
              </a:xfrm>
              <a:custGeom>
                <a:avLst/>
                <a:gdLst/>
                <a:ahLst/>
                <a:cxnLst/>
                <a:rect l="l" t="t" r="r" b="b"/>
                <a:pathLst>
                  <a:path w="6693" h="12576" extrusionOk="0">
                    <a:moveTo>
                      <a:pt x="4242" y="1"/>
                    </a:moveTo>
                    <a:cubicBezTo>
                      <a:pt x="4033" y="1"/>
                      <a:pt x="3825" y="9"/>
                      <a:pt x="3626" y="21"/>
                    </a:cubicBezTo>
                    <a:cubicBezTo>
                      <a:pt x="3626" y="21"/>
                      <a:pt x="2451" y="4304"/>
                      <a:pt x="2194" y="5731"/>
                    </a:cubicBezTo>
                    <a:cubicBezTo>
                      <a:pt x="1938" y="7159"/>
                      <a:pt x="1134" y="11480"/>
                      <a:pt x="1134" y="11480"/>
                    </a:cubicBezTo>
                    <a:cubicBezTo>
                      <a:pt x="1053" y="11874"/>
                      <a:pt x="506" y="12134"/>
                      <a:pt x="32" y="12258"/>
                    </a:cubicBezTo>
                    <a:cubicBezTo>
                      <a:pt x="1" y="12434"/>
                      <a:pt x="169" y="12576"/>
                      <a:pt x="612" y="12576"/>
                    </a:cubicBezTo>
                    <a:cubicBezTo>
                      <a:pt x="719" y="12576"/>
                      <a:pt x="843" y="12567"/>
                      <a:pt x="985" y="12549"/>
                    </a:cubicBezTo>
                    <a:cubicBezTo>
                      <a:pt x="1904" y="12434"/>
                      <a:pt x="2434" y="11626"/>
                      <a:pt x="2434" y="11626"/>
                    </a:cubicBezTo>
                    <a:cubicBezTo>
                      <a:pt x="2857" y="11023"/>
                      <a:pt x="4028" y="8544"/>
                      <a:pt x="4028" y="6868"/>
                    </a:cubicBezTo>
                    <a:cubicBezTo>
                      <a:pt x="4541" y="5877"/>
                      <a:pt x="5674" y="4304"/>
                      <a:pt x="6225" y="2141"/>
                    </a:cubicBezTo>
                    <a:cubicBezTo>
                      <a:pt x="6692" y="299"/>
                      <a:pt x="5456" y="1"/>
                      <a:pt x="42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179;p32">
                <a:extLst>
                  <a:ext uri="{FF2B5EF4-FFF2-40B4-BE49-F238E27FC236}">
                    <a16:creationId xmlns:a16="http://schemas.microsoft.com/office/drawing/2014/main" id="{666A88CA-503F-418F-9317-B1AC8D699E1B}"/>
                  </a:ext>
                </a:extLst>
              </p:cNvPr>
              <p:cNvSpPr/>
              <p:nvPr/>
            </p:nvSpPr>
            <p:spPr>
              <a:xfrm>
                <a:off x="5771259" y="3900656"/>
                <a:ext cx="282336" cy="357656"/>
              </a:xfrm>
              <a:custGeom>
                <a:avLst/>
                <a:gdLst/>
                <a:ahLst/>
                <a:cxnLst/>
                <a:rect l="l" t="t" r="r" b="b"/>
                <a:pathLst>
                  <a:path w="4352" h="5513" extrusionOk="0">
                    <a:moveTo>
                      <a:pt x="4102" y="1"/>
                    </a:moveTo>
                    <a:cubicBezTo>
                      <a:pt x="3295" y="1"/>
                      <a:pt x="2258" y="182"/>
                      <a:pt x="2069" y="221"/>
                    </a:cubicBezTo>
                    <a:cubicBezTo>
                      <a:pt x="1966" y="242"/>
                      <a:pt x="1577" y="392"/>
                      <a:pt x="1116" y="580"/>
                    </a:cubicBezTo>
                    <a:cubicBezTo>
                      <a:pt x="774" y="1897"/>
                      <a:pt x="363" y="3517"/>
                      <a:pt x="222" y="4290"/>
                    </a:cubicBezTo>
                    <a:cubicBezTo>
                      <a:pt x="171" y="4589"/>
                      <a:pt x="90" y="5021"/>
                      <a:pt x="0" y="5513"/>
                    </a:cubicBezTo>
                    <a:cubicBezTo>
                      <a:pt x="299" y="5192"/>
                      <a:pt x="551" y="4722"/>
                      <a:pt x="958" y="4316"/>
                    </a:cubicBezTo>
                    <a:cubicBezTo>
                      <a:pt x="1432" y="3841"/>
                      <a:pt x="2667" y="3337"/>
                      <a:pt x="3356" y="3081"/>
                    </a:cubicBezTo>
                    <a:cubicBezTo>
                      <a:pt x="3697" y="2388"/>
                      <a:pt x="4027" y="1597"/>
                      <a:pt x="4253" y="700"/>
                    </a:cubicBezTo>
                    <a:cubicBezTo>
                      <a:pt x="4317" y="439"/>
                      <a:pt x="4351" y="208"/>
                      <a:pt x="4351" y="7"/>
                    </a:cubicBezTo>
                    <a:cubicBezTo>
                      <a:pt x="4272" y="3"/>
                      <a:pt x="4188" y="1"/>
                      <a:pt x="4102" y="1"/>
                    </a:cubicBezTo>
                    <a:close/>
                  </a:path>
                </a:pathLst>
              </a:custGeom>
              <a:solidFill>
                <a:srgbClr val="FFB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80;p32">
                <a:extLst>
                  <a:ext uri="{FF2B5EF4-FFF2-40B4-BE49-F238E27FC236}">
                    <a16:creationId xmlns:a16="http://schemas.microsoft.com/office/drawing/2014/main" id="{3BB11A32-0362-4689-8466-6A0C41D84AF0}"/>
                  </a:ext>
                </a:extLst>
              </p:cNvPr>
              <p:cNvSpPr/>
              <p:nvPr/>
            </p:nvSpPr>
            <p:spPr>
              <a:xfrm>
                <a:off x="5184197" y="2898326"/>
                <a:ext cx="647842" cy="427851"/>
              </a:xfrm>
              <a:custGeom>
                <a:avLst/>
                <a:gdLst/>
                <a:ahLst/>
                <a:cxnLst/>
                <a:rect l="l" t="t" r="r" b="b"/>
                <a:pathLst>
                  <a:path w="9986" h="6595" extrusionOk="0">
                    <a:moveTo>
                      <a:pt x="9030" y="0"/>
                    </a:moveTo>
                    <a:cubicBezTo>
                      <a:pt x="8420" y="0"/>
                      <a:pt x="8169" y="706"/>
                      <a:pt x="8169" y="706"/>
                    </a:cubicBezTo>
                    <a:cubicBezTo>
                      <a:pt x="8169" y="711"/>
                      <a:pt x="8169" y="736"/>
                      <a:pt x="8169" y="758"/>
                    </a:cubicBezTo>
                    <a:lnTo>
                      <a:pt x="8164" y="817"/>
                    </a:lnTo>
                    <a:lnTo>
                      <a:pt x="8156" y="950"/>
                    </a:lnTo>
                    <a:cubicBezTo>
                      <a:pt x="8147" y="1040"/>
                      <a:pt x="8139" y="1125"/>
                      <a:pt x="8126" y="1215"/>
                    </a:cubicBezTo>
                    <a:cubicBezTo>
                      <a:pt x="8104" y="1394"/>
                      <a:pt x="8075" y="1570"/>
                      <a:pt x="8040" y="1749"/>
                    </a:cubicBezTo>
                    <a:cubicBezTo>
                      <a:pt x="7976" y="2100"/>
                      <a:pt x="7882" y="2442"/>
                      <a:pt x="7767" y="2767"/>
                    </a:cubicBezTo>
                    <a:cubicBezTo>
                      <a:pt x="7609" y="3207"/>
                      <a:pt x="7382" y="3673"/>
                      <a:pt x="7023" y="3989"/>
                    </a:cubicBezTo>
                    <a:cubicBezTo>
                      <a:pt x="6664" y="4305"/>
                      <a:pt x="6181" y="4455"/>
                      <a:pt x="5736" y="4600"/>
                    </a:cubicBezTo>
                    <a:cubicBezTo>
                      <a:pt x="5382" y="4716"/>
                      <a:pt x="5014" y="4818"/>
                      <a:pt x="4642" y="4904"/>
                    </a:cubicBezTo>
                    <a:cubicBezTo>
                      <a:pt x="4270" y="4994"/>
                      <a:pt x="3894" y="5070"/>
                      <a:pt x="3514" y="5135"/>
                    </a:cubicBezTo>
                    <a:cubicBezTo>
                      <a:pt x="3326" y="5165"/>
                      <a:pt x="3138" y="5194"/>
                      <a:pt x="2945" y="5224"/>
                    </a:cubicBezTo>
                    <a:cubicBezTo>
                      <a:pt x="2757" y="5250"/>
                      <a:pt x="2667" y="5263"/>
                      <a:pt x="2492" y="5280"/>
                    </a:cubicBezTo>
                    <a:cubicBezTo>
                      <a:pt x="2432" y="5224"/>
                      <a:pt x="2364" y="5182"/>
                      <a:pt x="2278" y="5156"/>
                    </a:cubicBezTo>
                    <a:cubicBezTo>
                      <a:pt x="2278" y="5156"/>
                      <a:pt x="2008" y="4878"/>
                      <a:pt x="1767" y="4878"/>
                    </a:cubicBezTo>
                    <a:cubicBezTo>
                      <a:pt x="1751" y="4878"/>
                      <a:pt x="1734" y="4880"/>
                      <a:pt x="1718" y="4882"/>
                    </a:cubicBezTo>
                    <a:cubicBezTo>
                      <a:pt x="1690" y="4887"/>
                      <a:pt x="1660" y="4889"/>
                      <a:pt x="1630" y="4889"/>
                    </a:cubicBezTo>
                    <a:cubicBezTo>
                      <a:pt x="1422" y="4889"/>
                      <a:pt x="1197" y="4787"/>
                      <a:pt x="1082" y="4787"/>
                    </a:cubicBezTo>
                    <a:cubicBezTo>
                      <a:pt x="1067" y="4787"/>
                      <a:pt x="1054" y="4789"/>
                      <a:pt x="1043" y="4793"/>
                    </a:cubicBezTo>
                    <a:cubicBezTo>
                      <a:pt x="936" y="4827"/>
                      <a:pt x="1167" y="5216"/>
                      <a:pt x="1547" y="5241"/>
                    </a:cubicBezTo>
                    <a:cubicBezTo>
                      <a:pt x="1685" y="5261"/>
                      <a:pt x="1492" y="5514"/>
                      <a:pt x="1052" y="5514"/>
                    </a:cubicBezTo>
                    <a:cubicBezTo>
                      <a:pt x="998" y="5514"/>
                      <a:pt x="941" y="5511"/>
                      <a:pt x="881" y="5502"/>
                    </a:cubicBezTo>
                    <a:cubicBezTo>
                      <a:pt x="539" y="5458"/>
                      <a:pt x="359" y="5413"/>
                      <a:pt x="248" y="5413"/>
                    </a:cubicBezTo>
                    <a:cubicBezTo>
                      <a:pt x="179" y="5413"/>
                      <a:pt x="136" y="5430"/>
                      <a:pt x="98" y="5477"/>
                    </a:cubicBezTo>
                    <a:cubicBezTo>
                      <a:pt x="4" y="5596"/>
                      <a:pt x="0" y="6280"/>
                      <a:pt x="457" y="6472"/>
                    </a:cubicBezTo>
                    <a:cubicBezTo>
                      <a:pt x="639" y="6551"/>
                      <a:pt x="909" y="6594"/>
                      <a:pt x="1213" y="6594"/>
                    </a:cubicBezTo>
                    <a:cubicBezTo>
                      <a:pt x="1622" y="6594"/>
                      <a:pt x="2092" y="6515"/>
                      <a:pt x="2488" y="6336"/>
                    </a:cubicBezTo>
                    <a:cubicBezTo>
                      <a:pt x="2706" y="6327"/>
                      <a:pt x="5724" y="6066"/>
                      <a:pt x="6130" y="5964"/>
                    </a:cubicBezTo>
                    <a:cubicBezTo>
                      <a:pt x="7070" y="5712"/>
                      <a:pt x="7955" y="5383"/>
                      <a:pt x="8583" y="4596"/>
                    </a:cubicBezTo>
                    <a:cubicBezTo>
                      <a:pt x="8737" y="4408"/>
                      <a:pt x="8870" y="4211"/>
                      <a:pt x="8989" y="4006"/>
                    </a:cubicBezTo>
                    <a:cubicBezTo>
                      <a:pt x="9105" y="3805"/>
                      <a:pt x="9212" y="3600"/>
                      <a:pt x="9301" y="3395"/>
                    </a:cubicBezTo>
                    <a:cubicBezTo>
                      <a:pt x="9485" y="2980"/>
                      <a:pt x="9626" y="2561"/>
                      <a:pt x="9737" y="2138"/>
                    </a:cubicBezTo>
                    <a:cubicBezTo>
                      <a:pt x="9793" y="1925"/>
                      <a:pt x="9840" y="1715"/>
                      <a:pt x="9883" y="1501"/>
                    </a:cubicBezTo>
                    <a:cubicBezTo>
                      <a:pt x="9904" y="1394"/>
                      <a:pt x="9921" y="1283"/>
                      <a:pt x="9938" y="1176"/>
                    </a:cubicBezTo>
                    <a:lnTo>
                      <a:pt x="9964" y="1010"/>
                    </a:lnTo>
                    <a:lnTo>
                      <a:pt x="9972" y="924"/>
                    </a:lnTo>
                    <a:lnTo>
                      <a:pt x="9985" y="826"/>
                    </a:lnTo>
                    <a:cubicBezTo>
                      <a:pt x="9985" y="826"/>
                      <a:pt x="9695" y="27"/>
                      <a:pt x="9062" y="1"/>
                    </a:cubicBezTo>
                    <a:cubicBezTo>
                      <a:pt x="9051" y="1"/>
                      <a:pt x="9040" y="0"/>
                      <a:pt x="90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81;p32">
                <a:extLst>
                  <a:ext uri="{FF2B5EF4-FFF2-40B4-BE49-F238E27FC236}">
                    <a16:creationId xmlns:a16="http://schemas.microsoft.com/office/drawing/2014/main" id="{CEA93D16-F653-42D6-B50D-C5F54F57A4DC}"/>
                  </a:ext>
                </a:extLst>
              </p:cNvPr>
              <p:cNvSpPr/>
              <p:nvPr/>
            </p:nvSpPr>
            <p:spPr>
              <a:xfrm>
                <a:off x="5653963" y="3036187"/>
                <a:ext cx="141752" cy="206367"/>
              </a:xfrm>
              <a:custGeom>
                <a:avLst/>
                <a:gdLst/>
                <a:ahLst/>
                <a:cxnLst/>
                <a:rect l="l" t="t" r="r" b="b"/>
                <a:pathLst>
                  <a:path w="2185" h="3181" extrusionOk="0">
                    <a:moveTo>
                      <a:pt x="718" y="0"/>
                    </a:moveTo>
                    <a:cubicBezTo>
                      <a:pt x="663" y="218"/>
                      <a:pt x="598" y="436"/>
                      <a:pt x="526" y="642"/>
                    </a:cubicBezTo>
                    <a:cubicBezTo>
                      <a:pt x="402" y="984"/>
                      <a:pt x="235" y="1343"/>
                      <a:pt x="0" y="1638"/>
                    </a:cubicBezTo>
                    <a:cubicBezTo>
                      <a:pt x="209" y="2031"/>
                      <a:pt x="539" y="2727"/>
                      <a:pt x="539" y="3181"/>
                    </a:cubicBezTo>
                    <a:cubicBezTo>
                      <a:pt x="834" y="2997"/>
                      <a:pt x="1107" y="2766"/>
                      <a:pt x="1342" y="2471"/>
                    </a:cubicBezTo>
                    <a:cubicBezTo>
                      <a:pt x="1496" y="2283"/>
                      <a:pt x="1629" y="2086"/>
                      <a:pt x="1748" y="1881"/>
                    </a:cubicBezTo>
                    <a:cubicBezTo>
                      <a:pt x="1864" y="1680"/>
                      <a:pt x="1971" y="1475"/>
                      <a:pt x="2060" y="1270"/>
                    </a:cubicBezTo>
                    <a:cubicBezTo>
                      <a:pt x="2103" y="1172"/>
                      <a:pt x="2146" y="1073"/>
                      <a:pt x="2184" y="975"/>
                    </a:cubicBezTo>
                    <a:lnTo>
                      <a:pt x="1505" y="112"/>
                    </a:lnTo>
                    <a:lnTo>
                      <a:pt x="718" y="0"/>
                    </a:lnTo>
                    <a:close/>
                  </a:path>
                </a:pathLst>
              </a:custGeom>
              <a:solidFill>
                <a:srgbClr val="FFB3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82;p32">
                <a:extLst>
                  <a:ext uri="{FF2B5EF4-FFF2-40B4-BE49-F238E27FC236}">
                    <a16:creationId xmlns:a16="http://schemas.microsoft.com/office/drawing/2014/main" id="{AD96327F-F171-4DD8-B289-21F1D2B8A0D6}"/>
                  </a:ext>
                </a:extLst>
              </p:cNvPr>
              <p:cNvSpPr/>
              <p:nvPr/>
            </p:nvSpPr>
            <p:spPr>
              <a:xfrm>
                <a:off x="5662527" y="2879966"/>
                <a:ext cx="233550" cy="234328"/>
              </a:xfrm>
              <a:custGeom>
                <a:avLst/>
                <a:gdLst/>
                <a:ahLst/>
                <a:cxnLst/>
                <a:rect l="l" t="t" r="r" b="b"/>
                <a:pathLst>
                  <a:path w="3600" h="3612" extrusionOk="0">
                    <a:moveTo>
                      <a:pt x="1570" y="0"/>
                    </a:moveTo>
                    <a:cubicBezTo>
                      <a:pt x="940" y="0"/>
                      <a:pt x="336" y="775"/>
                      <a:pt x="1" y="3105"/>
                    </a:cubicBezTo>
                    <a:cubicBezTo>
                      <a:pt x="1" y="3105"/>
                      <a:pt x="596" y="3612"/>
                      <a:pt x="1756" y="3612"/>
                    </a:cubicBezTo>
                    <a:cubicBezTo>
                      <a:pt x="1918" y="3612"/>
                      <a:pt x="2091" y="3602"/>
                      <a:pt x="2275" y="3580"/>
                    </a:cubicBezTo>
                    <a:cubicBezTo>
                      <a:pt x="2275" y="3580"/>
                      <a:pt x="3600" y="720"/>
                      <a:pt x="1851" y="49"/>
                    </a:cubicBezTo>
                    <a:cubicBezTo>
                      <a:pt x="1758" y="17"/>
                      <a:pt x="1664" y="0"/>
                      <a:pt x="1570"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83;p32">
                <a:extLst>
                  <a:ext uri="{FF2B5EF4-FFF2-40B4-BE49-F238E27FC236}">
                    <a16:creationId xmlns:a16="http://schemas.microsoft.com/office/drawing/2014/main" id="{01D80EA3-95D7-49DD-9276-64C4623422BA}"/>
                  </a:ext>
                </a:extLst>
              </p:cNvPr>
              <p:cNvSpPr/>
              <p:nvPr/>
            </p:nvSpPr>
            <p:spPr>
              <a:xfrm>
                <a:off x="5665317" y="2421424"/>
                <a:ext cx="400733" cy="425126"/>
              </a:xfrm>
              <a:custGeom>
                <a:avLst/>
                <a:gdLst/>
                <a:ahLst/>
                <a:cxnLst/>
                <a:rect l="l" t="t" r="r" b="b"/>
                <a:pathLst>
                  <a:path w="6177" h="6553" extrusionOk="0">
                    <a:moveTo>
                      <a:pt x="3295" y="0"/>
                    </a:moveTo>
                    <a:cubicBezTo>
                      <a:pt x="3254" y="0"/>
                      <a:pt x="3213" y="1"/>
                      <a:pt x="3172" y="4"/>
                    </a:cubicBezTo>
                    <a:cubicBezTo>
                      <a:pt x="2411" y="47"/>
                      <a:pt x="795" y="359"/>
                      <a:pt x="453" y="2146"/>
                    </a:cubicBezTo>
                    <a:cubicBezTo>
                      <a:pt x="0" y="4501"/>
                      <a:pt x="855" y="6553"/>
                      <a:pt x="3112" y="6553"/>
                    </a:cubicBezTo>
                    <a:cubicBezTo>
                      <a:pt x="3114" y="6553"/>
                      <a:pt x="3116" y="6553"/>
                      <a:pt x="3118" y="6553"/>
                    </a:cubicBezTo>
                    <a:cubicBezTo>
                      <a:pt x="4328" y="6553"/>
                      <a:pt x="6176" y="5316"/>
                      <a:pt x="5775" y="2287"/>
                    </a:cubicBezTo>
                    <a:cubicBezTo>
                      <a:pt x="5617" y="1488"/>
                      <a:pt x="5348" y="603"/>
                      <a:pt x="3899" y="103"/>
                    </a:cubicBezTo>
                    <a:cubicBezTo>
                      <a:pt x="3703" y="35"/>
                      <a:pt x="3498" y="0"/>
                      <a:pt x="3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84;p32">
                <a:extLst>
                  <a:ext uri="{FF2B5EF4-FFF2-40B4-BE49-F238E27FC236}">
                    <a16:creationId xmlns:a16="http://schemas.microsoft.com/office/drawing/2014/main" id="{2B8B51B0-CFEF-461D-84DF-061AED9E78B0}"/>
                  </a:ext>
                </a:extLst>
              </p:cNvPr>
              <p:cNvSpPr/>
              <p:nvPr/>
            </p:nvSpPr>
            <p:spPr>
              <a:xfrm>
                <a:off x="6000141" y="2655820"/>
                <a:ext cx="86997" cy="94588"/>
              </a:xfrm>
              <a:custGeom>
                <a:avLst/>
                <a:gdLst/>
                <a:ahLst/>
                <a:cxnLst/>
                <a:rect l="l" t="t" r="r" b="b"/>
                <a:pathLst>
                  <a:path w="1341" h="1458" extrusionOk="0">
                    <a:moveTo>
                      <a:pt x="863" y="1"/>
                    </a:moveTo>
                    <a:cubicBezTo>
                      <a:pt x="668" y="1"/>
                      <a:pt x="494" y="166"/>
                      <a:pt x="494" y="166"/>
                    </a:cubicBezTo>
                    <a:cubicBezTo>
                      <a:pt x="1" y="931"/>
                      <a:pt x="22" y="1458"/>
                      <a:pt x="383" y="1458"/>
                    </a:cubicBezTo>
                    <a:cubicBezTo>
                      <a:pt x="460" y="1458"/>
                      <a:pt x="551" y="1434"/>
                      <a:pt x="657" y="1384"/>
                    </a:cubicBezTo>
                    <a:cubicBezTo>
                      <a:pt x="1259" y="1102"/>
                      <a:pt x="1341" y="324"/>
                      <a:pt x="1084" y="89"/>
                    </a:cubicBezTo>
                    <a:cubicBezTo>
                      <a:pt x="1013" y="24"/>
                      <a:pt x="936" y="1"/>
                      <a:pt x="8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85;p32">
                <a:extLst>
                  <a:ext uri="{FF2B5EF4-FFF2-40B4-BE49-F238E27FC236}">
                    <a16:creationId xmlns:a16="http://schemas.microsoft.com/office/drawing/2014/main" id="{9A25CAC6-AB80-4706-87F0-E5873CE2DB99}"/>
                  </a:ext>
                </a:extLst>
              </p:cNvPr>
              <p:cNvSpPr/>
              <p:nvPr/>
            </p:nvSpPr>
            <p:spPr>
              <a:xfrm>
                <a:off x="5589866" y="2861801"/>
                <a:ext cx="576025" cy="1219066"/>
              </a:xfrm>
              <a:custGeom>
                <a:avLst/>
                <a:gdLst/>
                <a:ahLst/>
                <a:cxnLst/>
                <a:rect l="l" t="t" r="r" b="b"/>
                <a:pathLst>
                  <a:path w="8879" h="18791" extrusionOk="0">
                    <a:moveTo>
                      <a:pt x="4820" y="0"/>
                    </a:moveTo>
                    <a:cubicBezTo>
                      <a:pt x="4733" y="0"/>
                      <a:pt x="4650" y="3"/>
                      <a:pt x="4570" y="8"/>
                    </a:cubicBezTo>
                    <a:cubicBezTo>
                      <a:pt x="4570" y="8"/>
                      <a:pt x="4559" y="8"/>
                      <a:pt x="4539" y="8"/>
                    </a:cubicBezTo>
                    <a:cubicBezTo>
                      <a:pt x="4369" y="8"/>
                      <a:pt x="3525" y="22"/>
                      <a:pt x="2894" y="282"/>
                    </a:cubicBezTo>
                    <a:cubicBezTo>
                      <a:pt x="2518" y="436"/>
                      <a:pt x="1881" y="1654"/>
                      <a:pt x="1608" y="2103"/>
                    </a:cubicBezTo>
                    <a:cubicBezTo>
                      <a:pt x="1330" y="2547"/>
                      <a:pt x="2022" y="4338"/>
                      <a:pt x="2185" y="4736"/>
                    </a:cubicBezTo>
                    <a:cubicBezTo>
                      <a:pt x="2437" y="5360"/>
                      <a:pt x="1497" y="7296"/>
                      <a:pt x="727" y="9395"/>
                    </a:cubicBezTo>
                    <a:cubicBezTo>
                      <a:pt x="1" y="11378"/>
                      <a:pt x="1185" y="18115"/>
                      <a:pt x="1304" y="18307"/>
                    </a:cubicBezTo>
                    <a:cubicBezTo>
                      <a:pt x="1789" y="18463"/>
                      <a:pt x="3129" y="18791"/>
                      <a:pt x="4535" y="18791"/>
                    </a:cubicBezTo>
                    <a:cubicBezTo>
                      <a:pt x="5397" y="18791"/>
                      <a:pt x="6284" y="18668"/>
                      <a:pt x="7015" y="18307"/>
                    </a:cubicBezTo>
                    <a:cubicBezTo>
                      <a:pt x="7618" y="16875"/>
                      <a:pt x="8879" y="11754"/>
                      <a:pt x="8220" y="9147"/>
                    </a:cubicBezTo>
                    <a:cubicBezTo>
                      <a:pt x="7558" y="6535"/>
                      <a:pt x="6237" y="5625"/>
                      <a:pt x="6297" y="4219"/>
                    </a:cubicBezTo>
                    <a:cubicBezTo>
                      <a:pt x="6357" y="2808"/>
                      <a:pt x="7139" y="957"/>
                      <a:pt x="6895" y="577"/>
                    </a:cubicBezTo>
                    <a:cubicBezTo>
                      <a:pt x="6679" y="229"/>
                      <a:pt x="5629" y="0"/>
                      <a:pt x="4820"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86;p32">
                <a:extLst>
                  <a:ext uri="{FF2B5EF4-FFF2-40B4-BE49-F238E27FC236}">
                    <a16:creationId xmlns:a16="http://schemas.microsoft.com/office/drawing/2014/main" id="{8559D442-0EC8-4BDD-9431-97A7D92652BE}"/>
                  </a:ext>
                </a:extLst>
              </p:cNvPr>
              <p:cNvSpPr/>
              <p:nvPr/>
            </p:nvSpPr>
            <p:spPr>
              <a:xfrm>
                <a:off x="5791760" y="2812949"/>
                <a:ext cx="146488" cy="142206"/>
              </a:xfrm>
              <a:custGeom>
                <a:avLst/>
                <a:gdLst/>
                <a:ahLst/>
                <a:cxnLst/>
                <a:rect l="l" t="t" r="r" b="b"/>
                <a:pathLst>
                  <a:path w="2258" h="2192" extrusionOk="0">
                    <a:moveTo>
                      <a:pt x="1753" y="1"/>
                    </a:moveTo>
                    <a:cubicBezTo>
                      <a:pt x="1556" y="26"/>
                      <a:pt x="791" y="65"/>
                      <a:pt x="791" y="65"/>
                    </a:cubicBezTo>
                    <a:cubicBezTo>
                      <a:pt x="791" y="65"/>
                      <a:pt x="975" y="689"/>
                      <a:pt x="791" y="975"/>
                    </a:cubicBezTo>
                    <a:cubicBezTo>
                      <a:pt x="548" y="1052"/>
                      <a:pt x="0" y="1544"/>
                      <a:pt x="509" y="1984"/>
                    </a:cubicBezTo>
                    <a:cubicBezTo>
                      <a:pt x="677" y="2131"/>
                      <a:pt x="878" y="2191"/>
                      <a:pt x="1082" y="2191"/>
                    </a:cubicBezTo>
                    <a:cubicBezTo>
                      <a:pt x="1493" y="2191"/>
                      <a:pt x="1912" y="1949"/>
                      <a:pt x="2078" y="1689"/>
                    </a:cubicBezTo>
                    <a:cubicBezTo>
                      <a:pt x="2257" y="1403"/>
                      <a:pt x="2039" y="1052"/>
                      <a:pt x="1779" y="949"/>
                    </a:cubicBezTo>
                    <a:cubicBezTo>
                      <a:pt x="1779" y="663"/>
                      <a:pt x="1817" y="210"/>
                      <a:pt x="1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87;p32">
                <a:extLst>
                  <a:ext uri="{FF2B5EF4-FFF2-40B4-BE49-F238E27FC236}">
                    <a16:creationId xmlns:a16="http://schemas.microsoft.com/office/drawing/2014/main" id="{7CA07CC6-3DA8-4248-8E6B-657771D17C2D}"/>
                  </a:ext>
                </a:extLst>
              </p:cNvPr>
              <p:cNvSpPr/>
              <p:nvPr/>
            </p:nvSpPr>
            <p:spPr>
              <a:xfrm>
                <a:off x="5666290" y="2395020"/>
                <a:ext cx="421947" cy="342540"/>
              </a:xfrm>
              <a:custGeom>
                <a:avLst/>
                <a:gdLst/>
                <a:ahLst/>
                <a:cxnLst/>
                <a:rect l="l" t="t" r="r" b="b"/>
                <a:pathLst>
                  <a:path w="6504" h="5280" extrusionOk="0">
                    <a:moveTo>
                      <a:pt x="3208" y="1"/>
                    </a:moveTo>
                    <a:cubicBezTo>
                      <a:pt x="2326" y="1"/>
                      <a:pt x="0" y="652"/>
                      <a:pt x="152" y="3061"/>
                    </a:cubicBezTo>
                    <a:cubicBezTo>
                      <a:pt x="152" y="3061"/>
                      <a:pt x="357" y="2976"/>
                      <a:pt x="750" y="2882"/>
                    </a:cubicBezTo>
                    <a:lnTo>
                      <a:pt x="917" y="2181"/>
                    </a:lnTo>
                    <a:lnTo>
                      <a:pt x="1114" y="2805"/>
                    </a:lnTo>
                    <a:cubicBezTo>
                      <a:pt x="1298" y="2771"/>
                      <a:pt x="1511" y="2741"/>
                      <a:pt x="1746" y="2711"/>
                    </a:cubicBezTo>
                    <a:lnTo>
                      <a:pt x="1862" y="2296"/>
                    </a:lnTo>
                    <a:lnTo>
                      <a:pt x="1969" y="2690"/>
                    </a:lnTo>
                    <a:cubicBezTo>
                      <a:pt x="2174" y="2668"/>
                      <a:pt x="2396" y="2655"/>
                      <a:pt x="2631" y="2647"/>
                    </a:cubicBezTo>
                    <a:lnTo>
                      <a:pt x="2888" y="1967"/>
                    </a:lnTo>
                    <a:lnTo>
                      <a:pt x="3012" y="2638"/>
                    </a:lnTo>
                    <a:lnTo>
                      <a:pt x="3050" y="2638"/>
                    </a:lnTo>
                    <a:cubicBezTo>
                      <a:pt x="3165" y="2638"/>
                      <a:pt x="3277" y="2643"/>
                      <a:pt x="3388" y="2651"/>
                    </a:cubicBezTo>
                    <a:lnTo>
                      <a:pt x="3584" y="2121"/>
                    </a:lnTo>
                    <a:lnTo>
                      <a:pt x="3687" y="2681"/>
                    </a:lnTo>
                    <a:cubicBezTo>
                      <a:pt x="4405" y="2771"/>
                      <a:pt x="4914" y="2976"/>
                      <a:pt x="4914" y="2976"/>
                    </a:cubicBezTo>
                    <a:lnTo>
                      <a:pt x="5209" y="2318"/>
                    </a:lnTo>
                    <a:lnTo>
                      <a:pt x="5209" y="2318"/>
                    </a:lnTo>
                    <a:cubicBezTo>
                      <a:pt x="5209" y="2318"/>
                      <a:pt x="4922" y="4677"/>
                      <a:pt x="5422" y="5280"/>
                    </a:cubicBezTo>
                    <a:cubicBezTo>
                      <a:pt x="5589" y="5190"/>
                      <a:pt x="6038" y="4292"/>
                      <a:pt x="6089" y="3801"/>
                    </a:cubicBezTo>
                    <a:cubicBezTo>
                      <a:pt x="6140" y="3305"/>
                      <a:pt x="6504" y="189"/>
                      <a:pt x="3242" y="1"/>
                    </a:cubicBezTo>
                    <a:cubicBezTo>
                      <a:pt x="3231" y="1"/>
                      <a:pt x="3220" y="1"/>
                      <a:pt x="32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88;p32">
                <a:extLst>
                  <a:ext uri="{FF2B5EF4-FFF2-40B4-BE49-F238E27FC236}">
                    <a16:creationId xmlns:a16="http://schemas.microsoft.com/office/drawing/2014/main" id="{D4D0E63B-4A0F-4D56-8E4C-B6F1DD3D6ABE}"/>
                  </a:ext>
                </a:extLst>
              </p:cNvPr>
              <p:cNvSpPr/>
              <p:nvPr/>
            </p:nvSpPr>
            <p:spPr>
              <a:xfrm>
                <a:off x="5706902" y="2337086"/>
                <a:ext cx="294014" cy="176719"/>
              </a:xfrm>
              <a:custGeom>
                <a:avLst/>
                <a:gdLst/>
                <a:ahLst/>
                <a:cxnLst/>
                <a:rect l="l" t="t" r="r" b="b"/>
                <a:pathLst>
                  <a:path w="4532" h="2724" extrusionOk="0">
                    <a:moveTo>
                      <a:pt x="2328" y="0"/>
                    </a:moveTo>
                    <a:cubicBezTo>
                      <a:pt x="2281" y="0"/>
                      <a:pt x="2233" y="2"/>
                      <a:pt x="2185" y="5"/>
                    </a:cubicBezTo>
                    <a:cubicBezTo>
                      <a:pt x="103" y="142"/>
                      <a:pt x="0" y="2591"/>
                      <a:pt x="0" y="2591"/>
                    </a:cubicBezTo>
                    <a:cubicBezTo>
                      <a:pt x="782" y="2269"/>
                      <a:pt x="1512" y="2157"/>
                      <a:pt x="2147" y="2157"/>
                    </a:cubicBezTo>
                    <a:cubicBezTo>
                      <a:pt x="3578" y="2157"/>
                      <a:pt x="4531" y="2723"/>
                      <a:pt x="4531" y="2723"/>
                    </a:cubicBezTo>
                    <a:cubicBezTo>
                      <a:pt x="4531" y="2723"/>
                      <a:pt x="4283" y="0"/>
                      <a:pt x="2328" y="0"/>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89;p32">
                <a:extLst>
                  <a:ext uri="{FF2B5EF4-FFF2-40B4-BE49-F238E27FC236}">
                    <a16:creationId xmlns:a16="http://schemas.microsoft.com/office/drawing/2014/main" id="{9DF0138E-C86C-40E5-9F8F-0C99743D0EAD}"/>
                  </a:ext>
                </a:extLst>
              </p:cNvPr>
              <p:cNvSpPr/>
              <p:nvPr/>
            </p:nvSpPr>
            <p:spPr>
              <a:xfrm>
                <a:off x="5838081" y="2368421"/>
                <a:ext cx="21149" cy="76617"/>
              </a:xfrm>
              <a:custGeom>
                <a:avLst/>
                <a:gdLst/>
                <a:ahLst/>
                <a:cxnLst/>
                <a:rect l="l" t="t" r="r" b="b"/>
                <a:pathLst>
                  <a:path w="326" h="1181" extrusionOk="0">
                    <a:moveTo>
                      <a:pt x="0" y="1"/>
                    </a:moveTo>
                    <a:lnTo>
                      <a:pt x="0" y="1180"/>
                    </a:lnTo>
                    <a:lnTo>
                      <a:pt x="325" y="1180"/>
                    </a:lnTo>
                    <a:lnTo>
                      <a:pt x="325" y="1"/>
                    </a:lnTo>
                    <a:close/>
                  </a:path>
                </a:pathLst>
              </a:custGeom>
              <a:solidFill>
                <a:srgbClr val="EE2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90;p32">
                <a:extLst>
                  <a:ext uri="{FF2B5EF4-FFF2-40B4-BE49-F238E27FC236}">
                    <a16:creationId xmlns:a16="http://schemas.microsoft.com/office/drawing/2014/main" id="{02EED111-E445-4B5D-95BB-4C93286365CF}"/>
                  </a:ext>
                </a:extLst>
              </p:cNvPr>
              <p:cNvSpPr/>
              <p:nvPr/>
            </p:nvSpPr>
            <p:spPr>
              <a:xfrm>
                <a:off x="5810314" y="2396188"/>
                <a:ext cx="76617" cy="21084"/>
              </a:xfrm>
              <a:custGeom>
                <a:avLst/>
                <a:gdLst/>
                <a:ahLst/>
                <a:cxnLst/>
                <a:rect l="l" t="t" r="r" b="b"/>
                <a:pathLst>
                  <a:path w="1181" h="325" extrusionOk="0">
                    <a:moveTo>
                      <a:pt x="1" y="0"/>
                    </a:moveTo>
                    <a:lnTo>
                      <a:pt x="1" y="325"/>
                    </a:lnTo>
                    <a:lnTo>
                      <a:pt x="1181" y="325"/>
                    </a:lnTo>
                    <a:lnTo>
                      <a:pt x="1181" y="0"/>
                    </a:lnTo>
                    <a:close/>
                  </a:path>
                </a:pathLst>
              </a:custGeom>
              <a:solidFill>
                <a:srgbClr val="EE2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91;p32">
                <a:extLst>
                  <a:ext uri="{FF2B5EF4-FFF2-40B4-BE49-F238E27FC236}">
                    <a16:creationId xmlns:a16="http://schemas.microsoft.com/office/drawing/2014/main" id="{A769B9E2-44CC-44A9-8BD8-FAF200D63DDC}"/>
                  </a:ext>
                </a:extLst>
              </p:cNvPr>
              <p:cNvSpPr/>
              <p:nvPr/>
            </p:nvSpPr>
            <p:spPr>
              <a:xfrm>
                <a:off x="5825560" y="2995121"/>
                <a:ext cx="30297" cy="30297"/>
              </a:xfrm>
              <a:custGeom>
                <a:avLst/>
                <a:gdLst/>
                <a:ahLst/>
                <a:cxnLst/>
                <a:rect l="l" t="t" r="r" b="b"/>
                <a:pathLst>
                  <a:path w="467" h="467" extrusionOk="0">
                    <a:moveTo>
                      <a:pt x="232" y="1"/>
                    </a:moveTo>
                    <a:cubicBezTo>
                      <a:pt x="103" y="1"/>
                      <a:pt x="1" y="103"/>
                      <a:pt x="1" y="232"/>
                    </a:cubicBezTo>
                    <a:cubicBezTo>
                      <a:pt x="1" y="360"/>
                      <a:pt x="103" y="467"/>
                      <a:pt x="232" y="467"/>
                    </a:cubicBezTo>
                    <a:cubicBezTo>
                      <a:pt x="360" y="467"/>
                      <a:pt x="467" y="360"/>
                      <a:pt x="467" y="232"/>
                    </a:cubicBezTo>
                    <a:cubicBezTo>
                      <a:pt x="467" y="103"/>
                      <a:pt x="360" y="1"/>
                      <a:pt x="232" y="1"/>
                    </a:cubicBezTo>
                    <a:close/>
                  </a:path>
                </a:pathLst>
              </a:custGeom>
              <a:solidFill>
                <a:srgbClr val="EE2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92;p32">
                <a:extLst>
                  <a:ext uri="{FF2B5EF4-FFF2-40B4-BE49-F238E27FC236}">
                    <a16:creationId xmlns:a16="http://schemas.microsoft.com/office/drawing/2014/main" id="{D63F8F53-F6C9-4748-A6C5-6191CC6D1986}"/>
                  </a:ext>
                </a:extLst>
              </p:cNvPr>
              <p:cNvSpPr/>
              <p:nvPr/>
            </p:nvSpPr>
            <p:spPr>
              <a:xfrm>
                <a:off x="5825560" y="3086920"/>
                <a:ext cx="30297" cy="30297"/>
              </a:xfrm>
              <a:custGeom>
                <a:avLst/>
                <a:gdLst/>
                <a:ahLst/>
                <a:cxnLst/>
                <a:rect l="l" t="t" r="r" b="b"/>
                <a:pathLst>
                  <a:path w="467" h="467" extrusionOk="0">
                    <a:moveTo>
                      <a:pt x="232" y="1"/>
                    </a:moveTo>
                    <a:cubicBezTo>
                      <a:pt x="103" y="1"/>
                      <a:pt x="1" y="107"/>
                      <a:pt x="1" y="236"/>
                    </a:cubicBezTo>
                    <a:cubicBezTo>
                      <a:pt x="1" y="364"/>
                      <a:pt x="103" y="467"/>
                      <a:pt x="232" y="467"/>
                    </a:cubicBezTo>
                    <a:cubicBezTo>
                      <a:pt x="360" y="467"/>
                      <a:pt x="467" y="364"/>
                      <a:pt x="467" y="236"/>
                    </a:cubicBezTo>
                    <a:cubicBezTo>
                      <a:pt x="467" y="107"/>
                      <a:pt x="360" y="1"/>
                      <a:pt x="232" y="1"/>
                    </a:cubicBezTo>
                    <a:close/>
                  </a:path>
                </a:pathLst>
              </a:custGeom>
              <a:solidFill>
                <a:srgbClr val="EE23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93;p32">
                <a:extLst>
                  <a:ext uri="{FF2B5EF4-FFF2-40B4-BE49-F238E27FC236}">
                    <a16:creationId xmlns:a16="http://schemas.microsoft.com/office/drawing/2014/main" id="{7CA382D3-51E2-43F5-AC02-9F89828D503B}"/>
                  </a:ext>
                </a:extLst>
              </p:cNvPr>
              <p:cNvSpPr/>
              <p:nvPr/>
            </p:nvSpPr>
            <p:spPr>
              <a:xfrm>
                <a:off x="5623407" y="3278822"/>
                <a:ext cx="471771" cy="269880"/>
              </a:xfrm>
              <a:custGeom>
                <a:avLst/>
                <a:gdLst/>
                <a:ahLst/>
                <a:cxnLst/>
                <a:rect l="l" t="t" r="r" b="b"/>
                <a:pathLst>
                  <a:path w="7272" h="4160" extrusionOk="0">
                    <a:moveTo>
                      <a:pt x="6579" y="1"/>
                    </a:moveTo>
                    <a:cubicBezTo>
                      <a:pt x="5284" y="526"/>
                      <a:pt x="2788" y="1514"/>
                      <a:pt x="1330" y="1881"/>
                    </a:cubicBezTo>
                    <a:cubicBezTo>
                      <a:pt x="1014" y="1962"/>
                      <a:pt x="736" y="2074"/>
                      <a:pt x="497" y="2206"/>
                    </a:cubicBezTo>
                    <a:cubicBezTo>
                      <a:pt x="398" y="2458"/>
                      <a:pt x="304" y="2710"/>
                      <a:pt x="210" y="2967"/>
                    </a:cubicBezTo>
                    <a:cubicBezTo>
                      <a:pt x="99" y="3270"/>
                      <a:pt x="31" y="3681"/>
                      <a:pt x="1" y="4160"/>
                    </a:cubicBezTo>
                    <a:cubicBezTo>
                      <a:pt x="608" y="3997"/>
                      <a:pt x="1339" y="3587"/>
                      <a:pt x="2403" y="3275"/>
                    </a:cubicBezTo>
                    <a:cubicBezTo>
                      <a:pt x="4660" y="2920"/>
                      <a:pt x="6459" y="1945"/>
                      <a:pt x="7272" y="1407"/>
                    </a:cubicBezTo>
                    <a:cubicBezTo>
                      <a:pt x="7045" y="860"/>
                      <a:pt x="6801" y="407"/>
                      <a:pt x="6579" y="1"/>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94;p32">
                <a:extLst>
                  <a:ext uri="{FF2B5EF4-FFF2-40B4-BE49-F238E27FC236}">
                    <a16:creationId xmlns:a16="http://schemas.microsoft.com/office/drawing/2014/main" id="{ADD30059-2526-4396-A691-5541D0D4C1E7}"/>
                  </a:ext>
                </a:extLst>
              </p:cNvPr>
              <p:cNvSpPr/>
              <p:nvPr/>
            </p:nvSpPr>
            <p:spPr>
              <a:xfrm>
                <a:off x="5589866" y="2894174"/>
                <a:ext cx="549945" cy="569148"/>
              </a:xfrm>
              <a:custGeom>
                <a:avLst/>
                <a:gdLst/>
                <a:ahLst/>
                <a:cxnLst/>
                <a:rect l="l" t="t" r="r" b="b"/>
                <a:pathLst>
                  <a:path w="8477" h="8773" extrusionOk="0">
                    <a:moveTo>
                      <a:pt x="6588" y="1"/>
                    </a:moveTo>
                    <a:cubicBezTo>
                      <a:pt x="6502" y="1"/>
                      <a:pt x="6408" y="12"/>
                      <a:pt x="6305" y="39"/>
                    </a:cubicBezTo>
                    <a:cubicBezTo>
                      <a:pt x="5498" y="253"/>
                      <a:pt x="5728" y="1142"/>
                      <a:pt x="5728" y="1142"/>
                    </a:cubicBezTo>
                    <a:cubicBezTo>
                      <a:pt x="5878" y="1540"/>
                      <a:pt x="6023" y="1963"/>
                      <a:pt x="6160" y="2373"/>
                    </a:cubicBezTo>
                    <a:cubicBezTo>
                      <a:pt x="6297" y="2792"/>
                      <a:pt x="6429" y="3207"/>
                      <a:pt x="6545" y="3626"/>
                    </a:cubicBezTo>
                    <a:cubicBezTo>
                      <a:pt x="6664" y="4040"/>
                      <a:pt x="6771" y="4459"/>
                      <a:pt x="6857" y="4869"/>
                    </a:cubicBezTo>
                    <a:lnTo>
                      <a:pt x="6917" y="5177"/>
                    </a:lnTo>
                    <a:lnTo>
                      <a:pt x="6938" y="5323"/>
                    </a:lnTo>
                    <a:cubicBezTo>
                      <a:pt x="6925" y="5335"/>
                      <a:pt x="6912" y="5348"/>
                      <a:pt x="6895" y="5361"/>
                    </a:cubicBezTo>
                    <a:cubicBezTo>
                      <a:pt x="6780" y="5459"/>
                      <a:pt x="6617" y="5570"/>
                      <a:pt x="6446" y="5669"/>
                    </a:cubicBezTo>
                    <a:cubicBezTo>
                      <a:pt x="6275" y="5771"/>
                      <a:pt x="6092" y="5865"/>
                      <a:pt x="5904" y="5959"/>
                    </a:cubicBezTo>
                    <a:cubicBezTo>
                      <a:pt x="5527" y="6143"/>
                      <a:pt x="5130" y="6314"/>
                      <a:pt x="4728" y="6472"/>
                    </a:cubicBezTo>
                    <a:cubicBezTo>
                      <a:pt x="4322" y="6626"/>
                      <a:pt x="2741" y="7199"/>
                      <a:pt x="2360" y="7302"/>
                    </a:cubicBezTo>
                    <a:cubicBezTo>
                      <a:pt x="2330" y="7285"/>
                      <a:pt x="2296" y="7272"/>
                      <a:pt x="2258" y="7263"/>
                    </a:cubicBezTo>
                    <a:cubicBezTo>
                      <a:pt x="2258" y="7263"/>
                      <a:pt x="1988" y="7008"/>
                      <a:pt x="1749" y="7008"/>
                    </a:cubicBezTo>
                    <a:cubicBezTo>
                      <a:pt x="1728" y="7008"/>
                      <a:pt x="1706" y="7011"/>
                      <a:pt x="1685" y="7015"/>
                    </a:cubicBezTo>
                    <a:cubicBezTo>
                      <a:pt x="1649" y="7023"/>
                      <a:pt x="1612" y="7026"/>
                      <a:pt x="1574" y="7026"/>
                    </a:cubicBezTo>
                    <a:cubicBezTo>
                      <a:pt x="1378" y="7026"/>
                      <a:pt x="1167" y="6944"/>
                      <a:pt x="1053" y="6944"/>
                    </a:cubicBezTo>
                    <a:cubicBezTo>
                      <a:pt x="1034" y="6944"/>
                      <a:pt x="1018" y="6946"/>
                      <a:pt x="1005" y="6951"/>
                    </a:cubicBezTo>
                    <a:cubicBezTo>
                      <a:pt x="903" y="6990"/>
                      <a:pt x="1150" y="7366"/>
                      <a:pt x="1531" y="7379"/>
                    </a:cubicBezTo>
                    <a:cubicBezTo>
                      <a:pt x="1673" y="7390"/>
                      <a:pt x="1473" y="7671"/>
                      <a:pt x="1002" y="7671"/>
                    </a:cubicBezTo>
                    <a:cubicBezTo>
                      <a:pt x="962" y="7671"/>
                      <a:pt x="920" y="7669"/>
                      <a:pt x="877" y="7665"/>
                    </a:cubicBezTo>
                    <a:cubicBezTo>
                      <a:pt x="556" y="7636"/>
                      <a:pt x="375" y="7602"/>
                      <a:pt x="263" y="7602"/>
                    </a:cubicBezTo>
                    <a:cubicBezTo>
                      <a:pt x="179" y="7602"/>
                      <a:pt x="133" y="7621"/>
                      <a:pt x="95" y="7673"/>
                    </a:cubicBezTo>
                    <a:cubicBezTo>
                      <a:pt x="1" y="7797"/>
                      <a:pt x="31" y="8477"/>
                      <a:pt x="492" y="8657"/>
                    </a:cubicBezTo>
                    <a:cubicBezTo>
                      <a:pt x="666" y="8722"/>
                      <a:pt x="892" y="8773"/>
                      <a:pt x="1151" y="8773"/>
                    </a:cubicBezTo>
                    <a:cubicBezTo>
                      <a:pt x="1582" y="8773"/>
                      <a:pt x="2102" y="8634"/>
                      <a:pt x="2617" y="8199"/>
                    </a:cubicBezTo>
                    <a:cubicBezTo>
                      <a:pt x="3044" y="8122"/>
                      <a:pt x="6062" y="7438"/>
                      <a:pt x="6498" y="7250"/>
                    </a:cubicBezTo>
                    <a:cubicBezTo>
                      <a:pt x="6716" y="7156"/>
                      <a:pt x="6934" y="7058"/>
                      <a:pt x="7156" y="6938"/>
                    </a:cubicBezTo>
                    <a:cubicBezTo>
                      <a:pt x="7374" y="6823"/>
                      <a:pt x="7596" y="6695"/>
                      <a:pt x="7827" y="6515"/>
                    </a:cubicBezTo>
                    <a:cubicBezTo>
                      <a:pt x="7947" y="6425"/>
                      <a:pt x="8066" y="6318"/>
                      <a:pt x="8195" y="6165"/>
                    </a:cubicBezTo>
                    <a:cubicBezTo>
                      <a:pt x="8259" y="6083"/>
                      <a:pt x="8323" y="5985"/>
                      <a:pt x="8383" y="5853"/>
                    </a:cubicBezTo>
                    <a:cubicBezTo>
                      <a:pt x="8396" y="5818"/>
                      <a:pt x="8408" y="5784"/>
                      <a:pt x="8421" y="5746"/>
                    </a:cubicBezTo>
                    <a:cubicBezTo>
                      <a:pt x="8434" y="5707"/>
                      <a:pt x="8447" y="5669"/>
                      <a:pt x="8455" y="5622"/>
                    </a:cubicBezTo>
                    <a:cubicBezTo>
                      <a:pt x="8464" y="5579"/>
                      <a:pt x="8468" y="5536"/>
                      <a:pt x="8473" y="5485"/>
                    </a:cubicBezTo>
                    <a:cubicBezTo>
                      <a:pt x="8477" y="5438"/>
                      <a:pt x="8477" y="5387"/>
                      <a:pt x="8473" y="5348"/>
                    </a:cubicBezTo>
                    <a:lnTo>
                      <a:pt x="8434" y="4951"/>
                    </a:lnTo>
                    <a:lnTo>
                      <a:pt x="8383" y="4596"/>
                    </a:lnTo>
                    <a:cubicBezTo>
                      <a:pt x="8310" y="4126"/>
                      <a:pt x="8216" y="3673"/>
                      <a:pt x="8113" y="3224"/>
                    </a:cubicBezTo>
                    <a:cubicBezTo>
                      <a:pt x="8011" y="2771"/>
                      <a:pt x="7895" y="2330"/>
                      <a:pt x="7776" y="1886"/>
                    </a:cubicBezTo>
                    <a:cubicBezTo>
                      <a:pt x="7656" y="1446"/>
                      <a:pt x="7528" y="1014"/>
                      <a:pt x="7387" y="565"/>
                    </a:cubicBezTo>
                    <a:cubicBezTo>
                      <a:pt x="7387" y="565"/>
                      <a:pt x="7181" y="1"/>
                      <a:pt x="6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95;p32">
                <a:extLst>
                  <a:ext uri="{FF2B5EF4-FFF2-40B4-BE49-F238E27FC236}">
                    <a16:creationId xmlns:a16="http://schemas.microsoft.com/office/drawing/2014/main" id="{F3B11230-6ADC-4116-A3B5-491F2D00DF2E}"/>
                  </a:ext>
                </a:extLst>
              </p:cNvPr>
              <p:cNvSpPr/>
              <p:nvPr/>
            </p:nvSpPr>
            <p:spPr>
              <a:xfrm>
                <a:off x="5924042" y="2883404"/>
                <a:ext cx="201372" cy="233810"/>
              </a:xfrm>
              <a:custGeom>
                <a:avLst/>
                <a:gdLst/>
                <a:ahLst/>
                <a:cxnLst/>
                <a:rect l="l" t="t" r="r" b="b"/>
                <a:pathLst>
                  <a:path w="3104" h="3604" extrusionOk="0">
                    <a:moveTo>
                      <a:pt x="1296" y="1"/>
                    </a:moveTo>
                    <a:cubicBezTo>
                      <a:pt x="1246" y="1"/>
                      <a:pt x="1194" y="4"/>
                      <a:pt x="1142" y="9"/>
                    </a:cubicBezTo>
                    <a:cubicBezTo>
                      <a:pt x="381" y="120"/>
                      <a:pt x="0" y="1009"/>
                      <a:pt x="859" y="3574"/>
                    </a:cubicBezTo>
                    <a:cubicBezTo>
                      <a:pt x="859" y="3574"/>
                      <a:pt x="987" y="3604"/>
                      <a:pt x="1209" y="3604"/>
                    </a:cubicBezTo>
                    <a:cubicBezTo>
                      <a:pt x="1604" y="3604"/>
                      <a:pt x="2299" y="3508"/>
                      <a:pt x="3104" y="2971"/>
                    </a:cubicBezTo>
                    <a:cubicBezTo>
                      <a:pt x="3104" y="2971"/>
                      <a:pt x="3007" y="1"/>
                      <a:pt x="1296" y="1"/>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96;p32">
                <a:extLst>
                  <a:ext uri="{FF2B5EF4-FFF2-40B4-BE49-F238E27FC236}">
                    <a16:creationId xmlns:a16="http://schemas.microsoft.com/office/drawing/2014/main" id="{1C8168FD-13B3-4F56-B199-35E0784D5E0A}"/>
                  </a:ext>
                </a:extLst>
              </p:cNvPr>
              <p:cNvSpPr/>
              <p:nvPr/>
            </p:nvSpPr>
            <p:spPr>
              <a:xfrm>
                <a:off x="5651433" y="3658994"/>
                <a:ext cx="479556" cy="421882"/>
              </a:xfrm>
              <a:custGeom>
                <a:avLst/>
                <a:gdLst/>
                <a:ahLst/>
                <a:cxnLst/>
                <a:rect l="l" t="t" r="r" b="b"/>
                <a:pathLst>
                  <a:path w="7392" h="6503" extrusionOk="0">
                    <a:moveTo>
                      <a:pt x="7391" y="1"/>
                    </a:moveTo>
                    <a:cubicBezTo>
                      <a:pt x="6495" y="1438"/>
                      <a:pt x="4311" y="4137"/>
                      <a:pt x="568" y="4137"/>
                    </a:cubicBezTo>
                    <a:cubicBezTo>
                      <a:pt x="383" y="4137"/>
                      <a:pt x="194" y="4131"/>
                      <a:pt x="1" y="4117"/>
                    </a:cubicBezTo>
                    <a:lnTo>
                      <a:pt x="1" y="4117"/>
                    </a:lnTo>
                    <a:cubicBezTo>
                      <a:pt x="163" y="5190"/>
                      <a:pt x="317" y="5955"/>
                      <a:pt x="355" y="6019"/>
                    </a:cubicBezTo>
                    <a:cubicBezTo>
                      <a:pt x="840" y="6175"/>
                      <a:pt x="2180" y="6503"/>
                      <a:pt x="3586" y="6503"/>
                    </a:cubicBezTo>
                    <a:cubicBezTo>
                      <a:pt x="4448" y="6503"/>
                      <a:pt x="5335" y="6380"/>
                      <a:pt x="6066" y="6019"/>
                    </a:cubicBezTo>
                    <a:cubicBezTo>
                      <a:pt x="6472" y="5053"/>
                      <a:pt x="7177" y="2416"/>
                      <a:pt x="7391" y="1"/>
                    </a:cubicBezTo>
                    <a:close/>
                  </a:path>
                </a:pathLst>
              </a:custGeom>
              <a:solidFill>
                <a:srgbClr val="FFF2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97;p32">
                <a:extLst>
                  <a:ext uri="{FF2B5EF4-FFF2-40B4-BE49-F238E27FC236}">
                    <a16:creationId xmlns:a16="http://schemas.microsoft.com/office/drawing/2014/main" id="{FEE3E800-96AA-4A0C-BD20-1400DE6493AC}"/>
                  </a:ext>
                </a:extLst>
              </p:cNvPr>
              <p:cNvSpPr/>
              <p:nvPr/>
            </p:nvSpPr>
            <p:spPr>
              <a:xfrm>
                <a:off x="4421321" y="3145178"/>
                <a:ext cx="560455" cy="307313"/>
              </a:xfrm>
              <a:custGeom>
                <a:avLst/>
                <a:gdLst/>
                <a:ahLst/>
                <a:cxnLst/>
                <a:rect l="l" t="t" r="r" b="b"/>
                <a:pathLst>
                  <a:path w="8639" h="4737" extrusionOk="0">
                    <a:moveTo>
                      <a:pt x="6899" y="0"/>
                    </a:moveTo>
                    <a:cubicBezTo>
                      <a:pt x="6818" y="744"/>
                      <a:pt x="6779" y="1419"/>
                      <a:pt x="6643" y="2022"/>
                    </a:cubicBezTo>
                    <a:cubicBezTo>
                      <a:pt x="6574" y="2321"/>
                      <a:pt x="6489" y="2603"/>
                      <a:pt x="6365" y="2838"/>
                    </a:cubicBezTo>
                    <a:cubicBezTo>
                      <a:pt x="6331" y="2894"/>
                      <a:pt x="6301" y="2954"/>
                      <a:pt x="6266" y="3005"/>
                    </a:cubicBezTo>
                    <a:lnTo>
                      <a:pt x="6241" y="3048"/>
                    </a:lnTo>
                    <a:cubicBezTo>
                      <a:pt x="6232" y="3061"/>
                      <a:pt x="6219" y="3078"/>
                      <a:pt x="6219" y="3078"/>
                    </a:cubicBezTo>
                    <a:cubicBezTo>
                      <a:pt x="6207" y="3091"/>
                      <a:pt x="6198" y="3108"/>
                      <a:pt x="6190" y="3121"/>
                    </a:cubicBezTo>
                    <a:cubicBezTo>
                      <a:pt x="6147" y="3168"/>
                      <a:pt x="6091" y="3210"/>
                      <a:pt x="6010" y="3249"/>
                    </a:cubicBezTo>
                    <a:cubicBezTo>
                      <a:pt x="5868" y="3313"/>
                      <a:pt x="5652" y="3347"/>
                      <a:pt x="5414" y="3347"/>
                    </a:cubicBezTo>
                    <a:cubicBezTo>
                      <a:pt x="5365" y="3347"/>
                      <a:pt x="5316" y="3346"/>
                      <a:pt x="5266" y="3343"/>
                    </a:cubicBezTo>
                    <a:cubicBezTo>
                      <a:pt x="4967" y="3330"/>
                      <a:pt x="3638" y="2971"/>
                      <a:pt x="3279" y="2881"/>
                    </a:cubicBezTo>
                    <a:lnTo>
                      <a:pt x="2343" y="2573"/>
                    </a:lnTo>
                    <a:cubicBezTo>
                      <a:pt x="2330" y="2385"/>
                      <a:pt x="2278" y="2184"/>
                      <a:pt x="2137" y="2052"/>
                    </a:cubicBezTo>
                    <a:cubicBezTo>
                      <a:pt x="2034" y="1954"/>
                      <a:pt x="1936" y="1918"/>
                      <a:pt x="1847" y="1918"/>
                    </a:cubicBezTo>
                    <a:cubicBezTo>
                      <a:pt x="1709" y="1918"/>
                      <a:pt x="1596" y="2005"/>
                      <a:pt x="1530" y="2073"/>
                    </a:cubicBezTo>
                    <a:cubicBezTo>
                      <a:pt x="1437" y="2008"/>
                      <a:pt x="877" y="1643"/>
                      <a:pt x="667" y="1643"/>
                    </a:cubicBezTo>
                    <a:cubicBezTo>
                      <a:pt x="656" y="1643"/>
                      <a:pt x="646" y="1644"/>
                      <a:pt x="637" y="1646"/>
                    </a:cubicBezTo>
                    <a:cubicBezTo>
                      <a:pt x="462" y="1689"/>
                      <a:pt x="274" y="1843"/>
                      <a:pt x="231" y="2013"/>
                    </a:cubicBezTo>
                    <a:cubicBezTo>
                      <a:pt x="193" y="2180"/>
                      <a:pt x="329" y="2180"/>
                      <a:pt x="287" y="2377"/>
                    </a:cubicBezTo>
                    <a:cubicBezTo>
                      <a:pt x="244" y="2573"/>
                      <a:pt x="180" y="2612"/>
                      <a:pt x="120" y="2783"/>
                    </a:cubicBezTo>
                    <a:cubicBezTo>
                      <a:pt x="60" y="2954"/>
                      <a:pt x="184" y="3044"/>
                      <a:pt x="167" y="3159"/>
                    </a:cubicBezTo>
                    <a:cubicBezTo>
                      <a:pt x="150" y="3279"/>
                      <a:pt x="90" y="3304"/>
                      <a:pt x="47" y="3458"/>
                    </a:cubicBezTo>
                    <a:cubicBezTo>
                      <a:pt x="0" y="3612"/>
                      <a:pt x="526" y="3864"/>
                      <a:pt x="988" y="3980"/>
                    </a:cubicBezTo>
                    <a:cubicBezTo>
                      <a:pt x="1094" y="4006"/>
                      <a:pt x="1196" y="4017"/>
                      <a:pt x="1290" y="4017"/>
                    </a:cubicBezTo>
                    <a:cubicBezTo>
                      <a:pt x="1605" y="4017"/>
                      <a:pt x="1830" y="3903"/>
                      <a:pt x="1830" y="3903"/>
                    </a:cubicBezTo>
                    <a:cubicBezTo>
                      <a:pt x="1881" y="3877"/>
                      <a:pt x="1928" y="3839"/>
                      <a:pt x="1971" y="3792"/>
                    </a:cubicBezTo>
                    <a:lnTo>
                      <a:pt x="2967" y="4117"/>
                    </a:lnTo>
                    <a:cubicBezTo>
                      <a:pt x="3287" y="4223"/>
                      <a:pt x="3633" y="4347"/>
                      <a:pt x="3997" y="4450"/>
                    </a:cubicBezTo>
                    <a:cubicBezTo>
                      <a:pt x="4356" y="4557"/>
                      <a:pt x="4732" y="4651"/>
                      <a:pt x="5142" y="4702"/>
                    </a:cubicBezTo>
                    <a:cubicBezTo>
                      <a:pt x="5307" y="4721"/>
                      <a:pt x="5480" y="4736"/>
                      <a:pt x="5661" y="4736"/>
                    </a:cubicBezTo>
                    <a:cubicBezTo>
                      <a:pt x="5925" y="4736"/>
                      <a:pt x="6207" y="4704"/>
                      <a:pt x="6506" y="4608"/>
                    </a:cubicBezTo>
                    <a:cubicBezTo>
                      <a:pt x="6754" y="4523"/>
                      <a:pt x="7015" y="4382"/>
                      <a:pt x="7228" y="4181"/>
                    </a:cubicBezTo>
                    <a:cubicBezTo>
                      <a:pt x="7284" y="4134"/>
                      <a:pt x="7327" y="4078"/>
                      <a:pt x="7378" y="4022"/>
                    </a:cubicBezTo>
                    <a:cubicBezTo>
                      <a:pt x="7403" y="3993"/>
                      <a:pt x="7416" y="3971"/>
                      <a:pt x="7433" y="3950"/>
                    </a:cubicBezTo>
                    <a:lnTo>
                      <a:pt x="7489" y="3881"/>
                    </a:lnTo>
                    <a:cubicBezTo>
                      <a:pt x="7557" y="3792"/>
                      <a:pt x="7621" y="3698"/>
                      <a:pt x="7681" y="3604"/>
                    </a:cubicBezTo>
                    <a:cubicBezTo>
                      <a:pt x="7916" y="3223"/>
                      <a:pt x="8070" y="2826"/>
                      <a:pt x="8190" y="2441"/>
                    </a:cubicBezTo>
                    <a:cubicBezTo>
                      <a:pt x="8425" y="1667"/>
                      <a:pt x="8515" y="924"/>
                      <a:pt x="8639" y="257"/>
                    </a:cubicBezTo>
                    <a:lnTo>
                      <a:pt x="6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98;p32">
                <a:extLst>
                  <a:ext uri="{FF2B5EF4-FFF2-40B4-BE49-F238E27FC236}">
                    <a16:creationId xmlns:a16="http://schemas.microsoft.com/office/drawing/2014/main" id="{C4AB36E6-1266-4430-B9CF-A036B8DE75C5}"/>
                  </a:ext>
                </a:extLst>
              </p:cNvPr>
              <p:cNvSpPr/>
              <p:nvPr/>
            </p:nvSpPr>
            <p:spPr>
              <a:xfrm>
                <a:off x="4745441" y="3145178"/>
                <a:ext cx="236340" cy="307313"/>
              </a:xfrm>
              <a:custGeom>
                <a:avLst/>
                <a:gdLst/>
                <a:ahLst/>
                <a:cxnLst/>
                <a:rect l="l" t="t" r="r" b="b"/>
                <a:pathLst>
                  <a:path w="3643" h="4737" extrusionOk="0">
                    <a:moveTo>
                      <a:pt x="1903" y="0"/>
                    </a:moveTo>
                    <a:cubicBezTo>
                      <a:pt x="1822" y="744"/>
                      <a:pt x="1783" y="1419"/>
                      <a:pt x="1647" y="2022"/>
                    </a:cubicBezTo>
                    <a:cubicBezTo>
                      <a:pt x="1642" y="2043"/>
                      <a:pt x="1638" y="2061"/>
                      <a:pt x="1634" y="2078"/>
                    </a:cubicBezTo>
                    <a:cubicBezTo>
                      <a:pt x="1771" y="2561"/>
                      <a:pt x="1903" y="3133"/>
                      <a:pt x="1882" y="3411"/>
                    </a:cubicBezTo>
                    <a:cubicBezTo>
                      <a:pt x="1839" y="3903"/>
                      <a:pt x="1253" y="4437"/>
                      <a:pt x="1" y="4681"/>
                    </a:cubicBezTo>
                    <a:cubicBezTo>
                      <a:pt x="48" y="4689"/>
                      <a:pt x="95" y="4698"/>
                      <a:pt x="146" y="4702"/>
                    </a:cubicBezTo>
                    <a:cubicBezTo>
                      <a:pt x="311" y="4721"/>
                      <a:pt x="484" y="4736"/>
                      <a:pt x="665" y="4736"/>
                    </a:cubicBezTo>
                    <a:cubicBezTo>
                      <a:pt x="929" y="4736"/>
                      <a:pt x="1211" y="4704"/>
                      <a:pt x="1510" y="4608"/>
                    </a:cubicBezTo>
                    <a:cubicBezTo>
                      <a:pt x="1758" y="4523"/>
                      <a:pt x="2019" y="4382"/>
                      <a:pt x="2232" y="4181"/>
                    </a:cubicBezTo>
                    <a:cubicBezTo>
                      <a:pt x="2288" y="4134"/>
                      <a:pt x="2331" y="4078"/>
                      <a:pt x="2382" y="4022"/>
                    </a:cubicBezTo>
                    <a:cubicBezTo>
                      <a:pt x="2407" y="3993"/>
                      <a:pt x="2420" y="3971"/>
                      <a:pt x="2442" y="3950"/>
                    </a:cubicBezTo>
                    <a:lnTo>
                      <a:pt x="2493" y="3881"/>
                    </a:lnTo>
                    <a:cubicBezTo>
                      <a:pt x="2561" y="3792"/>
                      <a:pt x="2625" y="3698"/>
                      <a:pt x="2685" y="3604"/>
                    </a:cubicBezTo>
                    <a:cubicBezTo>
                      <a:pt x="2925" y="3223"/>
                      <a:pt x="3074" y="2826"/>
                      <a:pt x="3194" y="2441"/>
                    </a:cubicBezTo>
                    <a:cubicBezTo>
                      <a:pt x="3429" y="1667"/>
                      <a:pt x="3519" y="924"/>
                      <a:pt x="3643" y="257"/>
                    </a:cubicBezTo>
                    <a:lnTo>
                      <a:pt x="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99;p32">
                <a:extLst>
                  <a:ext uri="{FF2B5EF4-FFF2-40B4-BE49-F238E27FC236}">
                    <a16:creationId xmlns:a16="http://schemas.microsoft.com/office/drawing/2014/main" id="{153756C8-02EE-480D-A698-263BD1D8F1E7}"/>
                  </a:ext>
                </a:extLst>
              </p:cNvPr>
              <p:cNvSpPr/>
              <p:nvPr/>
            </p:nvSpPr>
            <p:spPr>
              <a:xfrm>
                <a:off x="5358324" y="3091072"/>
                <a:ext cx="163096" cy="556628"/>
              </a:xfrm>
              <a:custGeom>
                <a:avLst/>
                <a:gdLst/>
                <a:ahLst/>
                <a:cxnLst/>
                <a:rect l="l" t="t" r="r" b="b"/>
                <a:pathLst>
                  <a:path w="2514" h="8580" extrusionOk="0">
                    <a:moveTo>
                      <a:pt x="1817" y="1"/>
                    </a:moveTo>
                    <a:lnTo>
                      <a:pt x="0" y="471"/>
                    </a:lnTo>
                    <a:cubicBezTo>
                      <a:pt x="197" y="1116"/>
                      <a:pt x="385" y="1787"/>
                      <a:pt x="556" y="2450"/>
                    </a:cubicBezTo>
                    <a:cubicBezTo>
                      <a:pt x="642" y="2783"/>
                      <a:pt x="723" y="3113"/>
                      <a:pt x="796" y="3446"/>
                    </a:cubicBezTo>
                    <a:cubicBezTo>
                      <a:pt x="834" y="3608"/>
                      <a:pt x="868" y="3775"/>
                      <a:pt x="898" y="3942"/>
                    </a:cubicBezTo>
                    <a:lnTo>
                      <a:pt x="945" y="4185"/>
                    </a:lnTo>
                    <a:lnTo>
                      <a:pt x="984" y="4420"/>
                    </a:lnTo>
                    <a:cubicBezTo>
                      <a:pt x="1078" y="5062"/>
                      <a:pt x="1120" y="5746"/>
                      <a:pt x="1137" y="6429"/>
                    </a:cubicBezTo>
                    <a:cubicBezTo>
                      <a:pt x="1159" y="7113"/>
                      <a:pt x="1159" y="7810"/>
                      <a:pt x="1142" y="8490"/>
                    </a:cubicBezTo>
                    <a:lnTo>
                      <a:pt x="2253" y="8579"/>
                    </a:lnTo>
                    <a:cubicBezTo>
                      <a:pt x="2334" y="7866"/>
                      <a:pt x="2398" y="7165"/>
                      <a:pt x="2445" y="6451"/>
                    </a:cubicBezTo>
                    <a:cubicBezTo>
                      <a:pt x="2488" y="5737"/>
                      <a:pt x="2514" y="5023"/>
                      <a:pt x="2475" y="4271"/>
                    </a:cubicBezTo>
                    <a:lnTo>
                      <a:pt x="2454" y="3984"/>
                    </a:lnTo>
                    <a:lnTo>
                      <a:pt x="2424" y="3711"/>
                    </a:lnTo>
                    <a:cubicBezTo>
                      <a:pt x="2407" y="3531"/>
                      <a:pt x="2386" y="3348"/>
                      <a:pt x="2360" y="3172"/>
                    </a:cubicBezTo>
                    <a:cubicBezTo>
                      <a:pt x="2317" y="2813"/>
                      <a:pt x="2262" y="2459"/>
                      <a:pt x="2206" y="2108"/>
                    </a:cubicBezTo>
                    <a:cubicBezTo>
                      <a:pt x="2091" y="1398"/>
                      <a:pt x="1967" y="710"/>
                      <a:pt x="18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200;p32">
                <a:extLst>
                  <a:ext uri="{FF2B5EF4-FFF2-40B4-BE49-F238E27FC236}">
                    <a16:creationId xmlns:a16="http://schemas.microsoft.com/office/drawing/2014/main" id="{D06B6397-15B5-4894-A99C-B7DCF91C6401}"/>
                  </a:ext>
                </a:extLst>
              </p:cNvPr>
              <p:cNvSpPr/>
              <p:nvPr/>
            </p:nvSpPr>
            <p:spPr>
              <a:xfrm>
                <a:off x="4854433" y="4475455"/>
                <a:ext cx="286553" cy="206951"/>
              </a:xfrm>
              <a:custGeom>
                <a:avLst/>
                <a:gdLst/>
                <a:ahLst/>
                <a:cxnLst/>
                <a:rect l="l" t="t" r="r" b="b"/>
                <a:pathLst>
                  <a:path w="4417" h="3190" extrusionOk="0">
                    <a:moveTo>
                      <a:pt x="3658" y="0"/>
                    </a:moveTo>
                    <a:cubicBezTo>
                      <a:pt x="3308" y="0"/>
                      <a:pt x="2540" y="183"/>
                      <a:pt x="2540" y="183"/>
                    </a:cubicBezTo>
                    <a:cubicBezTo>
                      <a:pt x="2540" y="183"/>
                      <a:pt x="2664" y="790"/>
                      <a:pt x="2625" y="1192"/>
                    </a:cubicBezTo>
                    <a:cubicBezTo>
                      <a:pt x="2510" y="1744"/>
                      <a:pt x="2027" y="2239"/>
                      <a:pt x="1463" y="2355"/>
                    </a:cubicBezTo>
                    <a:cubicBezTo>
                      <a:pt x="903" y="2474"/>
                      <a:pt x="1" y="2722"/>
                      <a:pt x="535" y="3022"/>
                    </a:cubicBezTo>
                    <a:cubicBezTo>
                      <a:pt x="776" y="3144"/>
                      <a:pt x="1120" y="3189"/>
                      <a:pt x="1499" y="3189"/>
                    </a:cubicBezTo>
                    <a:cubicBezTo>
                      <a:pt x="2376" y="3189"/>
                      <a:pt x="3440" y="2947"/>
                      <a:pt x="3844" y="2863"/>
                    </a:cubicBezTo>
                    <a:cubicBezTo>
                      <a:pt x="4416" y="2748"/>
                      <a:pt x="4207" y="2158"/>
                      <a:pt x="4023" y="1859"/>
                    </a:cubicBezTo>
                    <a:cubicBezTo>
                      <a:pt x="3839" y="1560"/>
                      <a:pt x="3775" y="1261"/>
                      <a:pt x="3775" y="1261"/>
                    </a:cubicBezTo>
                    <a:cubicBezTo>
                      <a:pt x="3775" y="1261"/>
                      <a:pt x="3878" y="307"/>
                      <a:pt x="3826" y="47"/>
                    </a:cubicBezTo>
                    <a:cubicBezTo>
                      <a:pt x="3816" y="13"/>
                      <a:pt x="3752" y="0"/>
                      <a:pt x="3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201;p32">
                <a:extLst>
                  <a:ext uri="{FF2B5EF4-FFF2-40B4-BE49-F238E27FC236}">
                    <a16:creationId xmlns:a16="http://schemas.microsoft.com/office/drawing/2014/main" id="{96F76C89-23AA-4ECC-BF90-D95B2AF1AF42}"/>
                  </a:ext>
                </a:extLst>
              </p:cNvPr>
              <p:cNvSpPr/>
              <p:nvPr/>
            </p:nvSpPr>
            <p:spPr>
              <a:xfrm>
                <a:off x="4953433" y="3668466"/>
                <a:ext cx="191706" cy="859659"/>
              </a:xfrm>
              <a:custGeom>
                <a:avLst/>
                <a:gdLst/>
                <a:ahLst/>
                <a:cxnLst/>
                <a:rect l="l" t="t" r="r" b="b"/>
                <a:pathLst>
                  <a:path w="2955" h="13251" extrusionOk="0">
                    <a:moveTo>
                      <a:pt x="5" y="0"/>
                    </a:moveTo>
                    <a:cubicBezTo>
                      <a:pt x="1" y="1094"/>
                      <a:pt x="22" y="2159"/>
                      <a:pt x="48" y="3236"/>
                    </a:cubicBezTo>
                    <a:cubicBezTo>
                      <a:pt x="78" y="4309"/>
                      <a:pt x="116" y="5382"/>
                      <a:pt x="172" y="6454"/>
                    </a:cubicBezTo>
                    <a:cubicBezTo>
                      <a:pt x="227" y="7527"/>
                      <a:pt x="300" y="8600"/>
                      <a:pt x="385" y="9677"/>
                    </a:cubicBezTo>
                    <a:cubicBezTo>
                      <a:pt x="480" y="10750"/>
                      <a:pt x="591" y="12015"/>
                      <a:pt x="732" y="13093"/>
                    </a:cubicBezTo>
                    <a:cubicBezTo>
                      <a:pt x="732" y="13093"/>
                      <a:pt x="902" y="13250"/>
                      <a:pt x="1438" y="13250"/>
                    </a:cubicBezTo>
                    <a:cubicBezTo>
                      <a:pt x="1533" y="13250"/>
                      <a:pt x="1639" y="13245"/>
                      <a:pt x="1758" y="13234"/>
                    </a:cubicBezTo>
                    <a:cubicBezTo>
                      <a:pt x="2548" y="13157"/>
                      <a:pt x="2736" y="12896"/>
                      <a:pt x="2736" y="12896"/>
                    </a:cubicBezTo>
                    <a:cubicBezTo>
                      <a:pt x="2681" y="11857"/>
                      <a:pt x="2647" y="10618"/>
                      <a:pt x="2634" y="9570"/>
                    </a:cubicBezTo>
                    <a:cubicBezTo>
                      <a:pt x="2625" y="8519"/>
                      <a:pt x="2634" y="7467"/>
                      <a:pt x="2655" y="6416"/>
                    </a:cubicBezTo>
                    <a:cubicBezTo>
                      <a:pt x="2681" y="5364"/>
                      <a:pt x="2715" y="4313"/>
                      <a:pt x="2766" y="3261"/>
                    </a:cubicBezTo>
                    <a:cubicBezTo>
                      <a:pt x="2813" y="2214"/>
                      <a:pt x="2877" y="1154"/>
                      <a:pt x="2954" y="124"/>
                    </a:cubicBezTo>
                    <a:lnTo>
                      <a:pt x="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202;p32">
                <a:extLst>
                  <a:ext uri="{FF2B5EF4-FFF2-40B4-BE49-F238E27FC236}">
                    <a16:creationId xmlns:a16="http://schemas.microsoft.com/office/drawing/2014/main" id="{BB42E1AC-3CF0-4539-B895-C4726A406B72}"/>
                  </a:ext>
                </a:extLst>
              </p:cNvPr>
              <p:cNvSpPr/>
              <p:nvPr/>
            </p:nvSpPr>
            <p:spPr>
              <a:xfrm>
                <a:off x="4846972" y="4615133"/>
                <a:ext cx="287591" cy="68897"/>
              </a:xfrm>
              <a:custGeom>
                <a:avLst/>
                <a:gdLst/>
                <a:ahLst/>
                <a:cxnLst/>
                <a:rect l="l" t="t" r="r" b="b"/>
                <a:pathLst>
                  <a:path w="4433" h="1062" extrusionOk="0">
                    <a:moveTo>
                      <a:pt x="1997" y="1"/>
                    </a:moveTo>
                    <a:cubicBezTo>
                      <a:pt x="1856" y="86"/>
                      <a:pt x="1697" y="151"/>
                      <a:pt x="1535" y="185"/>
                    </a:cubicBezTo>
                    <a:cubicBezTo>
                      <a:pt x="945" y="309"/>
                      <a:pt x="0" y="569"/>
                      <a:pt x="560" y="886"/>
                    </a:cubicBezTo>
                    <a:cubicBezTo>
                      <a:pt x="813" y="1014"/>
                      <a:pt x="1173" y="1062"/>
                      <a:pt x="1570" y="1062"/>
                    </a:cubicBezTo>
                    <a:cubicBezTo>
                      <a:pt x="2492" y="1062"/>
                      <a:pt x="3611" y="807"/>
                      <a:pt x="4035" y="723"/>
                    </a:cubicBezTo>
                    <a:cubicBezTo>
                      <a:pt x="4296" y="668"/>
                      <a:pt x="4403" y="522"/>
                      <a:pt x="4424" y="351"/>
                    </a:cubicBezTo>
                    <a:cubicBezTo>
                      <a:pt x="4432" y="294"/>
                      <a:pt x="4389" y="251"/>
                      <a:pt x="4337" y="251"/>
                    </a:cubicBezTo>
                    <a:cubicBezTo>
                      <a:pt x="4331" y="251"/>
                      <a:pt x="4324" y="252"/>
                      <a:pt x="4318" y="253"/>
                    </a:cubicBezTo>
                    <a:cubicBezTo>
                      <a:pt x="3834" y="354"/>
                      <a:pt x="2881" y="542"/>
                      <a:pt x="2529" y="542"/>
                    </a:cubicBezTo>
                    <a:cubicBezTo>
                      <a:pt x="2507" y="542"/>
                      <a:pt x="2488" y="541"/>
                      <a:pt x="2471" y="539"/>
                    </a:cubicBezTo>
                    <a:cubicBezTo>
                      <a:pt x="2364" y="227"/>
                      <a:pt x="2180" y="74"/>
                      <a:pt x="1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203;p32">
                <a:extLst>
                  <a:ext uri="{FF2B5EF4-FFF2-40B4-BE49-F238E27FC236}">
                    <a16:creationId xmlns:a16="http://schemas.microsoft.com/office/drawing/2014/main" id="{D192649B-D1D6-4227-8EDD-B8D6565BE9AC}"/>
                  </a:ext>
                </a:extLst>
              </p:cNvPr>
              <p:cNvSpPr/>
              <p:nvPr/>
            </p:nvSpPr>
            <p:spPr>
              <a:xfrm>
                <a:off x="5088246" y="4475455"/>
                <a:ext cx="286488" cy="206951"/>
              </a:xfrm>
              <a:custGeom>
                <a:avLst/>
                <a:gdLst/>
                <a:ahLst/>
                <a:cxnLst/>
                <a:rect l="l" t="t" r="r" b="b"/>
                <a:pathLst>
                  <a:path w="4416" h="3190" extrusionOk="0">
                    <a:moveTo>
                      <a:pt x="3657" y="0"/>
                    </a:moveTo>
                    <a:cubicBezTo>
                      <a:pt x="3307" y="0"/>
                      <a:pt x="2539" y="183"/>
                      <a:pt x="2539" y="183"/>
                    </a:cubicBezTo>
                    <a:cubicBezTo>
                      <a:pt x="2539" y="183"/>
                      <a:pt x="2663" y="790"/>
                      <a:pt x="2625" y="1192"/>
                    </a:cubicBezTo>
                    <a:cubicBezTo>
                      <a:pt x="2505" y="1744"/>
                      <a:pt x="2022" y="2239"/>
                      <a:pt x="1462" y="2355"/>
                    </a:cubicBezTo>
                    <a:cubicBezTo>
                      <a:pt x="902" y="2474"/>
                      <a:pt x="0" y="2722"/>
                      <a:pt x="534" y="3022"/>
                    </a:cubicBezTo>
                    <a:cubicBezTo>
                      <a:pt x="774" y="3144"/>
                      <a:pt x="1117" y="3189"/>
                      <a:pt x="1495" y="3189"/>
                    </a:cubicBezTo>
                    <a:cubicBezTo>
                      <a:pt x="2371" y="3189"/>
                      <a:pt x="3436" y="2947"/>
                      <a:pt x="3839" y="2863"/>
                    </a:cubicBezTo>
                    <a:cubicBezTo>
                      <a:pt x="4416" y="2748"/>
                      <a:pt x="4202" y="2158"/>
                      <a:pt x="4022" y="1859"/>
                    </a:cubicBezTo>
                    <a:cubicBezTo>
                      <a:pt x="3839" y="1560"/>
                      <a:pt x="3774" y="1261"/>
                      <a:pt x="3774" y="1261"/>
                    </a:cubicBezTo>
                    <a:cubicBezTo>
                      <a:pt x="3774" y="1261"/>
                      <a:pt x="3877" y="307"/>
                      <a:pt x="3826" y="47"/>
                    </a:cubicBezTo>
                    <a:cubicBezTo>
                      <a:pt x="3815" y="13"/>
                      <a:pt x="3751" y="0"/>
                      <a:pt x="36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204;p32">
                <a:extLst>
                  <a:ext uri="{FF2B5EF4-FFF2-40B4-BE49-F238E27FC236}">
                    <a16:creationId xmlns:a16="http://schemas.microsoft.com/office/drawing/2014/main" id="{81EB4937-5695-4524-A43E-871C286A01C5}"/>
                  </a:ext>
                </a:extLst>
              </p:cNvPr>
              <p:cNvSpPr/>
              <p:nvPr/>
            </p:nvSpPr>
            <p:spPr>
              <a:xfrm>
                <a:off x="5187246" y="3668466"/>
                <a:ext cx="191381" cy="858880"/>
              </a:xfrm>
              <a:custGeom>
                <a:avLst/>
                <a:gdLst/>
                <a:ahLst/>
                <a:cxnLst/>
                <a:rect l="l" t="t" r="r" b="b"/>
                <a:pathLst>
                  <a:path w="2950" h="13239" extrusionOk="0">
                    <a:moveTo>
                      <a:pt x="0" y="0"/>
                    </a:moveTo>
                    <a:cubicBezTo>
                      <a:pt x="0" y="1094"/>
                      <a:pt x="17" y="2159"/>
                      <a:pt x="47" y="3236"/>
                    </a:cubicBezTo>
                    <a:cubicBezTo>
                      <a:pt x="73" y="4309"/>
                      <a:pt x="116" y="5382"/>
                      <a:pt x="171" y="6454"/>
                    </a:cubicBezTo>
                    <a:cubicBezTo>
                      <a:pt x="227" y="7527"/>
                      <a:pt x="299" y="8600"/>
                      <a:pt x="385" y="9677"/>
                    </a:cubicBezTo>
                    <a:cubicBezTo>
                      <a:pt x="475" y="10750"/>
                      <a:pt x="628" y="12020"/>
                      <a:pt x="765" y="13097"/>
                    </a:cubicBezTo>
                    <a:cubicBezTo>
                      <a:pt x="765" y="13097"/>
                      <a:pt x="988" y="13238"/>
                      <a:pt x="1442" y="13238"/>
                    </a:cubicBezTo>
                    <a:cubicBezTo>
                      <a:pt x="1546" y="13238"/>
                      <a:pt x="1662" y="13231"/>
                      <a:pt x="1791" y="13212"/>
                    </a:cubicBezTo>
                    <a:cubicBezTo>
                      <a:pt x="2484" y="13118"/>
                      <a:pt x="2774" y="12900"/>
                      <a:pt x="2774" y="12900"/>
                    </a:cubicBezTo>
                    <a:cubicBezTo>
                      <a:pt x="2714" y="11862"/>
                      <a:pt x="2646" y="10618"/>
                      <a:pt x="2633" y="9570"/>
                    </a:cubicBezTo>
                    <a:cubicBezTo>
                      <a:pt x="2625" y="8519"/>
                      <a:pt x="2629" y="7467"/>
                      <a:pt x="2655" y="6416"/>
                    </a:cubicBezTo>
                    <a:cubicBezTo>
                      <a:pt x="2676" y="5364"/>
                      <a:pt x="2714" y="4313"/>
                      <a:pt x="2761" y="3261"/>
                    </a:cubicBezTo>
                    <a:cubicBezTo>
                      <a:pt x="2813" y="2214"/>
                      <a:pt x="2873" y="1154"/>
                      <a:pt x="2949" y="124"/>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205;p32">
                <a:extLst>
                  <a:ext uri="{FF2B5EF4-FFF2-40B4-BE49-F238E27FC236}">
                    <a16:creationId xmlns:a16="http://schemas.microsoft.com/office/drawing/2014/main" id="{796A6B4B-DAC5-4765-B82A-CFF126DA9CF6}"/>
                  </a:ext>
                </a:extLst>
              </p:cNvPr>
              <p:cNvSpPr/>
              <p:nvPr/>
            </p:nvSpPr>
            <p:spPr>
              <a:xfrm>
                <a:off x="5076049" y="4617923"/>
                <a:ext cx="295506" cy="66886"/>
              </a:xfrm>
              <a:custGeom>
                <a:avLst/>
                <a:gdLst/>
                <a:ahLst/>
                <a:cxnLst/>
                <a:rect l="l" t="t" r="r" b="b"/>
                <a:pathLst>
                  <a:path w="4555" h="1031" extrusionOk="0">
                    <a:moveTo>
                      <a:pt x="1949" y="1"/>
                    </a:moveTo>
                    <a:cubicBezTo>
                      <a:pt x="1834" y="61"/>
                      <a:pt x="1710" y="103"/>
                      <a:pt x="1582" y="133"/>
                    </a:cubicBezTo>
                    <a:cubicBezTo>
                      <a:pt x="975" y="257"/>
                      <a:pt x="0" y="526"/>
                      <a:pt x="581" y="851"/>
                    </a:cubicBezTo>
                    <a:cubicBezTo>
                      <a:pt x="840" y="982"/>
                      <a:pt x="1210" y="1031"/>
                      <a:pt x="1618" y="1031"/>
                    </a:cubicBezTo>
                    <a:cubicBezTo>
                      <a:pt x="2566" y="1031"/>
                      <a:pt x="3717" y="770"/>
                      <a:pt x="4151" y="680"/>
                    </a:cubicBezTo>
                    <a:cubicBezTo>
                      <a:pt x="4386" y="633"/>
                      <a:pt x="4501" y="514"/>
                      <a:pt x="4540" y="368"/>
                    </a:cubicBezTo>
                    <a:cubicBezTo>
                      <a:pt x="4555" y="310"/>
                      <a:pt x="4511" y="260"/>
                      <a:pt x="4459" y="260"/>
                    </a:cubicBezTo>
                    <a:cubicBezTo>
                      <a:pt x="4453" y="260"/>
                      <a:pt x="4447" y="260"/>
                      <a:pt x="4441" y="261"/>
                    </a:cubicBezTo>
                    <a:cubicBezTo>
                      <a:pt x="3967" y="363"/>
                      <a:pt x="2909" y="575"/>
                      <a:pt x="2535" y="575"/>
                    </a:cubicBezTo>
                    <a:cubicBezTo>
                      <a:pt x="2514" y="575"/>
                      <a:pt x="2495" y="575"/>
                      <a:pt x="2479" y="573"/>
                    </a:cubicBezTo>
                    <a:cubicBezTo>
                      <a:pt x="2364" y="223"/>
                      <a:pt x="2150" y="65"/>
                      <a:pt x="19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206;p32">
                <a:extLst>
                  <a:ext uri="{FF2B5EF4-FFF2-40B4-BE49-F238E27FC236}">
                    <a16:creationId xmlns:a16="http://schemas.microsoft.com/office/drawing/2014/main" id="{64BCD44B-9A76-4585-823F-CE4CEF990F05}"/>
                  </a:ext>
                </a:extLst>
              </p:cNvPr>
              <p:cNvSpPr/>
              <p:nvPr/>
            </p:nvSpPr>
            <p:spPr>
              <a:xfrm>
                <a:off x="4212226" y="2523149"/>
                <a:ext cx="203837" cy="317044"/>
              </a:xfrm>
              <a:custGeom>
                <a:avLst/>
                <a:gdLst/>
                <a:ahLst/>
                <a:cxnLst/>
                <a:rect l="l" t="t" r="r" b="b"/>
                <a:pathLst>
                  <a:path w="3142" h="4887" extrusionOk="0">
                    <a:moveTo>
                      <a:pt x="496" y="1"/>
                    </a:moveTo>
                    <a:cubicBezTo>
                      <a:pt x="223" y="1"/>
                      <a:pt x="0" y="223"/>
                      <a:pt x="0" y="497"/>
                    </a:cubicBezTo>
                    <a:lnTo>
                      <a:pt x="0" y="4391"/>
                    </a:lnTo>
                    <a:cubicBezTo>
                      <a:pt x="0" y="4664"/>
                      <a:pt x="223" y="4886"/>
                      <a:pt x="496" y="4886"/>
                    </a:cubicBezTo>
                    <a:lnTo>
                      <a:pt x="2646" y="4886"/>
                    </a:lnTo>
                    <a:cubicBezTo>
                      <a:pt x="2920" y="4886"/>
                      <a:pt x="3142" y="4664"/>
                      <a:pt x="3142" y="4391"/>
                    </a:cubicBezTo>
                    <a:lnTo>
                      <a:pt x="3142" y="497"/>
                    </a:lnTo>
                    <a:cubicBezTo>
                      <a:pt x="3142" y="223"/>
                      <a:pt x="2920" y="1"/>
                      <a:pt x="2646" y="1"/>
                    </a:cubicBezTo>
                    <a:close/>
                  </a:path>
                </a:pathLst>
              </a:custGeom>
              <a:solidFill>
                <a:srgbClr val="CE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207;p32">
                <a:extLst>
                  <a:ext uri="{FF2B5EF4-FFF2-40B4-BE49-F238E27FC236}">
                    <a16:creationId xmlns:a16="http://schemas.microsoft.com/office/drawing/2014/main" id="{BDE02EE8-C5E9-4A23-AA1A-6E160A8D1118}"/>
                  </a:ext>
                </a:extLst>
              </p:cNvPr>
              <p:cNvSpPr/>
              <p:nvPr/>
            </p:nvSpPr>
            <p:spPr>
              <a:xfrm>
                <a:off x="4254071" y="2466318"/>
                <a:ext cx="120149" cy="67146"/>
              </a:xfrm>
              <a:custGeom>
                <a:avLst/>
                <a:gdLst/>
                <a:ahLst/>
                <a:cxnLst/>
                <a:rect l="l" t="t" r="r" b="b"/>
                <a:pathLst>
                  <a:path w="1852" h="1035" extrusionOk="0">
                    <a:moveTo>
                      <a:pt x="916" y="0"/>
                    </a:moveTo>
                    <a:cubicBezTo>
                      <a:pt x="861" y="0"/>
                      <a:pt x="550" y="18"/>
                      <a:pt x="526" y="419"/>
                    </a:cubicBezTo>
                    <a:cubicBezTo>
                      <a:pt x="360" y="539"/>
                      <a:pt x="1" y="766"/>
                      <a:pt x="14" y="1035"/>
                    </a:cubicBezTo>
                    <a:lnTo>
                      <a:pt x="1834" y="1035"/>
                    </a:lnTo>
                    <a:cubicBezTo>
                      <a:pt x="1852" y="766"/>
                      <a:pt x="1492" y="539"/>
                      <a:pt x="1326" y="419"/>
                    </a:cubicBezTo>
                    <a:cubicBezTo>
                      <a:pt x="1302" y="18"/>
                      <a:pt x="988" y="0"/>
                      <a:pt x="932" y="0"/>
                    </a:cubicBezTo>
                    <a:cubicBezTo>
                      <a:pt x="927" y="0"/>
                      <a:pt x="924" y="0"/>
                      <a:pt x="924" y="0"/>
                    </a:cubicBezTo>
                    <a:cubicBezTo>
                      <a:pt x="924" y="0"/>
                      <a:pt x="921" y="0"/>
                      <a:pt x="916" y="0"/>
                    </a:cubicBezTo>
                    <a:close/>
                  </a:path>
                </a:pathLst>
              </a:custGeom>
              <a:solidFill>
                <a:srgbClr val="CE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208;p32">
                <a:extLst>
                  <a:ext uri="{FF2B5EF4-FFF2-40B4-BE49-F238E27FC236}">
                    <a16:creationId xmlns:a16="http://schemas.microsoft.com/office/drawing/2014/main" id="{D47A0B1D-8C82-4954-9978-BD32B007A097}"/>
                  </a:ext>
                </a:extLst>
              </p:cNvPr>
              <p:cNvSpPr/>
              <p:nvPr/>
            </p:nvSpPr>
            <p:spPr>
              <a:xfrm>
                <a:off x="5088505" y="2811263"/>
                <a:ext cx="189759" cy="198907"/>
              </a:xfrm>
              <a:custGeom>
                <a:avLst/>
                <a:gdLst/>
                <a:ahLst/>
                <a:cxnLst/>
                <a:rect l="l" t="t" r="r" b="b"/>
                <a:pathLst>
                  <a:path w="2925" h="3066" extrusionOk="0">
                    <a:moveTo>
                      <a:pt x="2022" y="1"/>
                    </a:moveTo>
                    <a:cubicBezTo>
                      <a:pt x="2022" y="1"/>
                      <a:pt x="1362" y="26"/>
                      <a:pt x="919" y="26"/>
                    </a:cubicBezTo>
                    <a:cubicBezTo>
                      <a:pt x="786" y="26"/>
                      <a:pt x="673" y="24"/>
                      <a:pt x="603" y="18"/>
                    </a:cubicBezTo>
                    <a:lnTo>
                      <a:pt x="603" y="18"/>
                    </a:lnTo>
                    <a:cubicBezTo>
                      <a:pt x="693" y="334"/>
                      <a:pt x="629" y="886"/>
                      <a:pt x="629" y="886"/>
                    </a:cubicBezTo>
                    <a:cubicBezTo>
                      <a:pt x="629" y="886"/>
                      <a:pt x="206" y="1163"/>
                      <a:pt x="0" y="1240"/>
                    </a:cubicBezTo>
                    <a:cubicBezTo>
                      <a:pt x="26" y="1394"/>
                      <a:pt x="1039" y="3066"/>
                      <a:pt x="1039" y="3066"/>
                    </a:cubicBezTo>
                    <a:cubicBezTo>
                      <a:pt x="1039" y="3066"/>
                      <a:pt x="2924" y="1612"/>
                      <a:pt x="2796" y="1364"/>
                    </a:cubicBezTo>
                    <a:cubicBezTo>
                      <a:pt x="2668" y="1116"/>
                      <a:pt x="2121" y="834"/>
                      <a:pt x="2121" y="834"/>
                    </a:cubicBezTo>
                    <a:lnTo>
                      <a:pt x="20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209;p32">
                <a:extLst>
                  <a:ext uri="{FF2B5EF4-FFF2-40B4-BE49-F238E27FC236}">
                    <a16:creationId xmlns:a16="http://schemas.microsoft.com/office/drawing/2014/main" id="{507F045A-A7CE-466B-B263-595B0827BF24}"/>
                  </a:ext>
                </a:extLst>
              </p:cNvPr>
              <p:cNvSpPr/>
              <p:nvPr/>
            </p:nvSpPr>
            <p:spPr>
              <a:xfrm>
                <a:off x="4842820" y="2873154"/>
                <a:ext cx="660038" cy="917657"/>
              </a:xfrm>
              <a:custGeom>
                <a:avLst/>
                <a:gdLst/>
                <a:ahLst/>
                <a:cxnLst/>
                <a:rect l="l" t="t" r="r" b="b"/>
                <a:pathLst>
                  <a:path w="10174" h="14145" extrusionOk="0">
                    <a:moveTo>
                      <a:pt x="4070" y="0"/>
                    </a:moveTo>
                    <a:cubicBezTo>
                      <a:pt x="3621" y="47"/>
                      <a:pt x="3168" y="222"/>
                      <a:pt x="2779" y="415"/>
                    </a:cubicBezTo>
                    <a:cubicBezTo>
                      <a:pt x="2779" y="415"/>
                      <a:pt x="2779" y="410"/>
                      <a:pt x="2779" y="410"/>
                    </a:cubicBezTo>
                    <a:cubicBezTo>
                      <a:pt x="2779" y="410"/>
                      <a:pt x="368" y="851"/>
                      <a:pt x="0" y="4728"/>
                    </a:cubicBezTo>
                    <a:cubicBezTo>
                      <a:pt x="223" y="4856"/>
                      <a:pt x="821" y="4997"/>
                      <a:pt x="1342" y="5104"/>
                    </a:cubicBezTo>
                    <a:cubicBezTo>
                      <a:pt x="988" y="8476"/>
                      <a:pt x="697" y="12708"/>
                      <a:pt x="671" y="13563"/>
                    </a:cubicBezTo>
                    <a:cubicBezTo>
                      <a:pt x="1909" y="13996"/>
                      <a:pt x="3348" y="14145"/>
                      <a:pt x="4680" y="14145"/>
                    </a:cubicBezTo>
                    <a:cubicBezTo>
                      <a:pt x="6779" y="14145"/>
                      <a:pt x="8611" y="13775"/>
                      <a:pt x="8964" y="13563"/>
                    </a:cubicBezTo>
                    <a:cubicBezTo>
                      <a:pt x="9075" y="12691"/>
                      <a:pt x="8643" y="8528"/>
                      <a:pt x="8229" y="5087"/>
                    </a:cubicBezTo>
                    <a:cubicBezTo>
                      <a:pt x="8806" y="4920"/>
                      <a:pt x="9866" y="4604"/>
                      <a:pt x="10173" y="4428"/>
                    </a:cubicBezTo>
                    <a:cubicBezTo>
                      <a:pt x="9806" y="551"/>
                      <a:pt x="7579" y="286"/>
                      <a:pt x="7579" y="286"/>
                    </a:cubicBezTo>
                    <a:cubicBezTo>
                      <a:pt x="7301" y="175"/>
                      <a:pt x="6566" y="0"/>
                      <a:pt x="6566" y="0"/>
                    </a:cubicBezTo>
                    <a:lnTo>
                      <a:pt x="4800" y="1556"/>
                    </a:lnTo>
                    <a:cubicBezTo>
                      <a:pt x="4800" y="1556"/>
                      <a:pt x="4189" y="333"/>
                      <a:pt x="4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210;p32">
                <a:extLst>
                  <a:ext uri="{FF2B5EF4-FFF2-40B4-BE49-F238E27FC236}">
                    <a16:creationId xmlns:a16="http://schemas.microsoft.com/office/drawing/2014/main" id="{FEE8BCB2-D3C4-4EE0-8550-EFE46D38121D}"/>
                  </a:ext>
                </a:extLst>
              </p:cNvPr>
              <p:cNvSpPr/>
              <p:nvPr/>
            </p:nvSpPr>
            <p:spPr>
              <a:xfrm>
                <a:off x="4485613" y="2402805"/>
                <a:ext cx="36719" cy="2130560"/>
              </a:xfrm>
              <a:custGeom>
                <a:avLst/>
                <a:gdLst/>
                <a:ahLst/>
                <a:cxnLst/>
                <a:rect l="l" t="t" r="r" b="b"/>
                <a:pathLst>
                  <a:path w="566" h="32841" extrusionOk="0">
                    <a:moveTo>
                      <a:pt x="1" y="1"/>
                    </a:moveTo>
                    <a:lnTo>
                      <a:pt x="1" y="32841"/>
                    </a:lnTo>
                    <a:lnTo>
                      <a:pt x="565" y="32841"/>
                    </a:lnTo>
                    <a:lnTo>
                      <a:pt x="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211;p32">
                <a:extLst>
                  <a:ext uri="{FF2B5EF4-FFF2-40B4-BE49-F238E27FC236}">
                    <a16:creationId xmlns:a16="http://schemas.microsoft.com/office/drawing/2014/main" id="{A06B5EEA-07FA-4B2E-A1A2-CFB48409A61F}"/>
                  </a:ext>
                </a:extLst>
              </p:cNvPr>
              <p:cNvSpPr/>
              <p:nvPr/>
            </p:nvSpPr>
            <p:spPr>
              <a:xfrm>
                <a:off x="4282357" y="4515030"/>
                <a:ext cx="442902" cy="115737"/>
              </a:xfrm>
              <a:custGeom>
                <a:avLst/>
                <a:gdLst/>
                <a:ahLst/>
                <a:cxnLst/>
                <a:rect l="l" t="t" r="r" b="b"/>
                <a:pathLst>
                  <a:path w="6827" h="1784" extrusionOk="0">
                    <a:moveTo>
                      <a:pt x="911" y="1"/>
                    </a:moveTo>
                    <a:cubicBezTo>
                      <a:pt x="411" y="1"/>
                      <a:pt x="1" y="407"/>
                      <a:pt x="1" y="911"/>
                    </a:cubicBezTo>
                    <a:lnTo>
                      <a:pt x="1" y="1783"/>
                    </a:lnTo>
                    <a:lnTo>
                      <a:pt x="569" y="1783"/>
                    </a:lnTo>
                    <a:lnTo>
                      <a:pt x="569" y="911"/>
                    </a:lnTo>
                    <a:cubicBezTo>
                      <a:pt x="569" y="719"/>
                      <a:pt x="723" y="565"/>
                      <a:pt x="911" y="565"/>
                    </a:cubicBezTo>
                    <a:lnTo>
                      <a:pt x="5916" y="565"/>
                    </a:lnTo>
                    <a:cubicBezTo>
                      <a:pt x="6109" y="565"/>
                      <a:pt x="6263" y="719"/>
                      <a:pt x="6263" y="911"/>
                    </a:cubicBezTo>
                    <a:lnTo>
                      <a:pt x="6263" y="1783"/>
                    </a:lnTo>
                    <a:lnTo>
                      <a:pt x="6827" y="1783"/>
                    </a:lnTo>
                    <a:lnTo>
                      <a:pt x="6827" y="911"/>
                    </a:lnTo>
                    <a:cubicBezTo>
                      <a:pt x="6827" y="407"/>
                      <a:pt x="6421" y="1"/>
                      <a:pt x="5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212;p32">
                <a:extLst>
                  <a:ext uri="{FF2B5EF4-FFF2-40B4-BE49-F238E27FC236}">
                    <a16:creationId xmlns:a16="http://schemas.microsoft.com/office/drawing/2014/main" id="{93AD4B52-40C2-4B57-BF83-2FFF6F2F4155}"/>
                  </a:ext>
                </a:extLst>
              </p:cNvPr>
              <p:cNvSpPr/>
              <p:nvPr/>
            </p:nvSpPr>
            <p:spPr>
              <a:xfrm>
                <a:off x="4270161" y="2387040"/>
                <a:ext cx="460937" cy="133707"/>
              </a:xfrm>
              <a:custGeom>
                <a:avLst/>
                <a:gdLst/>
                <a:ahLst/>
                <a:cxnLst/>
                <a:rect l="l" t="t" r="r" b="b"/>
                <a:pathLst>
                  <a:path w="7105" h="2061" extrusionOk="0">
                    <a:moveTo>
                      <a:pt x="1916" y="0"/>
                    </a:moveTo>
                    <a:cubicBezTo>
                      <a:pt x="1368" y="0"/>
                      <a:pt x="928" y="445"/>
                      <a:pt x="928" y="987"/>
                    </a:cubicBezTo>
                    <a:lnTo>
                      <a:pt x="928" y="1449"/>
                    </a:lnTo>
                    <a:cubicBezTo>
                      <a:pt x="928" y="1556"/>
                      <a:pt x="843" y="1641"/>
                      <a:pt x="740" y="1641"/>
                    </a:cubicBezTo>
                    <a:lnTo>
                      <a:pt x="612" y="1641"/>
                    </a:lnTo>
                    <a:cubicBezTo>
                      <a:pt x="505" y="1641"/>
                      <a:pt x="424" y="1556"/>
                      <a:pt x="424" y="1449"/>
                    </a:cubicBezTo>
                    <a:lnTo>
                      <a:pt x="424" y="1222"/>
                    </a:lnTo>
                    <a:cubicBezTo>
                      <a:pt x="424" y="1107"/>
                      <a:pt x="325" y="1013"/>
                      <a:pt x="210" y="1013"/>
                    </a:cubicBezTo>
                    <a:cubicBezTo>
                      <a:pt x="95" y="1013"/>
                      <a:pt x="1" y="1107"/>
                      <a:pt x="1" y="1222"/>
                    </a:cubicBezTo>
                    <a:lnTo>
                      <a:pt x="1" y="1449"/>
                    </a:lnTo>
                    <a:cubicBezTo>
                      <a:pt x="1" y="1787"/>
                      <a:pt x="274" y="2060"/>
                      <a:pt x="612" y="2060"/>
                    </a:cubicBezTo>
                    <a:lnTo>
                      <a:pt x="740" y="2060"/>
                    </a:lnTo>
                    <a:cubicBezTo>
                      <a:pt x="1073" y="2060"/>
                      <a:pt x="1347" y="1787"/>
                      <a:pt x="1347" y="1449"/>
                    </a:cubicBezTo>
                    <a:lnTo>
                      <a:pt x="1347" y="987"/>
                    </a:lnTo>
                    <a:cubicBezTo>
                      <a:pt x="1347" y="675"/>
                      <a:pt x="1604" y="419"/>
                      <a:pt x="1916" y="419"/>
                    </a:cubicBezTo>
                    <a:lnTo>
                      <a:pt x="5318" y="419"/>
                    </a:lnTo>
                    <a:cubicBezTo>
                      <a:pt x="5630" y="419"/>
                      <a:pt x="5882" y="675"/>
                      <a:pt x="5882" y="987"/>
                    </a:cubicBezTo>
                    <a:lnTo>
                      <a:pt x="5882" y="1449"/>
                    </a:lnTo>
                    <a:cubicBezTo>
                      <a:pt x="5882" y="1787"/>
                      <a:pt x="6156" y="2060"/>
                      <a:pt x="6493" y="2060"/>
                    </a:cubicBezTo>
                    <a:cubicBezTo>
                      <a:pt x="6831" y="2060"/>
                      <a:pt x="7105" y="1787"/>
                      <a:pt x="7105" y="1449"/>
                    </a:cubicBezTo>
                    <a:lnTo>
                      <a:pt x="7105" y="1150"/>
                    </a:lnTo>
                    <a:cubicBezTo>
                      <a:pt x="7105" y="1034"/>
                      <a:pt x="7006" y="940"/>
                      <a:pt x="6891" y="940"/>
                    </a:cubicBezTo>
                    <a:cubicBezTo>
                      <a:pt x="6776" y="940"/>
                      <a:pt x="6682" y="1034"/>
                      <a:pt x="6682" y="1150"/>
                    </a:cubicBezTo>
                    <a:lnTo>
                      <a:pt x="6682" y="1449"/>
                    </a:lnTo>
                    <a:cubicBezTo>
                      <a:pt x="6682" y="1556"/>
                      <a:pt x="6596" y="1641"/>
                      <a:pt x="6493" y="1641"/>
                    </a:cubicBezTo>
                    <a:cubicBezTo>
                      <a:pt x="6391" y="1641"/>
                      <a:pt x="6305" y="1556"/>
                      <a:pt x="6305" y="1449"/>
                    </a:cubicBezTo>
                    <a:lnTo>
                      <a:pt x="6305" y="987"/>
                    </a:lnTo>
                    <a:cubicBezTo>
                      <a:pt x="6305" y="445"/>
                      <a:pt x="5861" y="0"/>
                      <a:pt x="5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213;p32">
                <a:extLst>
                  <a:ext uri="{FF2B5EF4-FFF2-40B4-BE49-F238E27FC236}">
                    <a16:creationId xmlns:a16="http://schemas.microsoft.com/office/drawing/2014/main" id="{F6748274-2697-448D-967E-60A1B4841A35}"/>
                  </a:ext>
                </a:extLst>
              </p:cNvPr>
              <p:cNvSpPr/>
              <p:nvPr/>
            </p:nvSpPr>
            <p:spPr>
              <a:xfrm>
                <a:off x="4485613" y="4533325"/>
                <a:ext cx="36719" cy="121576"/>
              </a:xfrm>
              <a:custGeom>
                <a:avLst/>
                <a:gdLst/>
                <a:ahLst/>
                <a:cxnLst/>
                <a:rect l="l" t="t" r="r" b="b"/>
                <a:pathLst>
                  <a:path w="566" h="1874" extrusionOk="0">
                    <a:moveTo>
                      <a:pt x="1" y="1"/>
                    </a:moveTo>
                    <a:lnTo>
                      <a:pt x="1" y="1873"/>
                    </a:lnTo>
                    <a:lnTo>
                      <a:pt x="565" y="1873"/>
                    </a:lnTo>
                    <a:lnTo>
                      <a:pt x="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214;p32">
                <a:extLst>
                  <a:ext uri="{FF2B5EF4-FFF2-40B4-BE49-F238E27FC236}">
                    <a16:creationId xmlns:a16="http://schemas.microsoft.com/office/drawing/2014/main" id="{BCBDA1AF-E82C-4296-B0C1-DC531E3A5E90}"/>
                  </a:ext>
                </a:extLst>
              </p:cNvPr>
              <p:cNvSpPr/>
              <p:nvPr/>
            </p:nvSpPr>
            <p:spPr>
              <a:xfrm>
                <a:off x="4226888" y="2537876"/>
                <a:ext cx="174514" cy="287591"/>
              </a:xfrm>
              <a:custGeom>
                <a:avLst/>
                <a:gdLst/>
                <a:ahLst/>
                <a:cxnLst/>
                <a:rect l="l" t="t" r="r" b="b"/>
                <a:pathLst>
                  <a:path w="2690" h="4433" extrusionOk="0">
                    <a:moveTo>
                      <a:pt x="351" y="0"/>
                    </a:moveTo>
                    <a:cubicBezTo>
                      <a:pt x="159" y="0"/>
                      <a:pt x="1" y="158"/>
                      <a:pt x="1" y="355"/>
                    </a:cubicBezTo>
                    <a:lnTo>
                      <a:pt x="1" y="4082"/>
                    </a:lnTo>
                    <a:cubicBezTo>
                      <a:pt x="1" y="4275"/>
                      <a:pt x="159" y="4433"/>
                      <a:pt x="351" y="4433"/>
                    </a:cubicBezTo>
                    <a:lnTo>
                      <a:pt x="2339" y="4433"/>
                    </a:lnTo>
                    <a:cubicBezTo>
                      <a:pt x="2531" y="4433"/>
                      <a:pt x="2689" y="4275"/>
                      <a:pt x="2689" y="4082"/>
                    </a:cubicBezTo>
                    <a:lnTo>
                      <a:pt x="2689" y="355"/>
                    </a:lnTo>
                    <a:cubicBezTo>
                      <a:pt x="2689" y="158"/>
                      <a:pt x="2531" y="0"/>
                      <a:pt x="23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215;p32">
                <a:extLst>
                  <a:ext uri="{FF2B5EF4-FFF2-40B4-BE49-F238E27FC236}">
                    <a16:creationId xmlns:a16="http://schemas.microsoft.com/office/drawing/2014/main" id="{2096886D-0F84-4A31-A802-0355D75ED677}"/>
                  </a:ext>
                </a:extLst>
              </p:cNvPr>
              <p:cNvSpPr/>
              <p:nvPr/>
            </p:nvSpPr>
            <p:spPr>
              <a:xfrm>
                <a:off x="4336723" y="2834553"/>
                <a:ext cx="26145" cy="92447"/>
              </a:xfrm>
              <a:custGeom>
                <a:avLst/>
                <a:gdLst/>
                <a:ahLst/>
                <a:cxnLst/>
                <a:rect l="l" t="t" r="r" b="b"/>
                <a:pathLst>
                  <a:path w="403" h="1425" extrusionOk="0">
                    <a:moveTo>
                      <a:pt x="0" y="1"/>
                    </a:moveTo>
                    <a:lnTo>
                      <a:pt x="0" y="1424"/>
                    </a:lnTo>
                    <a:lnTo>
                      <a:pt x="402" y="1424"/>
                    </a:lnTo>
                    <a:lnTo>
                      <a:pt x="402" y="1"/>
                    </a:lnTo>
                    <a:close/>
                  </a:path>
                </a:pathLst>
              </a:custGeom>
              <a:solidFill>
                <a:srgbClr val="CE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16;p32">
                <a:extLst>
                  <a:ext uri="{FF2B5EF4-FFF2-40B4-BE49-F238E27FC236}">
                    <a16:creationId xmlns:a16="http://schemas.microsoft.com/office/drawing/2014/main" id="{3C5FCAF3-FCD6-46C5-AE31-B134E4F580A5}"/>
                  </a:ext>
                </a:extLst>
              </p:cNvPr>
              <p:cNvSpPr/>
              <p:nvPr/>
            </p:nvSpPr>
            <p:spPr>
              <a:xfrm>
                <a:off x="4656756" y="4604623"/>
                <a:ext cx="100426" cy="100426"/>
              </a:xfrm>
              <a:custGeom>
                <a:avLst/>
                <a:gdLst/>
                <a:ahLst/>
                <a:cxnLst/>
                <a:rect l="l" t="t" r="r" b="b"/>
                <a:pathLst>
                  <a:path w="1548" h="1548" extrusionOk="0">
                    <a:moveTo>
                      <a:pt x="774" y="0"/>
                    </a:moveTo>
                    <a:cubicBezTo>
                      <a:pt x="346" y="0"/>
                      <a:pt x="0" y="347"/>
                      <a:pt x="0" y="774"/>
                    </a:cubicBezTo>
                    <a:cubicBezTo>
                      <a:pt x="0" y="1202"/>
                      <a:pt x="346" y="1548"/>
                      <a:pt x="774" y="1548"/>
                    </a:cubicBezTo>
                    <a:cubicBezTo>
                      <a:pt x="1201" y="1548"/>
                      <a:pt x="1547" y="1202"/>
                      <a:pt x="1547" y="774"/>
                    </a:cubicBezTo>
                    <a:cubicBezTo>
                      <a:pt x="1547" y="347"/>
                      <a:pt x="1201" y="0"/>
                      <a:pt x="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17;p32">
                <a:extLst>
                  <a:ext uri="{FF2B5EF4-FFF2-40B4-BE49-F238E27FC236}">
                    <a16:creationId xmlns:a16="http://schemas.microsoft.com/office/drawing/2014/main" id="{416B1A24-43CB-47B6-9F17-D8CFAB100262}"/>
                  </a:ext>
                </a:extLst>
              </p:cNvPr>
              <p:cNvSpPr/>
              <p:nvPr/>
            </p:nvSpPr>
            <p:spPr>
              <a:xfrm>
                <a:off x="4453759" y="4630703"/>
                <a:ext cx="100426" cy="100426"/>
              </a:xfrm>
              <a:custGeom>
                <a:avLst/>
                <a:gdLst/>
                <a:ahLst/>
                <a:cxnLst/>
                <a:rect l="l" t="t" r="r" b="b"/>
                <a:pathLst>
                  <a:path w="1548" h="1548" extrusionOk="0">
                    <a:moveTo>
                      <a:pt x="774" y="0"/>
                    </a:moveTo>
                    <a:cubicBezTo>
                      <a:pt x="346" y="0"/>
                      <a:pt x="0" y="347"/>
                      <a:pt x="0" y="774"/>
                    </a:cubicBezTo>
                    <a:cubicBezTo>
                      <a:pt x="0" y="1201"/>
                      <a:pt x="346" y="1548"/>
                      <a:pt x="774" y="1548"/>
                    </a:cubicBezTo>
                    <a:cubicBezTo>
                      <a:pt x="1201" y="1548"/>
                      <a:pt x="1548" y="1201"/>
                      <a:pt x="1548" y="774"/>
                    </a:cubicBezTo>
                    <a:cubicBezTo>
                      <a:pt x="1548" y="347"/>
                      <a:pt x="1201" y="0"/>
                      <a:pt x="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218;p32">
                <a:extLst>
                  <a:ext uri="{FF2B5EF4-FFF2-40B4-BE49-F238E27FC236}">
                    <a16:creationId xmlns:a16="http://schemas.microsoft.com/office/drawing/2014/main" id="{94225F55-D158-4042-B150-B1E1EA6FBE5B}"/>
                  </a:ext>
                </a:extLst>
              </p:cNvPr>
              <p:cNvSpPr/>
              <p:nvPr/>
            </p:nvSpPr>
            <p:spPr>
              <a:xfrm>
                <a:off x="4250503" y="4604623"/>
                <a:ext cx="100426" cy="100426"/>
              </a:xfrm>
              <a:custGeom>
                <a:avLst/>
                <a:gdLst/>
                <a:ahLst/>
                <a:cxnLst/>
                <a:rect l="l" t="t" r="r" b="b"/>
                <a:pathLst>
                  <a:path w="1548" h="1548" extrusionOk="0">
                    <a:moveTo>
                      <a:pt x="774" y="0"/>
                    </a:moveTo>
                    <a:cubicBezTo>
                      <a:pt x="346" y="0"/>
                      <a:pt x="0" y="347"/>
                      <a:pt x="0" y="774"/>
                    </a:cubicBezTo>
                    <a:cubicBezTo>
                      <a:pt x="0" y="1202"/>
                      <a:pt x="346" y="1548"/>
                      <a:pt x="774" y="1548"/>
                    </a:cubicBezTo>
                    <a:cubicBezTo>
                      <a:pt x="1201" y="1548"/>
                      <a:pt x="1547" y="1202"/>
                      <a:pt x="1547" y="774"/>
                    </a:cubicBezTo>
                    <a:cubicBezTo>
                      <a:pt x="1547" y="347"/>
                      <a:pt x="1201" y="0"/>
                      <a:pt x="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219;p32">
                <a:extLst>
                  <a:ext uri="{FF2B5EF4-FFF2-40B4-BE49-F238E27FC236}">
                    <a16:creationId xmlns:a16="http://schemas.microsoft.com/office/drawing/2014/main" id="{EE9621FF-7F6A-4627-B9D4-CFE47D266463}"/>
                  </a:ext>
                </a:extLst>
              </p:cNvPr>
              <p:cNvSpPr/>
              <p:nvPr/>
            </p:nvSpPr>
            <p:spPr>
              <a:xfrm>
                <a:off x="4491193" y="3275773"/>
                <a:ext cx="63123" cy="51446"/>
              </a:xfrm>
              <a:custGeom>
                <a:avLst/>
                <a:gdLst/>
                <a:ahLst/>
                <a:cxnLst/>
                <a:rect l="l" t="t" r="r" b="b"/>
                <a:pathLst>
                  <a:path w="973" h="793" extrusionOk="0">
                    <a:moveTo>
                      <a:pt x="611" y="0"/>
                    </a:moveTo>
                    <a:cubicBezTo>
                      <a:pt x="570" y="0"/>
                      <a:pt x="526" y="11"/>
                      <a:pt x="479" y="35"/>
                    </a:cubicBezTo>
                    <a:cubicBezTo>
                      <a:pt x="479" y="35"/>
                      <a:pt x="0" y="526"/>
                      <a:pt x="278" y="736"/>
                    </a:cubicBezTo>
                    <a:cubicBezTo>
                      <a:pt x="331" y="776"/>
                      <a:pt x="386" y="793"/>
                      <a:pt x="441" y="793"/>
                    </a:cubicBezTo>
                    <a:cubicBezTo>
                      <a:pt x="674" y="793"/>
                      <a:pt x="897" y="484"/>
                      <a:pt x="932" y="415"/>
                    </a:cubicBezTo>
                    <a:cubicBezTo>
                      <a:pt x="972" y="342"/>
                      <a:pt x="845" y="0"/>
                      <a:pt x="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220;p32">
                <a:extLst>
                  <a:ext uri="{FF2B5EF4-FFF2-40B4-BE49-F238E27FC236}">
                    <a16:creationId xmlns:a16="http://schemas.microsoft.com/office/drawing/2014/main" id="{29C65009-D11E-42F0-B72E-5AB9C72A2AF0}"/>
                  </a:ext>
                </a:extLst>
              </p:cNvPr>
              <p:cNvSpPr/>
              <p:nvPr/>
            </p:nvSpPr>
            <p:spPr>
              <a:xfrm>
                <a:off x="4443509" y="3258840"/>
                <a:ext cx="66886" cy="138378"/>
              </a:xfrm>
              <a:custGeom>
                <a:avLst/>
                <a:gdLst/>
                <a:ahLst/>
                <a:cxnLst/>
                <a:rect l="l" t="t" r="r" b="b"/>
                <a:pathLst>
                  <a:path w="1031" h="2133" extrusionOk="0">
                    <a:moveTo>
                      <a:pt x="650" y="1"/>
                    </a:moveTo>
                    <a:cubicBezTo>
                      <a:pt x="0" y="253"/>
                      <a:pt x="363" y="1988"/>
                      <a:pt x="483" y="2087"/>
                    </a:cubicBezTo>
                    <a:cubicBezTo>
                      <a:pt x="520" y="2119"/>
                      <a:pt x="568" y="2133"/>
                      <a:pt x="616" y="2133"/>
                    </a:cubicBezTo>
                    <a:cubicBezTo>
                      <a:pt x="724" y="2133"/>
                      <a:pt x="837" y="2063"/>
                      <a:pt x="855" y="1963"/>
                    </a:cubicBezTo>
                    <a:cubicBezTo>
                      <a:pt x="881" y="1817"/>
                      <a:pt x="684" y="1681"/>
                      <a:pt x="701" y="1552"/>
                    </a:cubicBezTo>
                    <a:cubicBezTo>
                      <a:pt x="722" y="1428"/>
                      <a:pt x="846" y="1501"/>
                      <a:pt x="911" y="1283"/>
                    </a:cubicBezTo>
                    <a:cubicBezTo>
                      <a:pt x="979" y="1065"/>
                      <a:pt x="795" y="980"/>
                      <a:pt x="722" y="864"/>
                    </a:cubicBezTo>
                    <a:cubicBezTo>
                      <a:pt x="650" y="753"/>
                      <a:pt x="787" y="680"/>
                      <a:pt x="872" y="616"/>
                    </a:cubicBezTo>
                    <a:cubicBezTo>
                      <a:pt x="1030" y="368"/>
                      <a:pt x="650" y="1"/>
                      <a:pt x="650" y="1"/>
                    </a:cubicBezTo>
                    <a:close/>
                  </a:path>
                </a:pathLst>
              </a:custGeom>
              <a:solidFill>
                <a:srgbClr val="FB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221;p32">
                <a:extLst>
                  <a:ext uri="{FF2B5EF4-FFF2-40B4-BE49-F238E27FC236}">
                    <a16:creationId xmlns:a16="http://schemas.microsoft.com/office/drawing/2014/main" id="{AB449ACF-431F-4B09-A4F9-381489F045C9}"/>
                  </a:ext>
                </a:extLst>
              </p:cNvPr>
              <p:cNvSpPr/>
              <p:nvPr/>
            </p:nvSpPr>
            <p:spPr>
              <a:xfrm>
                <a:off x="4330625" y="2857584"/>
                <a:ext cx="38341" cy="46386"/>
              </a:xfrm>
              <a:custGeom>
                <a:avLst/>
                <a:gdLst/>
                <a:ahLst/>
                <a:cxnLst/>
                <a:rect l="l" t="t" r="r" b="b"/>
                <a:pathLst>
                  <a:path w="591" h="715" extrusionOk="0">
                    <a:moveTo>
                      <a:pt x="0" y="1"/>
                    </a:moveTo>
                    <a:lnTo>
                      <a:pt x="0" y="715"/>
                    </a:lnTo>
                    <a:lnTo>
                      <a:pt x="590" y="715"/>
                    </a:lnTo>
                    <a:lnTo>
                      <a:pt x="590" y="1"/>
                    </a:lnTo>
                    <a:close/>
                  </a:path>
                </a:pathLst>
              </a:custGeom>
              <a:solidFill>
                <a:srgbClr val="4C9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222;p32">
                <a:extLst>
                  <a:ext uri="{FF2B5EF4-FFF2-40B4-BE49-F238E27FC236}">
                    <a16:creationId xmlns:a16="http://schemas.microsoft.com/office/drawing/2014/main" id="{8EEF38C7-3471-47B4-B9C5-5F8D20F2083F}"/>
                  </a:ext>
                </a:extLst>
              </p:cNvPr>
              <p:cNvSpPr/>
              <p:nvPr/>
            </p:nvSpPr>
            <p:spPr>
              <a:xfrm>
                <a:off x="4343405" y="2916102"/>
                <a:ext cx="334755" cy="698898"/>
              </a:xfrm>
              <a:custGeom>
                <a:avLst/>
                <a:gdLst/>
                <a:ahLst/>
                <a:cxnLst/>
                <a:rect l="l" t="t" r="r" b="b"/>
                <a:pathLst>
                  <a:path w="5160" h="10773" extrusionOk="0">
                    <a:moveTo>
                      <a:pt x="98" y="1"/>
                    </a:moveTo>
                    <a:cubicBezTo>
                      <a:pt x="47" y="1"/>
                      <a:pt x="0" y="43"/>
                      <a:pt x="0" y="95"/>
                    </a:cubicBezTo>
                    <a:lnTo>
                      <a:pt x="0" y="8537"/>
                    </a:lnTo>
                    <a:cubicBezTo>
                      <a:pt x="0" y="9768"/>
                      <a:pt x="1005" y="10772"/>
                      <a:pt x="2236" y="10772"/>
                    </a:cubicBezTo>
                    <a:lnTo>
                      <a:pt x="2924" y="10772"/>
                    </a:lnTo>
                    <a:cubicBezTo>
                      <a:pt x="4155" y="10772"/>
                      <a:pt x="5159" y="9768"/>
                      <a:pt x="5159" y="8537"/>
                    </a:cubicBezTo>
                    <a:lnTo>
                      <a:pt x="5159" y="7660"/>
                    </a:lnTo>
                    <a:cubicBezTo>
                      <a:pt x="5159" y="7370"/>
                      <a:pt x="4984" y="7109"/>
                      <a:pt x="4710" y="6994"/>
                    </a:cubicBezTo>
                    <a:lnTo>
                      <a:pt x="4193" y="6818"/>
                    </a:lnTo>
                    <a:cubicBezTo>
                      <a:pt x="4182" y="6815"/>
                      <a:pt x="4171" y="6813"/>
                      <a:pt x="4161" y="6813"/>
                    </a:cubicBezTo>
                    <a:cubicBezTo>
                      <a:pt x="4120" y="6813"/>
                      <a:pt x="4083" y="6837"/>
                      <a:pt x="4069" y="6874"/>
                    </a:cubicBezTo>
                    <a:cubicBezTo>
                      <a:pt x="4052" y="6925"/>
                      <a:pt x="4078" y="6981"/>
                      <a:pt x="4129" y="6998"/>
                    </a:cubicBezTo>
                    <a:lnTo>
                      <a:pt x="4642" y="7177"/>
                    </a:lnTo>
                    <a:cubicBezTo>
                      <a:pt x="4839" y="7259"/>
                      <a:pt x="4967" y="7447"/>
                      <a:pt x="4967" y="7660"/>
                    </a:cubicBezTo>
                    <a:lnTo>
                      <a:pt x="4967" y="8537"/>
                    </a:lnTo>
                    <a:cubicBezTo>
                      <a:pt x="4967" y="9665"/>
                      <a:pt x="4048" y="10580"/>
                      <a:pt x="2924" y="10580"/>
                    </a:cubicBezTo>
                    <a:lnTo>
                      <a:pt x="2236" y="10580"/>
                    </a:lnTo>
                    <a:cubicBezTo>
                      <a:pt x="1111" y="10580"/>
                      <a:pt x="192" y="9665"/>
                      <a:pt x="192" y="8537"/>
                    </a:cubicBezTo>
                    <a:lnTo>
                      <a:pt x="192" y="95"/>
                    </a:lnTo>
                    <a:cubicBezTo>
                      <a:pt x="192" y="43"/>
                      <a:pt x="150" y="1"/>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223;p32">
                <a:extLst>
                  <a:ext uri="{FF2B5EF4-FFF2-40B4-BE49-F238E27FC236}">
                    <a16:creationId xmlns:a16="http://schemas.microsoft.com/office/drawing/2014/main" id="{76E4B3C0-0B8D-43D7-BE59-B73ACE38131B}"/>
                  </a:ext>
                </a:extLst>
              </p:cNvPr>
              <p:cNvSpPr/>
              <p:nvPr/>
            </p:nvSpPr>
            <p:spPr>
              <a:xfrm>
                <a:off x="4613224" y="3346747"/>
                <a:ext cx="29713" cy="47229"/>
              </a:xfrm>
              <a:custGeom>
                <a:avLst/>
                <a:gdLst/>
                <a:ahLst/>
                <a:cxnLst/>
                <a:rect l="l" t="t" r="r" b="b"/>
                <a:pathLst>
                  <a:path w="458" h="728" extrusionOk="0">
                    <a:moveTo>
                      <a:pt x="252" y="1"/>
                    </a:moveTo>
                    <a:lnTo>
                      <a:pt x="0" y="650"/>
                    </a:lnTo>
                    <a:lnTo>
                      <a:pt x="205" y="727"/>
                    </a:lnTo>
                    <a:lnTo>
                      <a:pt x="457" y="82"/>
                    </a:lnTo>
                    <a:lnTo>
                      <a:pt x="252" y="1"/>
                    </a:lnTo>
                    <a:close/>
                  </a:path>
                </a:pathLst>
              </a:custGeom>
              <a:solidFill>
                <a:srgbClr val="9F73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224;p32">
                <a:extLst>
                  <a:ext uri="{FF2B5EF4-FFF2-40B4-BE49-F238E27FC236}">
                    <a16:creationId xmlns:a16="http://schemas.microsoft.com/office/drawing/2014/main" id="{90EB9B20-55D7-41D6-95B3-895EC6C12769}"/>
                  </a:ext>
                </a:extLst>
              </p:cNvPr>
              <p:cNvSpPr/>
              <p:nvPr/>
            </p:nvSpPr>
            <p:spPr>
              <a:xfrm>
                <a:off x="4639823" y="3357322"/>
                <a:ext cx="30037" cy="47164"/>
              </a:xfrm>
              <a:custGeom>
                <a:avLst/>
                <a:gdLst/>
                <a:ahLst/>
                <a:cxnLst/>
                <a:rect l="l" t="t" r="r" b="b"/>
                <a:pathLst>
                  <a:path w="463" h="727" extrusionOk="0">
                    <a:moveTo>
                      <a:pt x="257" y="0"/>
                    </a:moveTo>
                    <a:lnTo>
                      <a:pt x="0" y="646"/>
                    </a:lnTo>
                    <a:lnTo>
                      <a:pt x="206" y="727"/>
                    </a:lnTo>
                    <a:lnTo>
                      <a:pt x="462" y="77"/>
                    </a:lnTo>
                    <a:lnTo>
                      <a:pt x="257" y="0"/>
                    </a:lnTo>
                    <a:close/>
                  </a:path>
                </a:pathLst>
              </a:custGeom>
              <a:solidFill>
                <a:srgbClr val="9F73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225;p32">
                <a:extLst>
                  <a:ext uri="{FF2B5EF4-FFF2-40B4-BE49-F238E27FC236}">
                    <a16:creationId xmlns:a16="http://schemas.microsoft.com/office/drawing/2014/main" id="{6FA1990F-3334-466B-A08E-78E822686280}"/>
                  </a:ext>
                </a:extLst>
              </p:cNvPr>
              <p:cNvSpPr/>
              <p:nvPr/>
            </p:nvSpPr>
            <p:spPr>
              <a:xfrm>
                <a:off x="4226888" y="2597173"/>
                <a:ext cx="174514" cy="228295"/>
              </a:xfrm>
              <a:custGeom>
                <a:avLst/>
                <a:gdLst/>
                <a:ahLst/>
                <a:cxnLst/>
                <a:rect l="l" t="t" r="r" b="b"/>
                <a:pathLst>
                  <a:path w="2690" h="3519" extrusionOk="0">
                    <a:moveTo>
                      <a:pt x="493" y="1"/>
                    </a:moveTo>
                    <a:cubicBezTo>
                      <a:pt x="310" y="1"/>
                      <a:pt x="142" y="36"/>
                      <a:pt x="1" y="82"/>
                    </a:cubicBezTo>
                    <a:lnTo>
                      <a:pt x="1" y="3044"/>
                    </a:lnTo>
                    <a:cubicBezTo>
                      <a:pt x="1" y="3309"/>
                      <a:pt x="215" y="3519"/>
                      <a:pt x="475" y="3519"/>
                    </a:cubicBezTo>
                    <a:lnTo>
                      <a:pt x="2215" y="3519"/>
                    </a:lnTo>
                    <a:cubicBezTo>
                      <a:pt x="2476" y="3519"/>
                      <a:pt x="2689" y="3309"/>
                      <a:pt x="2689" y="3044"/>
                    </a:cubicBezTo>
                    <a:lnTo>
                      <a:pt x="2689" y="467"/>
                    </a:lnTo>
                    <a:cubicBezTo>
                      <a:pt x="2528" y="518"/>
                      <a:pt x="2345" y="555"/>
                      <a:pt x="2152" y="555"/>
                    </a:cubicBezTo>
                    <a:cubicBezTo>
                      <a:pt x="1889" y="555"/>
                      <a:pt x="1609" y="486"/>
                      <a:pt x="1343" y="292"/>
                    </a:cubicBezTo>
                    <a:cubicBezTo>
                      <a:pt x="1049" y="73"/>
                      <a:pt x="755" y="1"/>
                      <a:pt x="4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226;p32">
                <a:extLst>
                  <a:ext uri="{FF2B5EF4-FFF2-40B4-BE49-F238E27FC236}">
                    <a16:creationId xmlns:a16="http://schemas.microsoft.com/office/drawing/2014/main" id="{153AB0FE-5CAE-40EE-A5FB-137B6FB60AAC}"/>
                  </a:ext>
                </a:extLst>
              </p:cNvPr>
              <p:cNvSpPr/>
              <p:nvPr/>
            </p:nvSpPr>
            <p:spPr>
              <a:xfrm>
                <a:off x="4254915" y="2577775"/>
                <a:ext cx="118462" cy="55274"/>
              </a:xfrm>
              <a:custGeom>
                <a:avLst/>
                <a:gdLst/>
                <a:ahLst/>
                <a:cxnLst/>
                <a:rect l="l" t="t" r="r" b="b"/>
                <a:pathLst>
                  <a:path w="1826" h="852" extrusionOk="0">
                    <a:moveTo>
                      <a:pt x="1" y="1"/>
                    </a:moveTo>
                    <a:lnTo>
                      <a:pt x="1" y="851"/>
                    </a:lnTo>
                    <a:lnTo>
                      <a:pt x="1826" y="851"/>
                    </a:lnTo>
                    <a:lnTo>
                      <a:pt x="18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227;p32">
                <a:extLst>
                  <a:ext uri="{FF2B5EF4-FFF2-40B4-BE49-F238E27FC236}">
                    <a16:creationId xmlns:a16="http://schemas.microsoft.com/office/drawing/2014/main" id="{670D04B8-5FED-46CA-BDB9-0AC4ADC34E1B}"/>
                  </a:ext>
                </a:extLst>
              </p:cNvPr>
              <p:cNvSpPr/>
              <p:nvPr/>
            </p:nvSpPr>
            <p:spPr>
              <a:xfrm>
                <a:off x="4254915" y="2696173"/>
                <a:ext cx="118462" cy="86608"/>
              </a:xfrm>
              <a:custGeom>
                <a:avLst/>
                <a:gdLst/>
                <a:ahLst/>
                <a:cxnLst/>
                <a:rect l="l" t="t" r="r" b="b"/>
                <a:pathLst>
                  <a:path w="1826" h="1335" extrusionOk="0">
                    <a:moveTo>
                      <a:pt x="1" y="1"/>
                    </a:moveTo>
                    <a:lnTo>
                      <a:pt x="1" y="1335"/>
                    </a:lnTo>
                    <a:lnTo>
                      <a:pt x="1826" y="1335"/>
                    </a:lnTo>
                    <a:lnTo>
                      <a:pt x="1826" y="1"/>
                    </a:lnTo>
                    <a:close/>
                  </a:path>
                </a:pathLst>
              </a:custGeom>
              <a:solidFill>
                <a:srgbClr val="FFEB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228;p32">
                <a:extLst>
                  <a:ext uri="{FF2B5EF4-FFF2-40B4-BE49-F238E27FC236}">
                    <a16:creationId xmlns:a16="http://schemas.microsoft.com/office/drawing/2014/main" id="{E8E0104C-93B3-4063-990F-EDC56B1A869E}"/>
                  </a:ext>
                </a:extLst>
              </p:cNvPr>
              <p:cNvSpPr/>
              <p:nvPr/>
            </p:nvSpPr>
            <p:spPr>
              <a:xfrm>
                <a:off x="4266009" y="2589193"/>
                <a:ext cx="41909" cy="8044"/>
              </a:xfrm>
              <a:custGeom>
                <a:avLst/>
                <a:gdLst/>
                <a:ahLst/>
                <a:cxnLst/>
                <a:rect l="l" t="t" r="r" b="b"/>
                <a:pathLst>
                  <a:path w="646" h="124" extrusionOk="0">
                    <a:moveTo>
                      <a:pt x="0" y="0"/>
                    </a:moveTo>
                    <a:lnTo>
                      <a:pt x="0" y="124"/>
                    </a:lnTo>
                    <a:lnTo>
                      <a:pt x="646" y="124"/>
                    </a:lnTo>
                    <a:lnTo>
                      <a:pt x="646" y="0"/>
                    </a:lnTo>
                    <a:close/>
                  </a:path>
                </a:pathLst>
              </a:custGeom>
              <a:solidFill>
                <a:srgbClr val="F05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229;p32">
                <a:extLst>
                  <a:ext uri="{FF2B5EF4-FFF2-40B4-BE49-F238E27FC236}">
                    <a16:creationId xmlns:a16="http://schemas.microsoft.com/office/drawing/2014/main" id="{8BF494A1-3889-46C9-BD64-34AB23B7F1A7}"/>
                  </a:ext>
                </a:extLst>
              </p:cNvPr>
              <p:cNvSpPr/>
              <p:nvPr/>
            </p:nvSpPr>
            <p:spPr>
              <a:xfrm>
                <a:off x="4266268" y="2610797"/>
                <a:ext cx="88814" cy="8109"/>
              </a:xfrm>
              <a:custGeom>
                <a:avLst/>
                <a:gdLst/>
                <a:ahLst/>
                <a:cxnLst/>
                <a:rect l="l" t="t" r="r" b="b"/>
                <a:pathLst>
                  <a:path w="1369" h="125" extrusionOk="0">
                    <a:moveTo>
                      <a:pt x="1" y="0"/>
                    </a:moveTo>
                    <a:lnTo>
                      <a:pt x="1" y="124"/>
                    </a:lnTo>
                    <a:lnTo>
                      <a:pt x="1369" y="124"/>
                    </a:lnTo>
                    <a:lnTo>
                      <a:pt x="1369" y="0"/>
                    </a:lnTo>
                    <a:close/>
                  </a:path>
                </a:pathLst>
              </a:custGeom>
              <a:solidFill>
                <a:srgbClr val="F05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230;p32">
                <a:extLst>
                  <a:ext uri="{FF2B5EF4-FFF2-40B4-BE49-F238E27FC236}">
                    <a16:creationId xmlns:a16="http://schemas.microsoft.com/office/drawing/2014/main" id="{602E0873-1BC8-434D-9EEE-0627B1F2B68C}"/>
                  </a:ext>
                </a:extLst>
              </p:cNvPr>
              <p:cNvSpPr/>
              <p:nvPr/>
            </p:nvSpPr>
            <p:spPr>
              <a:xfrm>
                <a:off x="4266268" y="2711484"/>
                <a:ext cx="96599" cy="8109"/>
              </a:xfrm>
              <a:custGeom>
                <a:avLst/>
                <a:gdLst/>
                <a:ahLst/>
                <a:cxnLst/>
                <a:rect l="l" t="t" r="r" b="b"/>
                <a:pathLst>
                  <a:path w="1489" h="125" extrusionOk="0">
                    <a:moveTo>
                      <a:pt x="1" y="0"/>
                    </a:moveTo>
                    <a:lnTo>
                      <a:pt x="1" y="124"/>
                    </a:lnTo>
                    <a:lnTo>
                      <a:pt x="1488" y="124"/>
                    </a:lnTo>
                    <a:lnTo>
                      <a:pt x="1488" y="0"/>
                    </a:lnTo>
                    <a:close/>
                  </a:path>
                </a:pathLst>
              </a:custGeom>
              <a:solidFill>
                <a:srgbClr val="F05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231;p32">
                <a:extLst>
                  <a:ext uri="{FF2B5EF4-FFF2-40B4-BE49-F238E27FC236}">
                    <a16:creationId xmlns:a16="http://schemas.microsoft.com/office/drawing/2014/main" id="{08B36DB1-CB71-4BDD-BAD3-E5FFEA47CE49}"/>
                  </a:ext>
                </a:extLst>
              </p:cNvPr>
              <p:cNvSpPr/>
              <p:nvPr/>
            </p:nvSpPr>
            <p:spPr>
              <a:xfrm>
                <a:off x="4266268" y="2731401"/>
                <a:ext cx="96599" cy="8109"/>
              </a:xfrm>
              <a:custGeom>
                <a:avLst/>
                <a:gdLst/>
                <a:ahLst/>
                <a:cxnLst/>
                <a:rect l="l" t="t" r="r" b="b"/>
                <a:pathLst>
                  <a:path w="1489" h="125" extrusionOk="0">
                    <a:moveTo>
                      <a:pt x="1" y="1"/>
                    </a:moveTo>
                    <a:lnTo>
                      <a:pt x="1" y="125"/>
                    </a:lnTo>
                    <a:lnTo>
                      <a:pt x="1488" y="125"/>
                    </a:lnTo>
                    <a:lnTo>
                      <a:pt x="1488" y="1"/>
                    </a:lnTo>
                    <a:close/>
                  </a:path>
                </a:pathLst>
              </a:custGeom>
              <a:solidFill>
                <a:srgbClr val="F05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232;p32">
                <a:extLst>
                  <a:ext uri="{FF2B5EF4-FFF2-40B4-BE49-F238E27FC236}">
                    <a16:creationId xmlns:a16="http://schemas.microsoft.com/office/drawing/2014/main" id="{F08DFDE4-1647-49D2-861F-A7F46F15C5D9}"/>
                  </a:ext>
                </a:extLst>
              </p:cNvPr>
              <p:cNvSpPr/>
              <p:nvPr/>
            </p:nvSpPr>
            <p:spPr>
              <a:xfrm>
                <a:off x="4266268" y="2751642"/>
                <a:ext cx="96599" cy="8109"/>
              </a:xfrm>
              <a:custGeom>
                <a:avLst/>
                <a:gdLst/>
                <a:ahLst/>
                <a:cxnLst/>
                <a:rect l="l" t="t" r="r" b="b"/>
                <a:pathLst>
                  <a:path w="1489" h="125" extrusionOk="0">
                    <a:moveTo>
                      <a:pt x="1" y="1"/>
                    </a:moveTo>
                    <a:lnTo>
                      <a:pt x="1" y="125"/>
                    </a:lnTo>
                    <a:lnTo>
                      <a:pt x="1488" y="125"/>
                    </a:lnTo>
                    <a:lnTo>
                      <a:pt x="1488" y="1"/>
                    </a:lnTo>
                    <a:close/>
                  </a:path>
                </a:pathLst>
              </a:custGeom>
              <a:solidFill>
                <a:srgbClr val="F05B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233;p32">
                <a:extLst>
                  <a:ext uri="{FF2B5EF4-FFF2-40B4-BE49-F238E27FC236}">
                    <a16:creationId xmlns:a16="http://schemas.microsoft.com/office/drawing/2014/main" id="{386926E2-E859-4AD1-9D0C-3F1947F3CBBC}"/>
                  </a:ext>
                </a:extLst>
              </p:cNvPr>
              <p:cNvSpPr/>
              <p:nvPr/>
            </p:nvSpPr>
            <p:spPr>
              <a:xfrm>
                <a:off x="5372467" y="3638623"/>
                <a:ext cx="161474" cy="152456"/>
              </a:xfrm>
              <a:custGeom>
                <a:avLst/>
                <a:gdLst/>
                <a:ahLst/>
                <a:cxnLst/>
                <a:rect l="l" t="t" r="r" b="b"/>
                <a:pathLst>
                  <a:path w="2489" h="2350" extrusionOk="0">
                    <a:moveTo>
                      <a:pt x="1474" y="0"/>
                    </a:moveTo>
                    <a:cubicBezTo>
                      <a:pt x="1249" y="0"/>
                      <a:pt x="1027" y="32"/>
                      <a:pt x="924" y="50"/>
                    </a:cubicBezTo>
                    <a:cubicBezTo>
                      <a:pt x="723" y="88"/>
                      <a:pt x="265" y="229"/>
                      <a:pt x="133" y="567"/>
                    </a:cubicBezTo>
                    <a:cubicBezTo>
                      <a:pt x="0" y="909"/>
                      <a:pt x="240" y="1067"/>
                      <a:pt x="381" y="1123"/>
                    </a:cubicBezTo>
                    <a:cubicBezTo>
                      <a:pt x="355" y="1238"/>
                      <a:pt x="218" y="1960"/>
                      <a:pt x="325" y="2110"/>
                    </a:cubicBezTo>
                    <a:cubicBezTo>
                      <a:pt x="417" y="2240"/>
                      <a:pt x="602" y="2350"/>
                      <a:pt x="762" y="2350"/>
                    </a:cubicBezTo>
                    <a:cubicBezTo>
                      <a:pt x="781" y="2350"/>
                      <a:pt x="799" y="2348"/>
                      <a:pt x="817" y="2345"/>
                    </a:cubicBezTo>
                    <a:cubicBezTo>
                      <a:pt x="988" y="2319"/>
                      <a:pt x="937" y="2191"/>
                      <a:pt x="1137" y="2157"/>
                    </a:cubicBezTo>
                    <a:cubicBezTo>
                      <a:pt x="1195" y="2147"/>
                      <a:pt x="1241" y="2144"/>
                      <a:pt x="1282" y="2144"/>
                    </a:cubicBezTo>
                    <a:cubicBezTo>
                      <a:pt x="1367" y="2144"/>
                      <a:pt x="1428" y="2158"/>
                      <a:pt x="1526" y="2158"/>
                    </a:cubicBezTo>
                    <a:cubicBezTo>
                      <a:pt x="1541" y="2158"/>
                      <a:pt x="1556" y="2158"/>
                      <a:pt x="1573" y="2157"/>
                    </a:cubicBezTo>
                    <a:cubicBezTo>
                      <a:pt x="1757" y="2148"/>
                      <a:pt x="1787" y="1999"/>
                      <a:pt x="1907" y="1973"/>
                    </a:cubicBezTo>
                    <a:cubicBezTo>
                      <a:pt x="1936" y="1966"/>
                      <a:pt x="1961" y="1963"/>
                      <a:pt x="1984" y="1963"/>
                    </a:cubicBezTo>
                    <a:cubicBezTo>
                      <a:pt x="2037" y="1963"/>
                      <a:pt x="2082" y="1977"/>
                      <a:pt x="2157" y="1977"/>
                    </a:cubicBezTo>
                    <a:cubicBezTo>
                      <a:pt x="2178" y="1977"/>
                      <a:pt x="2201" y="1976"/>
                      <a:pt x="2227" y="1973"/>
                    </a:cubicBezTo>
                    <a:cubicBezTo>
                      <a:pt x="2386" y="1956"/>
                      <a:pt x="2488" y="1366"/>
                      <a:pt x="2420" y="896"/>
                    </a:cubicBezTo>
                    <a:cubicBezTo>
                      <a:pt x="2351" y="426"/>
                      <a:pt x="2035" y="139"/>
                      <a:pt x="2035" y="139"/>
                    </a:cubicBezTo>
                    <a:cubicBezTo>
                      <a:pt x="1919" y="31"/>
                      <a:pt x="1695" y="0"/>
                      <a:pt x="1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234;p32">
                <a:extLst>
                  <a:ext uri="{FF2B5EF4-FFF2-40B4-BE49-F238E27FC236}">
                    <a16:creationId xmlns:a16="http://schemas.microsoft.com/office/drawing/2014/main" id="{75DCCBEF-F443-4E70-9463-5E6899B6A29E}"/>
                  </a:ext>
                </a:extLst>
              </p:cNvPr>
              <p:cNvSpPr/>
              <p:nvPr/>
            </p:nvSpPr>
            <p:spPr>
              <a:xfrm>
                <a:off x="5127625" y="2811263"/>
                <a:ext cx="96793" cy="40028"/>
              </a:xfrm>
              <a:custGeom>
                <a:avLst/>
                <a:gdLst/>
                <a:ahLst/>
                <a:cxnLst/>
                <a:rect l="l" t="t" r="r" b="b"/>
                <a:pathLst>
                  <a:path w="1492" h="617" extrusionOk="0">
                    <a:moveTo>
                      <a:pt x="1419" y="1"/>
                    </a:moveTo>
                    <a:cubicBezTo>
                      <a:pt x="1419" y="1"/>
                      <a:pt x="759" y="26"/>
                      <a:pt x="316" y="26"/>
                    </a:cubicBezTo>
                    <a:cubicBezTo>
                      <a:pt x="183" y="26"/>
                      <a:pt x="70" y="24"/>
                      <a:pt x="0" y="18"/>
                    </a:cubicBezTo>
                    <a:lnTo>
                      <a:pt x="0" y="18"/>
                    </a:lnTo>
                    <a:cubicBezTo>
                      <a:pt x="30" y="125"/>
                      <a:pt x="43" y="257"/>
                      <a:pt x="43" y="386"/>
                    </a:cubicBezTo>
                    <a:cubicBezTo>
                      <a:pt x="325" y="458"/>
                      <a:pt x="838" y="569"/>
                      <a:pt x="1419" y="612"/>
                    </a:cubicBezTo>
                    <a:cubicBezTo>
                      <a:pt x="1445" y="612"/>
                      <a:pt x="1466" y="612"/>
                      <a:pt x="1492" y="616"/>
                    </a:cubicBezTo>
                    <a:lnTo>
                      <a:pt x="1419" y="1"/>
                    </a:lnTo>
                    <a:close/>
                  </a:path>
                </a:pathLst>
              </a:custGeom>
              <a:solidFill>
                <a:srgbClr val="FB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235;p32">
                <a:extLst>
                  <a:ext uri="{FF2B5EF4-FFF2-40B4-BE49-F238E27FC236}">
                    <a16:creationId xmlns:a16="http://schemas.microsoft.com/office/drawing/2014/main" id="{35459D28-2CAA-4050-8395-BEAEFFD478E9}"/>
                  </a:ext>
                </a:extLst>
              </p:cNvPr>
              <p:cNvSpPr/>
              <p:nvPr/>
            </p:nvSpPr>
            <p:spPr>
              <a:xfrm>
                <a:off x="4989764" y="2391776"/>
                <a:ext cx="355580" cy="434468"/>
              </a:xfrm>
              <a:custGeom>
                <a:avLst/>
                <a:gdLst/>
                <a:ahLst/>
                <a:cxnLst/>
                <a:rect l="l" t="t" r="r" b="b"/>
                <a:pathLst>
                  <a:path w="5481" h="6697" extrusionOk="0">
                    <a:moveTo>
                      <a:pt x="2483" y="1"/>
                    </a:moveTo>
                    <a:cubicBezTo>
                      <a:pt x="2431" y="1"/>
                      <a:pt x="2378" y="2"/>
                      <a:pt x="2326" y="4"/>
                    </a:cubicBezTo>
                    <a:cubicBezTo>
                      <a:pt x="1681" y="25"/>
                      <a:pt x="1236" y="226"/>
                      <a:pt x="911" y="495"/>
                    </a:cubicBezTo>
                    <a:cubicBezTo>
                      <a:pt x="441" y="880"/>
                      <a:pt x="172" y="1462"/>
                      <a:pt x="120" y="2068"/>
                    </a:cubicBezTo>
                    <a:cubicBezTo>
                      <a:pt x="26" y="3244"/>
                      <a:pt x="1" y="5514"/>
                      <a:pt x="659" y="6078"/>
                    </a:cubicBezTo>
                    <a:cubicBezTo>
                      <a:pt x="1110" y="6469"/>
                      <a:pt x="1885" y="6696"/>
                      <a:pt x="2685" y="6696"/>
                    </a:cubicBezTo>
                    <a:cubicBezTo>
                      <a:pt x="3416" y="6696"/>
                      <a:pt x="4169" y="6506"/>
                      <a:pt x="4715" y="6078"/>
                    </a:cubicBezTo>
                    <a:cubicBezTo>
                      <a:pt x="5314" y="5505"/>
                      <a:pt x="5481" y="4060"/>
                      <a:pt x="5263" y="2295"/>
                    </a:cubicBezTo>
                    <a:cubicBezTo>
                      <a:pt x="5049" y="597"/>
                      <a:pt x="3734" y="1"/>
                      <a:pt x="24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236;p32">
                <a:extLst>
                  <a:ext uri="{FF2B5EF4-FFF2-40B4-BE49-F238E27FC236}">
                    <a16:creationId xmlns:a16="http://schemas.microsoft.com/office/drawing/2014/main" id="{8A49B010-4D65-431E-B8A0-A173BE56E1E0}"/>
                  </a:ext>
                </a:extLst>
              </p:cNvPr>
              <p:cNvSpPr/>
              <p:nvPr/>
            </p:nvSpPr>
            <p:spPr>
              <a:xfrm>
                <a:off x="5309343" y="2588933"/>
                <a:ext cx="102567" cy="107238"/>
              </a:xfrm>
              <a:custGeom>
                <a:avLst/>
                <a:gdLst/>
                <a:ahLst/>
                <a:cxnLst/>
                <a:rect l="l" t="t" r="r" b="b"/>
                <a:pathLst>
                  <a:path w="1581" h="1653" extrusionOk="0">
                    <a:moveTo>
                      <a:pt x="832" y="1"/>
                    </a:moveTo>
                    <a:cubicBezTo>
                      <a:pt x="379" y="1"/>
                      <a:pt x="174" y="449"/>
                      <a:pt x="174" y="449"/>
                    </a:cubicBezTo>
                    <a:cubicBezTo>
                      <a:pt x="0" y="1126"/>
                      <a:pt x="133" y="1652"/>
                      <a:pt x="521" y="1652"/>
                    </a:cubicBezTo>
                    <a:cubicBezTo>
                      <a:pt x="591" y="1652"/>
                      <a:pt x="669" y="1635"/>
                      <a:pt x="755" y="1598"/>
                    </a:cubicBezTo>
                    <a:cubicBezTo>
                      <a:pt x="1320" y="1363"/>
                      <a:pt x="1580" y="158"/>
                      <a:pt x="1003" y="21"/>
                    </a:cubicBezTo>
                    <a:cubicBezTo>
                      <a:pt x="943" y="7"/>
                      <a:pt x="886" y="1"/>
                      <a:pt x="8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237;p32">
                <a:extLst>
                  <a:ext uri="{FF2B5EF4-FFF2-40B4-BE49-F238E27FC236}">
                    <a16:creationId xmlns:a16="http://schemas.microsoft.com/office/drawing/2014/main" id="{BFBD7CA8-41CC-4132-BA49-EFB4FD7B3CF8}"/>
                  </a:ext>
                </a:extLst>
              </p:cNvPr>
              <p:cNvSpPr/>
              <p:nvPr/>
            </p:nvSpPr>
            <p:spPr>
              <a:xfrm>
                <a:off x="4920995" y="2588933"/>
                <a:ext cx="102632" cy="107238"/>
              </a:xfrm>
              <a:custGeom>
                <a:avLst/>
                <a:gdLst/>
                <a:ahLst/>
                <a:cxnLst/>
                <a:rect l="l" t="t" r="r" b="b"/>
                <a:pathLst>
                  <a:path w="1582" h="1653" extrusionOk="0">
                    <a:moveTo>
                      <a:pt x="750" y="1"/>
                    </a:moveTo>
                    <a:cubicBezTo>
                      <a:pt x="696" y="1"/>
                      <a:pt x="639" y="7"/>
                      <a:pt x="578" y="21"/>
                    </a:cubicBezTo>
                    <a:cubicBezTo>
                      <a:pt x="1" y="158"/>
                      <a:pt x="261" y="1363"/>
                      <a:pt x="830" y="1598"/>
                    </a:cubicBezTo>
                    <a:cubicBezTo>
                      <a:pt x="916" y="1635"/>
                      <a:pt x="995" y="1652"/>
                      <a:pt x="1064" y="1652"/>
                    </a:cubicBezTo>
                    <a:cubicBezTo>
                      <a:pt x="1451" y="1652"/>
                      <a:pt x="1581" y="1126"/>
                      <a:pt x="1411" y="449"/>
                    </a:cubicBezTo>
                    <a:cubicBezTo>
                      <a:pt x="1411" y="449"/>
                      <a:pt x="1206" y="1"/>
                      <a:pt x="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238;p32">
                <a:extLst>
                  <a:ext uri="{FF2B5EF4-FFF2-40B4-BE49-F238E27FC236}">
                    <a16:creationId xmlns:a16="http://schemas.microsoft.com/office/drawing/2014/main" id="{54A95749-823C-4E90-ADCF-E7C922F79D52}"/>
                  </a:ext>
                </a:extLst>
              </p:cNvPr>
              <p:cNvSpPr/>
              <p:nvPr/>
            </p:nvSpPr>
            <p:spPr>
              <a:xfrm>
                <a:off x="4920476" y="2282979"/>
                <a:ext cx="456461" cy="365571"/>
              </a:xfrm>
              <a:custGeom>
                <a:avLst/>
                <a:gdLst/>
                <a:ahLst/>
                <a:cxnLst/>
                <a:rect l="l" t="t" r="r" b="b"/>
                <a:pathLst>
                  <a:path w="7036" h="5635" extrusionOk="0">
                    <a:moveTo>
                      <a:pt x="4644" y="0"/>
                    </a:moveTo>
                    <a:cubicBezTo>
                      <a:pt x="4633" y="0"/>
                      <a:pt x="4623" y="1"/>
                      <a:pt x="4612" y="1"/>
                    </a:cubicBezTo>
                    <a:cubicBezTo>
                      <a:pt x="4685" y="262"/>
                      <a:pt x="4779" y="595"/>
                      <a:pt x="4779" y="595"/>
                    </a:cubicBezTo>
                    <a:cubicBezTo>
                      <a:pt x="4779" y="595"/>
                      <a:pt x="4079" y="375"/>
                      <a:pt x="3244" y="375"/>
                    </a:cubicBezTo>
                    <a:cubicBezTo>
                      <a:pt x="2394" y="375"/>
                      <a:pt x="1405" y="604"/>
                      <a:pt x="876" y="1527"/>
                    </a:cubicBezTo>
                    <a:cubicBezTo>
                      <a:pt x="543" y="2254"/>
                      <a:pt x="0" y="4459"/>
                      <a:pt x="1214" y="5545"/>
                    </a:cubicBezTo>
                    <a:cubicBezTo>
                      <a:pt x="1569" y="4814"/>
                      <a:pt x="1723" y="3553"/>
                      <a:pt x="1616" y="3215"/>
                    </a:cubicBezTo>
                    <a:lnTo>
                      <a:pt x="1616" y="3215"/>
                    </a:lnTo>
                    <a:cubicBezTo>
                      <a:pt x="1616" y="3216"/>
                      <a:pt x="1908" y="3479"/>
                      <a:pt x="2793" y="3479"/>
                    </a:cubicBezTo>
                    <a:cubicBezTo>
                      <a:pt x="2872" y="3479"/>
                      <a:pt x="2955" y="3476"/>
                      <a:pt x="3044" y="3472"/>
                    </a:cubicBezTo>
                    <a:cubicBezTo>
                      <a:pt x="2834" y="3156"/>
                      <a:pt x="2706" y="2780"/>
                      <a:pt x="2706" y="2779"/>
                    </a:cubicBezTo>
                    <a:lnTo>
                      <a:pt x="2706" y="2779"/>
                    </a:lnTo>
                    <a:cubicBezTo>
                      <a:pt x="2706" y="2780"/>
                      <a:pt x="3505" y="3566"/>
                      <a:pt x="4954" y="3583"/>
                    </a:cubicBezTo>
                    <a:lnTo>
                      <a:pt x="5390" y="3583"/>
                    </a:lnTo>
                    <a:lnTo>
                      <a:pt x="5206" y="2891"/>
                    </a:lnTo>
                    <a:lnTo>
                      <a:pt x="5206" y="2891"/>
                    </a:lnTo>
                    <a:cubicBezTo>
                      <a:pt x="5207" y="2891"/>
                      <a:pt x="5664" y="3245"/>
                      <a:pt x="5796" y="3681"/>
                    </a:cubicBezTo>
                    <a:cubicBezTo>
                      <a:pt x="5925" y="4126"/>
                      <a:pt x="5989" y="5169"/>
                      <a:pt x="6331" y="5635"/>
                    </a:cubicBezTo>
                    <a:cubicBezTo>
                      <a:pt x="6745" y="5041"/>
                      <a:pt x="7036" y="3899"/>
                      <a:pt x="6976" y="2818"/>
                    </a:cubicBezTo>
                    <a:cubicBezTo>
                      <a:pt x="6920" y="1737"/>
                      <a:pt x="6125" y="1211"/>
                      <a:pt x="6125" y="1211"/>
                    </a:cubicBezTo>
                    <a:cubicBezTo>
                      <a:pt x="6125" y="1211"/>
                      <a:pt x="6383" y="968"/>
                      <a:pt x="6707" y="968"/>
                    </a:cubicBezTo>
                    <a:cubicBezTo>
                      <a:pt x="6729" y="968"/>
                      <a:pt x="6752" y="969"/>
                      <a:pt x="6775" y="971"/>
                    </a:cubicBezTo>
                    <a:cubicBezTo>
                      <a:pt x="6775" y="971"/>
                      <a:pt x="6625" y="841"/>
                      <a:pt x="6358" y="841"/>
                    </a:cubicBezTo>
                    <a:cubicBezTo>
                      <a:pt x="6227" y="841"/>
                      <a:pt x="6067" y="873"/>
                      <a:pt x="5882" y="967"/>
                    </a:cubicBezTo>
                    <a:cubicBezTo>
                      <a:pt x="5844" y="531"/>
                      <a:pt x="5185" y="0"/>
                      <a:pt x="4644" y="0"/>
                    </a:cubicBezTo>
                    <a:close/>
                  </a:path>
                </a:pathLst>
              </a:custGeom>
              <a:solidFill>
                <a:srgbClr val="6329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239;p32">
                <a:extLst>
                  <a:ext uri="{FF2B5EF4-FFF2-40B4-BE49-F238E27FC236}">
                    <a16:creationId xmlns:a16="http://schemas.microsoft.com/office/drawing/2014/main" id="{D7A39EE8-759F-4DFD-9195-F87624E1C751}"/>
                  </a:ext>
                </a:extLst>
              </p:cNvPr>
              <p:cNvSpPr/>
              <p:nvPr/>
            </p:nvSpPr>
            <p:spPr>
              <a:xfrm>
                <a:off x="4948438" y="2423889"/>
                <a:ext cx="424607" cy="224662"/>
              </a:xfrm>
              <a:custGeom>
                <a:avLst/>
                <a:gdLst/>
                <a:ahLst/>
                <a:cxnLst/>
                <a:rect l="l" t="t" r="r" b="b"/>
                <a:pathLst>
                  <a:path w="6545" h="3463" extrusionOk="0">
                    <a:moveTo>
                      <a:pt x="2006" y="0"/>
                    </a:moveTo>
                    <a:cubicBezTo>
                      <a:pt x="1843" y="120"/>
                      <a:pt x="1903" y="646"/>
                      <a:pt x="1903" y="646"/>
                    </a:cubicBezTo>
                    <a:cubicBezTo>
                      <a:pt x="1845" y="673"/>
                      <a:pt x="1774" y="685"/>
                      <a:pt x="1697" y="685"/>
                    </a:cubicBezTo>
                    <a:cubicBezTo>
                      <a:pt x="1352" y="685"/>
                      <a:pt x="882" y="462"/>
                      <a:pt x="881" y="462"/>
                    </a:cubicBezTo>
                    <a:lnTo>
                      <a:pt x="881" y="462"/>
                    </a:lnTo>
                    <a:cubicBezTo>
                      <a:pt x="881" y="462"/>
                      <a:pt x="911" y="1471"/>
                      <a:pt x="625" y="1591"/>
                    </a:cubicBezTo>
                    <a:cubicBezTo>
                      <a:pt x="608" y="1595"/>
                      <a:pt x="591" y="1597"/>
                      <a:pt x="574" y="1597"/>
                    </a:cubicBezTo>
                    <a:cubicBezTo>
                      <a:pt x="396" y="1597"/>
                      <a:pt x="187" y="1370"/>
                      <a:pt x="35" y="1167"/>
                    </a:cubicBezTo>
                    <a:lnTo>
                      <a:pt x="35" y="1167"/>
                    </a:lnTo>
                    <a:cubicBezTo>
                      <a:pt x="1" y="1962"/>
                      <a:pt x="159" y="2817"/>
                      <a:pt x="783" y="3373"/>
                    </a:cubicBezTo>
                    <a:cubicBezTo>
                      <a:pt x="1138" y="2642"/>
                      <a:pt x="1292" y="1381"/>
                      <a:pt x="1185" y="1043"/>
                    </a:cubicBezTo>
                    <a:lnTo>
                      <a:pt x="1185" y="1043"/>
                    </a:lnTo>
                    <a:cubicBezTo>
                      <a:pt x="1185" y="1044"/>
                      <a:pt x="1477" y="1307"/>
                      <a:pt x="2362" y="1307"/>
                    </a:cubicBezTo>
                    <a:cubicBezTo>
                      <a:pt x="2441" y="1307"/>
                      <a:pt x="2524" y="1304"/>
                      <a:pt x="2613" y="1300"/>
                    </a:cubicBezTo>
                    <a:cubicBezTo>
                      <a:pt x="2403" y="984"/>
                      <a:pt x="2275" y="608"/>
                      <a:pt x="2275" y="607"/>
                    </a:cubicBezTo>
                    <a:lnTo>
                      <a:pt x="2275" y="607"/>
                    </a:lnTo>
                    <a:cubicBezTo>
                      <a:pt x="2275" y="608"/>
                      <a:pt x="3074" y="1394"/>
                      <a:pt x="4523" y="1411"/>
                    </a:cubicBezTo>
                    <a:lnTo>
                      <a:pt x="4959" y="1411"/>
                    </a:lnTo>
                    <a:lnTo>
                      <a:pt x="4775" y="719"/>
                    </a:lnTo>
                    <a:lnTo>
                      <a:pt x="4775" y="719"/>
                    </a:lnTo>
                    <a:cubicBezTo>
                      <a:pt x="4776" y="719"/>
                      <a:pt x="5233" y="1073"/>
                      <a:pt x="5365" y="1509"/>
                    </a:cubicBezTo>
                    <a:cubicBezTo>
                      <a:pt x="5494" y="1954"/>
                      <a:pt x="5558" y="2997"/>
                      <a:pt x="5900" y="3463"/>
                    </a:cubicBezTo>
                    <a:cubicBezTo>
                      <a:pt x="6242" y="2967"/>
                      <a:pt x="6498" y="2104"/>
                      <a:pt x="6545" y="1202"/>
                    </a:cubicBezTo>
                    <a:lnTo>
                      <a:pt x="6545" y="1202"/>
                    </a:lnTo>
                    <a:cubicBezTo>
                      <a:pt x="6503" y="1210"/>
                      <a:pt x="6460" y="1214"/>
                      <a:pt x="6415" y="1214"/>
                    </a:cubicBezTo>
                    <a:cubicBezTo>
                      <a:pt x="5632" y="1214"/>
                      <a:pt x="4472" y="0"/>
                      <a:pt x="4472" y="0"/>
                    </a:cubicBezTo>
                    <a:cubicBezTo>
                      <a:pt x="4472" y="0"/>
                      <a:pt x="4181" y="360"/>
                      <a:pt x="4254" y="646"/>
                    </a:cubicBezTo>
                    <a:cubicBezTo>
                      <a:pt x="4221" y="659"/>
                      <a:pt x="4172" y="666"/>
                      <a:pt x="4111" y="666"/>
                    </a:cubicBezTo>
                    <a:cubicBezTo>
                      <a:pt x="3633" y="666"/>
                      <a:pt x="2392" y="281"/>
                      <a:pt x="2006" y="0"/>
                    </a:cubicBezTo>
                    <a:close/>
                  </a:path>
                </a:pathLst>
              </a:custGeom>
              <a:solidFill>
                <a:srgbClr val="6329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2240;p32">
                <a:extLst>
                  <a:ext uri="{FF2B5EF4-FFF2-40B4-BE49-F238E27FC236}">
                    <a16:creationId xmlns:a16="http://schemas.microsoft.com/office/drawing/2014/main" id="{80C73ADB-537A-47BE-BFD6-A3DCB4D81C0B}"/>
                  </a:ext>
                </a:extLst>
              </p:cNvPr>
              <p:cNvGrpSpPr/>
              <p:nvPr/>
            </p:nvGrpSpPr>
            <p:grpSpPr>
              <a:xfrm>
                <a:off x="6299070" y="3243618"/>
                <a:ext cx="333657" cy="526321"/>
                <a:chOff x="6468415" y="3304059"/>
                <a:chExt cx="295376" cy="465935"/>
              </a:xfrm>
            </p:grpSpPr>
            <p:sp>
              <p:nvSpPr>
                <p:cNvPr id="156" name="Google Shape;2241;p32">
                  <a:extLst>
                    <a:ext uri="{FF2B5EF4-FFF2-40B4-BE49-F238E27FC236}">
                      <a16:creationId xmlns:a16="http://schemas.microsoft.com/office/drawing/2014/main" id="{D896C728-44BC-442E-9B84-008E7549B22E}"/>
                    </a:ext>
                  </a:extLst>
                </p:cNvPr>
                <p:cNvSpPr/>
                <p:nvPr/>
              </p:nvSpPr>
              <p:spPr>
                <a:xfrm>
                  <a:off x="6601216" y="3433551"/>
                  <a:ext cx="29713" cy="181455"/>
                </a:xfrm>
                <a:custGeom>
                  <a:avLst/>
                  <a:gdLst/>
                  <a:ahLst/>
                  <a:cxnLst/>
                  <a:rect l="l" t="t" r="r" b="b"/>
                  <a:pathLst>
                    <a:path w="458" h="2797" extrusionOk="0">
                      <a:moveTo>
                        <a:pt x="0" y="1"/>
                      </a:moveTo>
                      <a:lnTo>
                        <a:pt x="0" y="2796"/>
                      </a:lnTo>
                      <a:lnTo>
                        <a:pt x="458" y="2796"/>
                      </a:lnTo>
                      <a:lnTo>
                        <a:pt x="4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242;p32">
                  <a:extLst>
                    <a:ext uri="{FF2B5EF4-FFF2-40B4-BE49-F238E27FC236}">
                      <a16:creationId xmlns:a16="http://schemas.microsoft.com/office/drawing/2014/main" id="{733C5DC1-0108-4EAD-A79E-A81C2A474FFD}"/>
                    </a:ext>
                  </a:extLst>
                </p:cNvPr>
                <p:cNvSpPr/>
                <p:nvPr/>
              </p:nvSpPr>
              <p:spPr>
                <a:xfrm>
                  <a:off x="6500853" y="3568882"/>
                  <a:ext cx="230501" cy="201113"/>
                </a:xfrm>
                <a:custGeom>
                  <a:avLst/>
                  <a:gdLst/>
                  <a:ahLst/>
                  <a:cxnLst/>
                  <a:rect l="l" t="t" r="r" b="b"/>
                  <a:pathLst>
                    <a:path w="3553" h="3100" extrusionOk="0">
                      <a:moveTo>
                        <a:pt x="1099" y="1"/>
                      </a:moveTo>
                      <a:cubicBezTo>
                        <a:pt x="1099" y="1"/>
                        <a:pt x="1069" y="1022"/>
                        <a:pt x="770" y="1129"/>
                      </a:cubicBezTo>
                      <a:cubicBezTo>
                        <a:pt x="475" y="1240"/>
                        <a:pt x="0" y="1432"/>
                        <a:pt x="0" y="2210"/>
                      </a:cubicBezTo>
                      <a:cubicBezTo>
                        <a:pt x="0" y="2728"/>
                        <a:pt x="496" y="3100"/>
                        <a:pt x="1774" y="3100"/>
                      </a:cubicBezTo>
                      <a:cubicBezTo>
                        <a:pt x="3056" y="3100"/>
                        <a:pt x="3552" y="2728"/>
                        <a:pt x="3552" y="2210"/>
                      </a:cubicBezTo>
                      <a:cubicBezTo>
                        <a:pt x="3552" y="1432"/>
                        <a:pt x="3078" y="1240"/>
                        <a:pt x="2779" y="1129"/>
                      </a:cubicBezTo>
                      <a:cubicBezTo>
                        <a:pt x="2484" y="1022"/>
                        <a:pt x="2454" y="1"/>
                        <a:pt x="2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243;p32">
                  <a:extLst>
                    <a:ext uri="{FF2B5EF4-FFF2-40B4-BE49-F238E27FC236}">
                      <a16:creationId xmlns:a16="http://schemas.microsoft.com/office/drawing/2014/main" id="{58CBFDDD-822D-419C-BBFB-51C8B0CF7B72}"/>
                    </a:ext>
                  </a:extLst>
                </p:cNvPr>
                <p:cNvSpPr/>
                <p:nvPr/>
              </p:nvSpPr>
              <p:spPr>
                <a:xfrm>
                  <a:off x="6468415" y="3304059"/>
                  <a:ext cx="295376" cy="171465"/>
                </a:xfrm>
                <a:custGeom>
                  <a:avLst/>
                  <a:gdLst/>
                  <a:ahLst/>
                  <a:cxnLst/>
                  <a:rect l="l" t="t" r="r" b="b"/>
                  <a:pathLst>
                    <a:path w="4553" h="2643" extrusionOk="0">
                      <a:moveTo>
                        <a:pt x="953" y="0"/>
                      </a:moveTo>
                      <a:lnTo>
                        <a:pt x="0" y="2642"/>
                      </a:lnTo>
                      <a:lnTo>
                        <a:pt x="4552" y="2642"/>
                      </a:lnTo>
                      <a:lnTo>
                        <a:pt x="3599" y="0"/>
                      </a:ln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2244;p32">
                <a:extLst>
                  <a:ext uri="{FF2B5EF4-FFF2-40B4-BE49-F238E27FC236}">
                    <a16:creationId xmlns:a16="http://schemas.microsoft.com/office/drawing/2014/main" id="{7C3CD73B-FFB4-43F8-9E85-4E8D3BC9506F}"/>
                  </a:ext>
                </a:extLst>
              </p:cNvPr>
              <p:cNvSpPr/>
              <p:nvPr/>
            </p:nvSpPr>
            <p:spPr>
              <a:xfrm>
                <a:off x="6121718" y="3753323"/>
                <a:ext cx="663671" cy="845516"/>
              </a:xfrm>
              <a:custGeom>
                <a:avLst/>
                <a:gdLst/>
                <a:ahLst/>
                <a:cxnLst/>
                <a:rect l="l" t="t" r="r" b="b"/>
                <a:pathLst>
                  <a:path w="10230" h="13033" extrusionOk="0">
                    <a:moveTo>
                      <a:pt x="1" y="0"/>
                    </a:moveTo>
                    <a:lnTo>
                      <a:pt x="1" y="13033"/>
                    </a:lnTo>
                    <a:lnTo>
                      <a:pt x="997" y="13033"/>
                    </a:lnTo>
                    <a:lnTo>
                      <a:pt x="997" y="9930"/>
                    </a:lnTo>
                    <a:lnTo>
                      <a:pt x="9234" y="9930"/>
                    </a:lnTo>
                    <a:lnTo>
                      <a:pt x="9234" y="13033"/>
                    </a:lnTo>
                    <a:lnTo>
                      <a:pt x="10230" y="13033"/>
                    </a:lnTo>
                    <a:lnTo>
                      <a:pt x="10230" y="0"/>
                    </a:lnTo>
                    <a:close/>
                  </a:path>
                </a:pathLst>
              </a:custGeom>
              <a:solidFill>
                <a:srgbClr val="A25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245;p32">
                <a:extLst>
                  <a:ext uri="{FF2B5EF4-FFF2-40B4-BE49-F238E27FC236}">
                    <a16:creationId xmlns:a16="http://schemas.microsoft.com/office/drawing/2014/main" id="{A2D6356A-0173-45FB-9DAD-89A89F65FA48}"/>
                  </a:ext>
                </a:extLst>
              </p:cNvPr>
              <p:cNvSpPr/>
              <p:nvPr/>
            </p:nvSpPr>
            <p:spPr>
              <a:xfrm>
                <a:off x="6185232" y="3801267"/>
                <a:ext cx="536646" cy="159528"/>
              </a:xfrm>
              <a:custGeom>
                <a:avLst/>
                <a:gdLst/>
                <a:ahLst/>
                <a:cxnLst/>
                <a:rect l="l" t="t" r="r" b="b"/>
                <a:pathLst>
                  <a:path w="8272" h="2459" extrusionOk="0">
                    <a:moveTo>
                      <a:pt x="1" y="1"/>
                    </a:moveTo>
                    <a:lnTo>
                      <a:pt x="1" y="2458"/>
                    </a:lnTo>
                    <a:lnTo>
                      <a:pt x="8272" y="2458"/>
                    </a:lnTo>
                    <a:lnTo>
                      <a:pt x="8272" y="1"/>
                    </a:lnTo>
                    <a:close/>
                  </a:path>
                </a:pathLst>
              </a:custGeom>
              <a:solidFill>
                <a:srgbClr val="C2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246;p32">
                <a:extLst>
                  <a:ext uri="{FF2B5EF4-FFF2-40B4-BE49-F238E27FC236}">
                    <a16:creationId xmlns:a16="http://schemas.microsoft.com/office/drawing/2014/main" id="{E5BA8100-595D-4ACF-A26A-F65837EC8000}"/>
                  </a:ext>
                </a:extLst>
              </p:cNvPr>
              <p:cNvSpPr/>
              <p:nvPr/>
            </p:nvSpPr>
            <p:spPr>
              <a:xfrm>
                <a:off x="6185232" y="3993429"/>
                <a:ext cx="536646" cy="159528"/>
              </a:xfrm>
              <a:custGeom>
                <a:avLst/>
                <a:gdLst/>
                <a:ahLst/>
                <a:cxnLst/>
                <a:rect l="l" t="t" r="r" b="b"/>
                <a:pathLst>
                  <a:path w="8272" h="2459" extrusionOk="0">
                    <a:moveTo>
                      <a:pt x="1" y="1"/>
                    </a:moveTo>
                    <a:lnTo>
                      <a:pt x="1" y="2458"/>
                    </a:lnTo>
                    <a:lnTo>
                      <a:pt x="8272" y="2458"/>
                    </a:lnTo>
                    <a:lnTo>
                      <a:pt x="8272" y="1"/>
                    </a:lnTo>
                    <a:close/>
                  </a:path>
                </a:pathLst>
              </a:custGeom>
              <a:solidFill>
                <a:srgbClr val="C2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247;p32">
                <a:extLst>
                  <a:ext uri="{FF2B5EF4-FFF2-40B4-BE49-F238E27FC236}">
                    <a16:creationId xmlns:a16="http://schemas.microsoft.com/office/drawing/2014/main" id="{10C2FAA2-DDC5-4364-83F8-3C7689C3CA18}"/>
                  </a:ext>
                </a:extLst>
              </p:cNvPr>
              <p:cNvSpPr/>
              <p:nvPr/>
            </p:nvSpPr>
            <p:spPr>
              <a:xfrm>
                <a:off x="6185232" y="4185331"/>
                <a:ext cx="536646" cy="159787"/>
              </a:xfrm>
              <a:custGeom>
                <a:avLst/>
                <a:gdLst/>
                <a:ahLst/>
                <a:cxnLst/>
                <a:rect l="l" t="t" r="r" b="b"/>
                <a:pathLst>
                  <a:path w="8272" h="2463" extrusionOk="0">
                    <a:moveTo>
                      <a:pt x="1" y="1"/>
                    </a:moveTo>
                    <a:lnTo>
                      <a:pt x="1" y="2463"/>
                    </a:lnTo>
                    <a:lnTo>
                      <a:pt x="8272" y="2463"/>
                    </a:lnTo>
                    <a:lnTo>
                      <a:pt x="8272" y="1"/>
                    </a:lnTo>
                    <a:close/>
                  </a:path>
                </a:pathLst>
              </a:custGeom>
              <a:solidFill>
                <a:srgbClr val="C2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248;p32">
                <a:extLst>
                  <a:ext uri="{FF2B5EF4-FFF2-40B4-BE49-F238E27FC236}">
                    <a16:creationId xmlns:a16="http://schemas.microsoft.com/office/drawing/2014/main" id="{6BD68D56-1CD7-40EA-BA67-132EB3BB0C33}"/>
                  </a:ext>
                </a:extLst>
              </p:cNvPr>
              <p:cNvSpPr/>
              <p:nvPr/>
            </p:nvSpPr>
            <p:spPr>
              <a:xfrm>
                <a:off x="6385179" y="3867245"/>
                <a:ext cx="137081" cy="27247"/>
              </a:xfrm>
              <a:custGeom>
                <a:avLst/>
                <a:gdLst/>
                <a:ahLst/>
                <a:cxnLst/>
                <a:rect l="l" t="t" r="r" b="b"/>
                <a:pathLst>
                  <a:path w="2113" h="420" extrusionOk="0">
                    <a:moveTo>
                      <a:pt x="1" y="1"/>
                    </a:moveTo>
                    <a:lnTo>
                      <a:pt x="1" y="420"/>
                    </a:lnTo>
                    <a:lnTo>
                      <a:pt x="2112" y="420"/>
                    </a:lnTo>
                    <a:lnTo>
                      <a:pt x="2112" y="1"/>
                    </a:lnTo>
                    <a:close/>
                  </a:path>
                </a:pathLst>
              </a:custGeom>
              <a:solidFill>
                <a:srgbClr val="FFD2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249;p32">
                <a:extLst>
                  <a:ext uri="{FF2B5EF4-FFF2-40B4-BE49-F238E27FC236}">
                    <a16:creationId xmlns:a16="http://schemas.microsoft.com/office/drawing/2014/main" id="{B16C9F30-8265-454D-947F-95BFA2FBEDF7}"/>
                  </a:ext>
                </a:extLst>
              </p:cNvPr>
              <p:cNvSpPr/>
              <p:nvPr/>
            </p:nvSpPr>
            <p:spPr>
              <a:xfrm>
                <a:off x="6385179" y="4059407"/>
                <a:ext cx="137081" cy="27247"/>
              </a:xfrm>
              <a:custGeom>
                <a:avLst/>
                <a:gdLst/>
                <a:ahLst/>
                <a:cxnLst/>
                <a:rect l="l" t="t" r="r" b="b"/>
                <a:pathLst>
                  <a:path w="2113" h="420" extrusionOk="0">
                    <a:moveTo>
                      <a:pt x="1" y="1"/>
                    </a:moveTo>
                    <a:lnTo>
                      <a:pt x="1" y="420"/>
                    </a:lnTo>
                    <a:lnTo>
                      <a:pt x="2112" y="420"/>
                    </a:lnTo>
                    <a:lnTo>
                      <a:pt x="2112" y="1"/>
                    </a:lnTo>
                    <a:close/>
                  </a:path>
                </a:pathLst>
              </a:custGeom>
              <a:solidFill>
                <a:srgbClr val="FFD2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250;p32">
                <a:extLst>
                  <a:ext uri="{FF2B5EF4-FFF2-40B4-BE49-F238E27FC236}">
                    <a16:creationId xmlns:a16="http://schemas.microsoft.com/office/drawing/2014/main" id="{244468A9-1E88-47D2-913D-76F908EDFCF3}"/>
                  </a:ext>
                </a:extLst>
              </p:cNvPr>
              <p:cNvSpPr/>
              <p:nvPr/>
            </p:nvSpPr>
            <p:spPr>
              <a:xfrm>
                <a:off x="6385179" y="4251634"/>
                <a:ext cx="137081" cy="27247"/>
              </a:xfrm>
              <a:custGeom>
                <a:avLst/>
                <a:gdLst/>
                <a:ahLst/>
                <a:cxnLst/>
                <a:rect l="l" t="t" r="r" b="b"/>
                <a:pathLst>
                  <a:path w="2113" h="420" extrusionOk="0">
                    <a:moveTo>
                      <a:pt x="1" y="0"/>
                    </a:moveTo>
                    <a:lnTo>
                      <a:pt x="1" y="419"/>
                    </a:lnTo>
                    <a:lnTo>
                      <a:pt x="2112" y="419"/>
                    </a:lnTo>
                    <a:lnTo>
                      <a:pt x="2112" y="0"/>
                    </a:lnTo>
                    <a:close/>
                  </a:path>
                </a:pathLst>
              </a:custGeom>
              <a:solidFill>
                <a:srgbClr val="FFD2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251;p32">
              <a:extLst>
                <a:ext uri="{FF2B5EF4-FFF2-40B4-BE49-F238E27FC236}">
                  <a16:creationId xmlns:a16="http://schemas.microsoft.com/office/drawing/2014/main" id="{027BD3A3-FED7-492E-8C8C-130B8AFB7DD8}"/>
                </a:ext>
              </a:extLst>
            </p:cNvPr>
            <p:cNvGrpSpPr/>
            <p:nvPr/>
          </p:nvGrpSpPr>
          <p:grpSpPr>
            <a:xfrm>
              <a:off x="6475053" y="2706858"/>
              <a:ext cx="478613" cy="478401"/>
              <a:chOff x="6450232" y="2740615"/>
              <a:chExt cx="527920" cy="527687"/>
            </a:xfrm>
          </p:grpSpPr>
          <p:sp>
            <p:nvSpPr>
              <p:cNvPr id="34" name="Google Shape;2252;p32">
                <a:extLst>
                  <a:ext uri="{FF2B5EF4-FFF2-40B4-BE49-F238E27FC236}">
                    <a16:creationId xmlns:a16="http://schemas.microsoft.com/office/drawing/2014/main" id="{152CC7EF-3188-461E-B4DD-EEC0D822E273}"/>
                  </a:ext>
                </a:extLst>
              </p:cNvPr>
              <p:cNvSpPr/>
              <p:nvPr/>
            </p:nvSpPr>
            <p:spPr>
              <a:xfrm>
                <a:off x="6450232" y="2740615"/>
                <a:ext cx="527920" cy="527687"/>
              </a:xfrm>
              <a:custGeom>
                <a:avLst/>
                <a:gdLst/>
                <a:ahLst/>
                <a:cxnLst/>
                <a:rect l="l" t="t" r="r" b="b"/>
                <a:pathLst>
                  <a:path w="20332" h="20323" extrusionOk="0">
                    <a:moveTo>
                      <a:pt x="10161" y="1"/>
                    </a:moveTo>
                    <a:cubicBezTo>
                      <a:pt x="4550" y="1"/>
                      <a:pt x="0" y="4550"/>
                      <a:pt x="0" y="10162"/>
                    </a:cubicBezTo>
                    <a:cubicBezTo>
                      <a:pt x="0" y="15773"/>
                      <a:pt x="4550" y="20323"/>
                      <a:pt x="10161" y="20323"/>
                    </a:cubicBezTo>
                    <a:cubicBezTo>
                      <a:pt x="15782" y="20323"/>
                      <a:pt x="20331" y="15773"/>
                      <a:pt x="20331" y="10162"/>
                    </a:cubicBezTo>
                    <a:cubicBezTo>
                      <a:pt x="20331" y="4550"/>
                      <a:pt x="15782" y="1"/>
                      <a:pt x="10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53;p32">
                <a:extLst>
                  <a:ext uri="{FF2B5EF4-FFF2-40B4-BE49-F238E27FC236}">
                    <a16:creationId xmlns:a16="http://schemas.microsoft.com/office/drawing/2014/main" id="{74386FD7-880F-48CF-9F4A-42D8FC851753}"/>
                  </a:ext>
                </a:extLst>
              </p:cNvPr>
              <p:cNvSpPr/>
              <p:nvPr/>
            </p:nvSpPr>
            <p:spPr>
              <a:xfrm>
                <a:off x="6484973" y="2775330"/>
                <a:ext cx="481365" cy="458931"/>
              </a:xfrm>
              <a:custGeom>
                <a:avLst/>
                <a:gdLst/>
                <a:ahLst/>
                <a:cxnLst/>
                <a:rect l="l" t="t" r="r" b="b"/>
                <a:pathLst>
                  <a:path w="18539" h="17675" extrusionOk="0">
                    <a:moveTo>
                      <a:pt x="8834" y="1"/>
                    </a:moveTo>
                    <a:cubicBezTo>
                      <a:pt x="6579" y="1"/>
                      <a:pt x="4324" y="857"/>
                      <a:pt x="2597" y="2571"/>
                    </a:cubicBezTo>
                    <a:cubicBezTo>
                      <a:pt x="937" y="4230"/>
                      <a:pt x="1" y="6478"/>
                      <a:pt x="1" y="8825"/>
                    </a:cubicBezTo>
                    <a:cubicBezTo>
                      <a:pt x="1" y="13713"/>
                      <a:pt x="3961" y="17674"/>
                      <a:pt x="8850" y="17674"/>
                    </a:cubicBezTo>
                    <a:cubicBezTo>
                      <a:pt x="8861" y="17674"/>
                      <a:pt x="8872" y="17674"/>
                      <a:pt x="8884" y="17674"/>
                    </a:cubicBezTo>
                    <a:cubicBezTo>
                      <a:pt x="11227" y="17674"/>
                      <a:pt x="13461" y="16739"/>
                      <a:pt x="15113" y="15087"/>
                    </a:cubicBezTo>
                    <a:cubicBezTo>
                      <a:pt x="18538" y="11635"/>
                      <a:pt x="18538" y="6068"/>
                      <a:pt x="15113" y="2616"/>
                    </a:cubicBezTo>
                    <a:cubicBezTo>
                      <a:pt x="13383" y="873"/>
                      <a:pt x="11109" y="1"/>
                      <a:pt x="8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54;p32">
                <a:extLst>
                  <a:ext uri="{FF2B5EF4-FFF2-40B4-BE49-F238E27FC236}">
                    <a16:creationId xmlns:a16="http://schemas.microsoft.com/office/drawing/2014/main" id="{AA77E944-6BE2-46B8-8CC8-BE0E46C225B7}"/>
                  </a:ext>
                </a:extLst>
              </p:cNvPr>
              <p:cNvSpPr/>
              <p:nvPr/>
            </p:nvSpPr>
            <p:spPr>
              <a:xfrm>
                <a:off x="6664027" y="2808720"/>
                <a:ext cx="68132" cy="68366"/>
              </a:xfrm>
              <a:custGeom>
                <a:avLst/>
                <a:gdLst/>
                <a:ahLst/>
                <a:cxnLst/>
                <a:rect l="l" t="t" r="r" b="b"/>
                <a:pathLst>
                  <a:path w="2624" h="2633" extrusionOk="0">
                    <a:moveTo>
                      <a:pt x="1312" y="661"/>
                    </a:moveTo>
                    <a:cubicBezTo>
                      <a:pt x="1678" y="661"/>
                      <a:pt x="1972" y="955"/>
                      <a:pt x="1972" y="1312"/>
                    </a:cubicBezTo>
                    <a:cubicBezTo>
                      <a:pt x="1972" y="1678"/>
                      <a:pt x="1678" y="1972"/>
                      <a:pt x="1312" y="1972"/>
                    </a:cubicBezTo>
                    <a:cubicBezTo>
                      <a:pt x="955" y="1972"/>
                      <a:pt x="661" y="1678"/>
                      <a:pt x="661" y="1312"/>
                    </a:cubicBezTo>
                    <a:cubicBezTo>
                      <a:pt x="661" y="955"/>
                      <a:pt x="955" y="661"/>
                      <a:pt x="1312" y="661"/>
                    </a:cubicBezTo>
                    <a:close/>
                    <a:moveTo>
                      <a:pt x="1312" y="0"/>
                    </a:moveTo>
                    <a:cubicBezTo>
                      <a:pt x="589" y="0"/>
                      <a:pt x="0" y="589"/>
                      <a:pt x="0" y="1312"/>
                    </a:cubicBezTo>
                    <a:cubicBezTo>
                      <a:pt x="0" y="2043"/>
                      <a:pt x="589" y="2632"/>
                      <a:pt x="1312" y="2632"/>
                    </a:cubicBezTo>
                    <a:cubicBezTo>
                      <a:pt x="2043" y="2632"/>
                      <a:pt x="2623" y="2043"/>
                      <a:pt x="2623" y="1312"/>
                    </a:cubicBezTo>
                    <a:cubicBezTo>
                      <a:pt x="2623" y="589"/>
                      <a:pt x="2043" y="0"/>
                      <a:pt x="1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55;p32">
                <a:extLst>
                  <a:ext uri="{FF2B5EF4-FFF2-40B4-BE49-F238E27FC236}">
                    <a16:creationId xmlns:a16="http://schemas.microsoft.com/office/drawing/2014/main" id="{2EBEA9C5-BCCA-4424-B9B4-9A402A5BCF3A}"/>
                  </a:ext>
                </a:extLst>
              </p:cNvPr>
              <p:cNvSpPr/>
              <p:nvPr/>
            </p:nvSpPr>
            <p:spPr>
              <a:xfrm>
                <a:off x="6800446" y="3081582"/>
                <a:ext cx="68132" cy="68132"/>
              </a:xfrm>
              <a:custGeom>
                <a:avLst/>
                <a:gdLst/>
                <a:ahLst/>
                <a:cxnLst/>
                <a:rect l="l" t="t" r="r" b="b"/>
                <a:pathLst>
                  <a:path w="2624" h="2624" extrusionOk="0">
                    <a:moveTo>
                      <a:pt x="1312" y="652"/>
                    </a:moveTo>
                    <a:cubicBezTo>
                      <a:pt x="1678" y="652"/>
                      <a:pt x="1973" y="946"/>
                      <a:pt x="1973" y="1312"/>
                    </a:cubicBezTo>
                    <a:cubicBezTo>
                      <a:pt x="1973" y="1677"/>
                      <a:pt x="1678" y="1963"/>
                      <a:pt x="1312" y="1972"/>
                    </a:cubicBezTo>
                    <a:cubicBezTo>
                      <a:pt x="947" y="1972"/>
                      <a:pt x="652" y="1677"/>
                      <a:pt x="652" y="1312"/>
                    </a:cubicBezTo>
                    <a:cubicBezTo>
                      <a:pt x="652" y="946"/>
                      <a:pt x="947" y="652"/>
                      <a:pt x="1312" y="652"/>
                    </a:cubicBezTo>
                    <a:close/>
                    <a:moveTo>
                      <a:pt x="1312" y="0"/>
                    </a:moveTo>
                    <a:cubicBezTo>
                      <a:pt x="590" y="0"/>
                      <a:pt x="1" y="589"/>
                      <a:pt x="1" y="1312"/>
                    </a:cubicBezTo>
                    <a:cubicBezTo>
                      <a:pt x="1" y="2034"/>
                      <a:pt x="590" y="2623"/>
                      <a:pt x="1312" y="2623"/>
                    </a:cubicBezTo>
                    <a:cubicBezTo>
                      <a:pt x="2035" y="2623"/>
                      <a:pt x="2624" y="2034"/>
                      <a:pt x="2624" y="1312"/>
                    </a:cubicBezTo>
                    <a:cubicBezTo>
                      <a:pt x="2624" y="589"/>
                      <a:pt x="2035" y="0"/>
                      <a:pt x="1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56;p32">
                <a:extLst>
                  <a:ext uri="{FF2B5EF4-FFF2-40B4-BE49-F238E27FC236}">
                    <a16:creationId xmlns:a16="http://schemas.microsoft.com/office/drawing/2014/main" id="{3B1F2E02-2184-457E-9BAF-8A23505E2465}"/>
                  </a:ext>
                </a:extLst>
              </p:cNvPr>
              <p:cNvSpPr/>
              <p:nvPr/>
            </p:nvSpPr>
            <p:spPr>
              <a:xfrm>
                <a:off x="6612616" y="3064913"/>
                <a:ext cx="119309" cy="119309"/>
              </a:xfrm>
              <a:custGeom>
                <a:avLst/>
                <a:gdLst/>
                <a:ahLst/>
                <a:cxnLst/>
                <a:rect l="l" t="t" r="r" b="b"/>
                <a:pathLst>
                  <a:path w="4595" h="4595" extrusionOk="0">
                    <a:moveTo>
                      <a:pt x="2311" y="1294"/>
                    </a:moveTo>
                    <a:cubicBezTo>
                      <a:pt x="2855" y="1294"/>
                      <a:pt x="3292" y="1740"/>
                      <a:pt x="3292" y="2284"/>
                    </a:cubicBezTo>
                    <a:cubicBezTo>
                      <a:pt x="3292" y="2828"/>
                      <a:pt x="2855" y="3265"/>
                      <a:pt x="2311" y="3265"/>
                    </a:cubicBezTo>
                    <a:cubicBezTo>
                      <a:pt x="1766" y="3265"/>
                      <a:pt x="1320" y="2828"/>
                      <a:pt x="1320" y="2284"/>
                    </a:cubicBezTo>
                    <a:cubicBezTo>
                      <a:pt x="1320" y="1740"/>
                      <a:pt x="1766" y="1294"/>
                      <a:pt x="2311" y="1294"/>
                    </a:cubicBezTo>
                    <a:close/>
                    <a:moveTo>
                      <a:pt x="1972" y="0"/>
                    </a:moveTo>
                    <a:lnTo>
                      <a:pt x="1972" y="687"/>
                    </a:lnTo>
                    <a:cubicBezTo>
                      <a:pt x="1749" y="732"/>
                      <a:pt x="1543" y="821"/>
                      <a:pt x="1365" y="946"/>
                    </a:cubicBezTo>
                    <a:lnTo>
                      <a:pt x="509" y="384"/>
                    </a:lnTo>
                    <a:lnTo>
                      <a:pt x="143" y="928"/>
                    </a:lnTo>
                    <a:lnTo>
                      <a:pt x="901" y="1427"/>
                    </a:lnTo>
                    <a:cubicBezTo>
                      <a:pt x="803" y="1597"/>
                      <a:pt x="732" y="1775"/>
                      <a:pt x="687" y="1963"/>
                    </a:cubicBezTo>
                    <a:lnTo>
                      <a:pt x="0" y="1963"/>
                    </a:lnTo>
                    <a:lnTo>
                      <a:pt x="0" y="2623"/>
                    </a:lnTo>
                    <a:lnTo>
                      <a:pt x="687" y="2623"/>
                    </a:lnTo>
                    <a:cubicBezTo>
                      <a:pt x="732" y="2810"/>
                      <a:pt x="803" y="2997"/>
                      <a:pt x="901" y="3158"/>
                    </a:cubicBezTo>
                    <a:lnTo>
                      <a:pt x="143" y="3667"/>
                    </a:lnTo>
                    <a:lnTo>
                      <a:pt x="509" y="4211"/>
                    </a:lnTo>
                    <a:lnTo>
                      <a:pt x="1365" y="3640"/>
                    </a:lnTo>
                    <a:cubicBezTo>
                      <a:pt x="1543" y="3774"/>
                      <a:pt x="1749" y="3863"/>
                      <a:pt x="1972" y="3907"/>
                    </a:cubicBezTo>
                    <a:lnTo>
                      <a:pt x="1972" y="4594"/>
                    </a:lnTo>
                    <a:lnTo>
                      <a:pt x="2623" y="4594"/>
                    </a:lnTo>
                    <a:lnTo>
                      <a:pt x="2623" y="3907"/>
                    </a:lnTo>
                    <a:cubicBezTo>
                      <a:pt x="2846" y="3863"/>
                      <a:pt x="3051" y="3774"/>
                      <a:pt x="3238" y="3640"/>
                    </a:cubicBezTo>
                    <a:lnTo>
                      <a:pt x="4086" y="4211"/>
                    </a:lnTo>
                    <a:lnTo>
                      <a:pt x="4452" y="3667"/>
                    </a:lnTo>
                    <a:lnTo>
                      <a:pt x="3693" y="3158"/>
                    </a:lnTo>
                    <a:cubicBezTo>
                      <a:pt x="3791" y="2997"/>
                      <a:pt x="3872" y="2810"/>
                      <a:pt x="3907" y="2623"/>
                    </a:cubicBezTo>
                    <a:lnTo>
                      <a:pt x="4594" y="2623"/>
                    </a:lnTo>
                    <a:lnTo>
                      <a:pt x="4594" y="1963"/>
                    </a:lnTo>
                    <a:lnTo>
                      <a:pt x="3907" y="1963"/>
                    </a:lnTo>
                    <a:cubicBezTo>
                      <a:pt x="3872" y="1775"/>
                      <a:pt x="3791" y="1597"/>
                      <a:pt x="3693" y="1427"/>
                    </a:cubicBezTo>
                    <a:lnTo>
                      <a:pt x="4452" y="928"/>
                    </a:lnTo>
                    <a:lnTo>
                      <a:pt x="4086" y="384"/>
                    </a:lnTo>
                    <a:lnTo>
                      <a:pt x="3238" y="946"/>
                    </a:lnTo>
                    <a:cubicBezTo>
                      <a:pt x="3051" y="821"/>
                      <a:pt x="2846" y="732"/>
                      <a:pt x="2623" y="687"/>
                    </a:cubicBezTo>
                    <a:lnTo>
                      <a:pt x="26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57;p32">
                <a:extLst>
                  <a:ext uri="{FF2B5EF4-FFF2-40B4-BE49-F238E27FC236}">
                    <a16:creationId xmlns:a16="http://schemas.microsoft.com/office/drawing/2014/main" id="{378FABD7-D974-47C1-A86D-1F5525B41DD6}"/>
                  </a:ext>
                </a:extLst>
              </p:cNvPr>
              <p:cNvSpPr/>
              <p:nvPr/>
            </p:nvSpPr>
            <p:spPr>
              <a:xfrm>
                <a:off x="6663813" y="3115984"/>
                <a:ext cx="16929" cy="17189"/>
              </a:xfrm>
              <a:custGeom>
                <a:avLst/>
                <a:gdLst/>
                <a:ahLst/>
                <a:cxnLst/>
                <a:rect l="l" t="t" r="r" b="b"/>
                <a:pathLst>
                  <a:path w="652" h="662" extrusionOk="0">
                    <a:moveTo>
                      <a:pt x="1" y="1"/>
                    </a:moveTo>
                    <a:lnTo>
                      <a:pt x="1" y="661"/>
                    </a:lnTo>
                    <a:lnTo>
                      <a:pt x="652" y="661"/>
                    </a:lnTo>
                    <a:lnTo>
                      <a:pt x="6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58;p32">
                <a:extLst>
                  <a:ext uri="{FF2B5EF4-FFF2-40B4-BE49-F238E27FC236}">
                    <a16:creationId xmlns:a16="http://schemas.microsoft.com/office/drawing/2014/main" id="{E8472EA5-D4D9-44C6-8BBE-20F48A7DC524}"/>
                  </a:ext>
                </a:extLst>
              </p:cNvPr>
              <p:cNvSpPr/>
              <p:nvPr/>
            </p:nvSpPr>
            <p:spPr>
              <a:xfrm>
                <a:off x="6544716" y="2881288"/>
                <a:ext cx="119309" cy="119309"/>
              </a:xfrm>
              <a:custGeom>
                <a:avLst/>
                <a:gdLst/>
                <a:ahLst/>
                <a:cxnLst/>
                <a:rect l="l" t="t" r="r" b="b"/>
                <a:pathLst>
                  <a:path w="4595" h="4595" extrusionOk="0">
                    <a:moveTo>
                      <a:pt x="2311" y="1294"/>
                    </a:moveTo>
                    <a:cubicBezTo>
                      <a:pt x="2855" y="1294"/>
                      <a:pt x="3292" y="1740"/>
                      <a:pt x="3292" y="2284"/>
                    </a:cubicBezTo>
                    <a:cubicBezTo>
                      <a:pt x="3292" y="2828"/>
                      <a:pt x="2855" y="3265"/>
                      <a:pt x="2311" y="3265"/>
                    </a:cubicBezTo>
                    <a:cubicBezTo>
                      <a:pt x="1766" y="3265"/>
                      <a:pt x="1320" y="2828"/>
                      <a:pt x="1320" y="2284"/>
                    </a:cubicBezTo>
                    <a:cubicBezTo>
                      <a:pt x="1320" y="1740"/>
                      <a:pt x="1766" y="1294"/>
                      <a:pt x="2311" y="1294"/>
                    </a:cubicBezTo>
                    <a:close/>
                    <a:moveTo>
                      <a:pt x="1972" y="0"/>
                    </a:moveTo>
                    <a:lnTo>
                      <a:pt x="1972" y="687"/>
                    </a:lnTo>
                    <a:cubicBezTo>
                      <a:pt x="1749" y="732"/>
                      <a:pt x="1543" y="821"/>
                      <a:pt x="1365" y="946"/>
                    </a:cubicBezTo>
                    <a:lnTo>
                      <a:pt x="509" y="384"/>
                    </a:lnTo>
                    <a:lnTo>
                      <a:pt x="143" y="928"/>
                    </a:lnTo>
                    <a:lnTo>
                      <a:pt x="901" y="1427"/>
                    </a:lnTo>
                    <a:cubicBezTo>
                      <a:pt x="803" y="1597"/>
                      <a:pt x="732" y="1775"/>
                      <a:pt x="687" y="1963"/>
                    </a:cubicBezTo>
                    <a:lnTo>
                      <a:pt x="0" y="1963"/>
                    </a:lnTo>
                    <a:lnTo>
                      <a:pt x="0" y="2623"/>
                    </a:lnTo>
                    <a:lnTo>
                      <a:pt x="687" y="2623"/>
                    </a:lnTo>
                    <a:cubicBezTo>
                      <a:pt x="732" y="2810"/>
                      <a:pt x="803" y="2997"/>
                      <a:pt x="901" y="3158"/>
                    </a:cubicBezTo>
                    <a:lnTo>
                      <a:pt x="143" y="3667"/>
                    </a:lnTo>
                    <a:lnTo>
                      <a:pt x="509" y="4211"/>
                    </a:lnTo>
                    <a:lnTo>
                      <a:pt x="1365" y="3640"/>
                    </a:lnTo>
                    <a:cubicBezTo>
                      <a:pt x="1543" y="3774"/>
                      <a:pt x="1749" y="3863"/>
                      <a:pt x="1972" y="3907"/>
                    </a:cubicBezTo>
                    <a:lnTo>
                      <a:pt x="1972" y="4594"/>
                    </a:lnTo>
                    <a:lnTo>
                      <a:pt x="2623" y="4594"/>
                    </a:lnTo>
                    <a:lnTo>
                      <a:pt x="2623" y="3907"/>
                    </a:lnTo>
                    <a:cubicBezTo>
                      <a:pt x="2846" y="3863"/>
                      <a:pt x="3051" y="3774"/>
                      <a:pt x="3238" y="3640"/>
                    </a:cubicBezTo>
                    <a:lnTo>
                      <a:pt x="4086" y="4211"/>
                    </a:lnTo>
                    <a:lnTo>
                      <a:pt x="4452" y="3667"/>
                    </a:lnTo>
                    <a:lnTo>
                      <a:pt x="3693" y="3158"/>
                    </a:lnTo>
                    <a:cubicBezTo>
                      <a:pt x="3791" y="2997"/>
                      <a:pt x="3872" y="2810"/>
                      <a:pt x="3907" y="2623"/>
                    </a:cubicBezTo>
                    <a:lnTo>
                      <a:pt x="4594" y="2623"/>
                    </a:lnTo>
                    <a:lnTo>
                      <a:pt x="4594" y="1963"/>
                    </a:lnTo>
                    <a:lnTo>
                      <a:pt x="3907" y="1963"/>
                    </a:lnTo>
                    <a:cubicBezTo>
                      <a:pt x="3872" y="1775"/>
                      <a:pt x="3791" y="1597"/>
                      <a:pt x="3693" y="1427"/>
                    </a:cubicBezTo>
                    <a:lnTo>
                      <a:pt x="4452" y="928"/>
                    </a:lnTo>
                    <a:lnTo>
                      <a:pt x="4086" y="384"/>
                    </a:lnTo>
                    <a:lnTo>
                      <a:pt x="3238" y="946"/>
                    </a:lnTo>
                    <a:cubicBezTo>
                      <a:pt x="3051" y="821"/>
                      <a:pt x="2846" y="732"/>
                      <a:pt x="2623" y="687"/>
                    </a:cubicBezTo>
                    <a:lnTo>
                      <a:pt x="26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59;p32">
                <a:extLst>
                  <a:ext uri="{FF2B5EF4-FFF2-40B4-BE49-F238E27FC236}">
                    <a16:creationId xmlns:a16="http://schemas.microsoft.com/office/drawing/2014/main" id="{EACD61D7-548A-4A72-B538-EEE885F30277}"/>
                  </a:ext>
                </a:extLst>
              </p:cNvPr>
              <p:cNvSpPr/>
              <p:nvPr/>
            </p:nvSpPr>
            <p:spPr>
              <a:xfrm>
                <a:off x="6595913" y="2932359"/>
                <a:ext cx="16929" cy="17189"/>
              </a:xfrm>
              <a:custGeom>
                <a:avLst/>
                <a:gdLst/>
                <a:ahLst/>
                <a:cxnLst/>
                <a:rect l="l" t="t" r="r" b="b"/>
                <a:pathLst>
                  <a:path w="652" h="662" extrusionOk="0">
                    <a:moveTo>
                      <a:pt x="1" y="1"/>
                    </a:moveTo>
                    <a:lnTo>
                      <a:pt x="1" y="661"/>
                    </a:lnTo>
                    <a:lnTo>
                      <a:pt x="652" y="661"/>
                    </a:lnTo>
                    <a:lnTo>
                      <a:pt x="6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60;p32">
                <a:extLst>
                  <a:ext uri="{FF2B5EF4-FFF2-40B4-BE49-F238E27FC236}">
                    <a16:creationId xmlns:a16="http://schemas.microsoft.com/office/drawing/2014/main" id="{3B6F34DA-8510-4A97-AF56-F64136D72B7D}"/>
                  </a:ext>
                </a:extLst>
              </p:cNvPr>
              <p:cNvSpPr/>
              <p:nvPr/>
            </p:nvSpPr>
            <p:spPr>
              <a:xfrm>
                <a:off x="6765141" y="2891613"/>
                <a:ext cx="119309" cy="119309"/>
              </a:xfrm>
              <a:custGeom>
                <a:avLst/>
                <a:gdLst/>
                <a:ahLst/>
                <a:cxnLst/>
                <a:rect l="l" t="t" r="r" b="b"/>
                <a:pathLst>
                  <a:path w="4595" h="4595" extrusionOk="0">
                    <a:moveTo>
                      <a:pt x="2311" y="1294"/>
                    </a:moveTo>
                    <a:cubicBezTo>
                      <a:pt x="2855" y="1294"/>
                      <a:pt x="3292" y="1740"/>
                      <a:pt x="3292" y="2284"/>
                    </a:cubicBezTo>
                    <a:cubicBezTo>
                      <a:pt x="3292" y="2828"/>
                      <a:pt x="2855" y="3265"/>
                      <a:pt x="2311" y="3265"/>
                    </a:cubicBezTo>
                    <a:cubicBezTo>
                      <a:pt x="1766" y="3265"/>
                      <a:pt x="1320" y="2828"/>
                      <a:pt x="1320" y="2284"/>
                    </a:cubicBezTo>
                    <a:cubicBezTo>
                      <a:pt x="1320" y="1740"/>
                      <a:pt x="1766" y="1294"/>
                      <a:pt x="2311" y="1294"/>
                    </a:cubicBezTo>
                    <a:close/>
                    <a:moveTo>
                      <a:pt x="1972" y="0"/>
                    </a:moveTo>
                    <a:lnTo>
                      <a:pt x="1972" y="687"/>
                    </a:lnTo>
                    <a:cubicBezTo>
                      <a:pt x="1749" y="732"/>
                      <a:pt x="1543" y="821"/>
                      <a:pt x="1365" y="946"/>
                    </a:cubicBezTo>
                    <a:lnTo>
                      <a:pt x="509" y="384"/>
                    </a:lnTo>
                    <a:lnTo>
                      <a:pt x="143" y="928"/>
                    </a:lnTo>
                    <a:lnTo>
                      <a:pt x="901" y="1427"/>
                    </a:lnTo>
                    <a:cubicBezTo>
                      <a:pt x="803" y="1597"/>
                      <a:pt x="732" y="1775"/>
                      <a:pt x="687" y="1963"/>
                    </a:cubicBezTo>
                    <a:lnTo>
                      <a:pt x="0" y="1963"/>
                    </a:lnTo>
                    <a:lnTo>
                      <a:pt x="0" y="2623"/>
                    </a:lnTo>
                    <a:lnTo>
                      <a:pt x="687" y="2623"/>
                    </a:lnTo>
                    <a:cubicBezTo>
                      <a:pt x="732" y="2810"/>
                      <a:pt x="803" y="2997"/>
                      <a:pt x="901" y="3158"/>
                    </a:cubicBezTo>
                    <a:lnTo>
                      <a:pt x="143" y="3667"/>
                    </a:lnTo>
                    <a:lnTo>
                      <a:pt x="509" y="4211"/>
                    </a:lnTo>
                    <a:lnTo>
                      <a:pt x="1365" y="3640"/>
                    </a:lnTo>
                    <a:cubicBezTo>
                      <a:pt x="1543" y="3774"/>
                      <a:pt x="1749" y="3863"/>
                      <a:pt x="1972" y="3907"/>
                    </a:cubicBezTo>
                    <a:lnTo>
                      <a:pt x="1972" y="4594"/>
                    </a:lnTo>
                    <a:lnTo>
                      <a:pt x="2623" y="4594"/>
                    </a:lnTo>
                    <a:lnTo>
                      <a:pt x="2623" y="3907"/>
                    </a:lnTo>
                    <a:cubicBezTo>
                      <a:pt x="2846" y="3863"/>
                      <a:pt x="3051" y="3774"/>
                      <a:pt x="3238" y="3640"/>
                    </a:cubicBezTo>
                    <a:lnTo>
                      <a:pt x="4086" y="4211"/>
                    </a:lnTo>
                    <a:lnTo>
                      <a:pt x="4452" y="3667"/>
                    </a:lnTo>
                    <a:lnTo>
                      <a:pt x="3693" y="3158"/>
                    </a:lnTo>
                    <a:cubicBezTo>
                      <a:pt x="3791" y="2997"/>
                      <a:pt x="3872" y="2810"/>
                      <a:pt x="3907" y="2623"/>
                    </a:cubicBezTo>
                    <a:lnTo>
                      <a:pt x="4594" y="2623"/>
                    </a:lnTo>
                    <a:lnTo>
                      <a:pt x="4594" y="1963"/>
                    </a:lnTo>
                    <a:lnTo>
                      <a:pt x="3907" y="1963"/>
                    </a:lnTo>
                    <a:cubicBezTo>
                      <a:pt x="3872" y="1775"/>
                      <a:pt x="3791" y="1597"/>
                      <a:pt x="3693" y="1427"/>
                    </a:cubicBezTo>
                    <a:lnTo>
                      <a:pt x="4452" y="928"/>
                    </a:lnTo>
                    <a:lnTo>
                      <a:pt x="4086" y="384"/>
                    </a:lnTo>
                    <a:lnTo>
                      <a:pt x="3238" y="946"/>
                    </a:lnTo>
                    <a:cubicBezTo>
                      <a:pt x="3051" y="821"/>
                      <a:pt x="2846" y="732"/>
                      <a:pt x="2623" y="687"/>
                    </a:cubicBezTo>
                    <a:lnTo>
                      <a:pt x="26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61;p32">
                <a:extLst>
                  <a:ext uri="{FF2B5EF4-FFF2-40B4-BE49-F238E27FC236}">
                    <a16:creationId xmlns:a16="http://schemas.microsoft.com/office/drawing/2014/main" id="{B248A1F5-A425-402C-A7E7-E58295E6D61C}"/>
                  </a:ext>
                </a:extLst>
              </p:cNvPr>
              <p:cNvSpPr/>
              <p:nvPr/>
            </p:nvSpPr>
            <p:spPr>
              <a:xfrm>
                <a:off x="6816338" y="2942684"/>
                <a:ext cx="16929" cy="17189"/>
              </a:xfrm>
              <a:custGeom>
                <a:avLst/>
                <a:gdLst/>
                <a:ahLst/>
                <a:cxnLst/>
                <a:rect l="l" t="t" r="r" b="b"/>
                <a:pathLst>
                  <a:path w="652" h="662" extrusionOk="0">
                    <a:moveTo>
                      <a:pt x="1" y="1"/>
                    </a:moveTo>
                    <a:lnTo>
                      <a:pt x="1" y="661"/>
                    </a:lnTo>
                    <a:lnTo>
                      <a:pt x="652" y="661"/>
                    </a:lnTo>
                    <a:lnTo>
                      <a:pt x="6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62;p32">
                <a:extLst>
                  <a:ext uri="{FF2B5EF4-FFF2-40B4-BE49-F238E27FC236}">
                    <a16:creationId xmlns:a16="http://schemas.microsoft.com/office/drawing/2014/main" id="{686BD734-64B0-488A-BBB9-242F9DD4D680}"/>
                  </a:ext>
                </a:extLst>
              </p:cNvPr>
              <p:cNvSpPr/>
              <p:nvPr/>
            </p:nvSpPr>
            <p:spPr>
              <a:xfrm>
                <a:off x="6514777" y="3036045"/>
                <a:ext cx="68132" cy="68366"/>
              </a:xfrm>
              <a:custGeom>
                <a:avLst/>
                <a:gdLst/>
                <a:ahLst/>
                <a:cxnLst/>
                <a:rect l="l" t="t" r="r" b="b"/>
                <a:pathLst>
                  <a:path w="2624" h="2633" extrusionOk="0">
                    <a:moveTo>
                      <a:pt x="1312" y="661"/>
                    </a:moveTo>
                    <a:cubicBezTo>
                      <a:pt x="1678" y="661"/>
                      <a:pt x="1972" y="955"/>
                      <a:pt x="1972" y="1312"/>
                    </a:cubicBezTo>
                    <a:cubicBezTo>
                      <a:pt x="1972" y="1678"/>
                      <a:pt x="1678" y="1972"/>
                      <a:pt x="1312" y="1972"/>
                    </a:cubicBezTo>
                    <a:cubicBezTo>
                      <a:pt x="955" y="1972"/>
                      <a:pt x="661" y="1678"/>
                      <a:pt x="661" y="1312"/>
                    </a:cubicBezTo>
                    <a:cubicBezTo>
                      <a:pt x="661" y="955"/>
                      <a:pt x="955" y="661"/>
                      <a:pt x="1312" y="661"/>
                    </a:cubicBezTo>
                    <a:close/>
                    <a:moveTo>
                      <a:pt x="1312" y="0"/>
                    </a:moveTo>
                    <a:cubicBezTo>
                      <a:pt x="589" y="0"/>
                      <a:pt x="0" y="589"/>
                      <a:pt x="0" y="1312"/>
                    </a:cubicBezTo>
                    <a:cubicBezTo>
                      <a:pt x="0" y="2043"/>
                      <a:pt x="589" y="2632"/>
                      <a:pt x="1312" y="2632"/>
                    </a:cubicBezTo>
                    <a:cubicBezTo>
                      <a:pt x="2043" y="2632"/>
                      <a:pt x="2623" y="2043"/>
                      <a:pt x="2623" y="1312"/>
                    </a:cubicBezTo>
                    <a:cubicBezTo>
                      <a:pt x="2623" y="589"/>
                      <a:pt x="2043" y="0"/>
                      <a:pt x="1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48" name="Google Shape;2148;p32"/>
          <p:cNvSpPr/>
          <p:nvPr/>
        </p:nvSpPr>
        <p:spPr>
          <a:xfrm flipH="1">
            <a:off x="-1" y="0"/>
            <a:ext cx="9143999" cy="5143499"/>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a:solidFill>
                  <a:schemeClr val="lt1"/>
                </a:solidFill>
                <a:latin typeface="Fira Sans Extra Condensed"/>
                <a:ea typeface="Fira Sans Extra Condensed"/>
                <a:cs typeface="Fira Sans Extra Condensed"/>
                <a:sym typeface="Fira Sans Extra Condensed"/>
              </a:rPr>
              <a:t>3. </a:t>
            </a:r>
            <a:r>
              <a:rPr lang="fr-FR" sz="4000" b="1" dirty="0" err="1">
                <a:solidFill>
                  <a:schemeClr val="lt1"/>
                </a:solidFill>
                <a:latin typeface="Fira Sans Extra Condensed"/>
                <a:ea typeface="Fira Sans Extra Condensed"/>
                <a:cs typeface="Fira Sans Extra Condensed"/>
                <a:sym typeface="Fira Sans Extra Condensed"/>
              </a:rPr>
              <a:t>Visualization</a:t>
            </a:r>
            <a:endParaRPr sz="4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42656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pic>
        <p:nvPicPr>
          <p:cNvPr id="3" name="Image 2">
            <a:extLst>
              <a:ext uri="{FF2B5EF4-FFF2-40B4-BE49-F238E27FC236}">
                <a16:creationId xmlns:a16="http://schemas.microsoft.com/office/drawing/2014/main" id="{54CD78D3-E578-4B9A-9F7B-BBB1526215F7}"/>
              </a:ext>
            </a:extLst>
          </p:cNvPr>
          <p:cNvPicPr>
            <a:picLocks noChangeAspect="1"/>
          </p:cNvPicPr>
          <p:nvPr/>
        </p:nvPicPr>
        <p:blipFill>
          <a:blip r:embed="rId3"/>
          <a:stretch>
            <a:fillRect/>
          </a:stretch>
        </p:blipFill>
        <p:spPr>
          <a:xfrm>
            <a:off x="2643973" y="521792"/>
            <a:ext cx="3856054" cy="4099915"/>
          </a:xfrm>
          <a:prstGeom prst="rect">
            <a:avLst/>
          </a:prstGeom>
        </p:spPr>
      </p:pic>
    </p:spTree>
    <p:extLst>
      <p:ext uri="{BB962C8B-B14F-4D97-AF65-F5344CB8AC3E}">
        <p14:creationId xmlns:p14="http://schemas.microsoft.com/office/powerpoint/2010/main" val="130713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pic>
        <p:nvPicPr>
          <p:cNvPr id="3" name="Image 2">
            <a:extLst>
              <a:ext uri="{FF2B5EF4-FFF2-40B4-BE49-F238E27FC236}">
                <a16:creationId xmlns:a16="http://schemas.microsoft.com/office/drawing/2014/main" id="{B1CCFF9E-E7D2-4901-94B0-0578902DA545}"/>
              </a:ext>
            </a:extLst>
          </p:cNvPr>
          <p:cNvPicPr>
            <a:picLocks noChangeAspect="1"/>
          </p:cNvPicPr>
          <p:nvPr/>
        </p:nvPicPr>
        <p:blipFill>
          <a:blip r:embed="rId3"/>
          <a:stretch>
            <a:fillRect/>
          </a:stretch>
        </p:blipFill>
        <p:spPr>
          <a:xfrm>
            <a:off x="571766" y="227284"/>
            <a:ext cx="2161843" cy="2309915"/>
          </a:xfrm>
          <a:prstGeom prst="rect">
            <a:avLst/>
          </a:prstGeom>
        </p:spPr>
      </p:pic>
      <p:pic>
        <p:nvPicPr>
          <p:cNvPr id="5" name="Image 4">
            <a:extLst>
              <a:ext uri="{FF2B5EF4-FFF2-40B4-BE49-F238E27FC236}">
                <a16:creationId xmlns:a16="http://schemas.microsoft.com/office/drawing/2014/main" id="{EB8E8B3D-8729-4326-9091-87B7DEBD7B7E}"/>
              </a:ext>
            </a:extLst>
          </p:cNvPr>
          <p:cNvPicPr>
            <a:picLocks noChangeAspect="1"/>
          </p:cNvPicPr>
          <p:nvPr/>
        </p:nvPicPr>
        <p:blipFill>
          <a:blip r:embed="rId4"/>
          <a:stretch>
            <a:fillRect/>
          </a:stretch>
        </p:blipFill>
        <p:spPr>
          <a:xfrm>
            <a:off x="3471335" y="227284"/>
            <a:ext cx="2201329" cy="2319785"/>
          </a:xfrm>
          <a:prstGeom prst="rect">
            <a:avLst/>
          </a:prstGeom>
        </p:spPr>
      </p:pic>
      <p:pic>
        <p:nvPicPr>
          <p:cNvPr id="7" name="Image 6">
            <a:extLst>
              <a:ext uri="{FF2B5EF4-FFF2-40B4-BE49-F238E27FC236}">
                <a16:creationId xmlns:a16="http://schemas.microsoft.com/office/drawing/2014/main" id="{984F5FBE-329E-4023-8800-EF9977DCAAB9}"/>
              </a:ext>
            </a:extLst>
          </p:cNvPr>
          <p:cNvPicPr>
            <a:picLocks noChangeAspect="1"/>
          </p:cNvPicPr>
          <p:nvPr/>
        </p:nvPicPr>
        <p:blipFill>
          <a:blip r:embed="rId5"/>
          <a:stretch>
            <a:fillRect/>
          </a:stretch>
        </p:blipFill>
        <p:spPr>
          <a:xfrm>
            <a:off x="6365969" y="227284"/>
            <a:ext cx="2206265" cy="2344466"/>
          </a:xfrm>
          <a:prstGeom prst="rect">
            <a:avLst/>
          </a:prstGeom>
        </p:spPr>
      </p:pic>
      <p:pic>
        <p:nvPicPr>
          <p:cNvPr id="9" name="Image 8">
            <a:extLst>
              <a:ext uri="{FF2B5EF4-FFF2-40B4-BE49-F238E27FC236}">
                <a16:creationId xmlns:a16="http://schemas.microsoft.com/office/drawing/2014/main" id="{764A5C42-B33E-4C8E-AFE6-0FD753435A4E}"/>
              </a:ext>
            </a:extLst>
          </p:cNvPr>
          <p:cNvPicPr>
            <a:picLocks noChangeAspect="1"/>
          </p:cNvPicPr>
          <p:nvPr/>
        </p:nvPicPr>
        <p:blipFill>
          <a:blip r:embed="rId6"/>
          <a:stretch>
            <a:fillRect/>
          </a:stretch>
        </p:blipFill>
        <p:spPr>
          <a:xfrm>
            <a:off x="1661253" y="2724001"/>
            <a:ext cx="2201329" cy="2329657"/>
          </a:xfrm>
          <a:prstGeom prst="rect">
            <a:avLst/>
          </a:prstGeom>
        </p:spPr>
      </p:pic>
      <p:pic>
        <p:nvPicPr>
          <p:cNvPr id="11" name="Image 10">
            <a:extLst>
              <a:ext uri="{FF2B5EF4-FFF2-40B4-BE49-F238E27FC236}">
                <a16:creationId xmlns:a16="http://schemas.microsoft.com/office/drawing/2014/main" id="{04C30453-6DDE-4AA2-AF92-E7CE8A93E8CB}"/>
              </a:ext>
            </a:extLst>
          </p:cNvPr>
          <p:cNvPicPr>
            <a:picLocks noChangeAspect="1"/>
          </p:cNvPicPr>
          <p:nvPr/>
        </p:nvPicPr>
        <p:blipFill>
          <a:blip r:embed="rId7"/>
          <a:stretch>
            <a:fillRect/>
          </a:stretch>
        </p:blipFill>
        <p:spPr>
          <a:xfrm>
            <a:off x="4949077" y="2719065"/>
            <a:ext cx="2230943" cy="2334593"/>
          </a:xfrm>
          <a:prstGeom prst="rect">
            <a:avLst/>
          </a:prstGeom>
        </p:spPr>
      </p:pic>
    </p:spTree>
    <p:extLst>
      <p:ext uri="{BB962C8B-B14F-4D97-AF65-F5344CB8AC3E}">
        <p14:creationId xmlns:p14="http://schemas.microsoft.com/office/powerpoint/2010/main" val="765388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pic>
        <p:nvPicPr>
          <p:cNvPr id="3" name="Image 2">
            <a:extLst>
              <a:ext uri="{FF2B5EF4-FFF2-40B4-BE49-F238E27FC236}">
                <a16:creationId xmlns:a16="http://schemas.microsoft.com/office/drawing/2014/main" id="{06DD1907-B979-4EE1-B474-47D29057FFAB}"/>
              </a:ext>
            </a:extLst>
          </p:cNvPr>
          <p:cNvPicPr>
            <a:picLocks noChangeAspect="1"/>
          </p:cNvPicPr>
          <p:nvPr/>
        </p:nvPicPr>
        <p:blipFill>
          <a:blip r:embed="rId3"/>
          <a:stretch>
            <a:fillRect/>
          </a:stretch>
        </p:blipFill>
        <p:spPr>
          <a:xfrm>
            <a:off x="3341537" y="501011"/>
            <a:ext cx="2414688" cy="1659456"/>
          </a:xfrm>
          <a:prstGeom prst="rect">
            <a:avLst/>
          </a:prstGeom>
        </p:spPr>
      </p:pic>
      <p:pic>
        <p:nvPicPr>
          <p:cNvPr id="5" name="Image 4">
            <a:extLst>
              <a:ext uri="{FF2B5EF4-FFF2-40B4-BE49-F238E27FC236}">
                <a16:creationId xmlns:a16="http://schemas.microsoft.com/office/drawing/2014/main" id="{6160C975-94F5-4211-A0CC-3F0CB0BD013D}"/>
              </a:ext>
            </a:extLst>
          </p:cNvPr>
          <p:cNvPicPr>
            <a:picLocks noChangeAspect="1"/>
          </p:cNvPicPr>
          <p:nvPr/>
        </p:nvPicPr>
        <p:blipFill>
          <a:blip r:embed="rId4"/>
          <a:stretch>
            <a:fillRect/>
          </a:stretch>
        </p:blipFill>
        <p:spPr>
          <a:xfrm>
            <a:off x="3387775" y="2779516"/>
            <a:ext cx="2368450" cy="1654319"/>
          </a:xfrm>
          <a:prstGeom prst="rect">
            <a:avLst/>
          </a:prstGeom>
        </p:spPr>
      </p:pic>
      <p:pic>
        <p:nvPicPr>
          <p:cNvPr id="7" name="Image 6">
            <a:extLst>
              <a:ext uri="{FF2B5EF4-FFF2-40B4-BE49-F238E27FC236}">
                <a16:creationId xmlns:a16="http://schemas.microsoft.com/office/drawing/2014/main" id="{65E1F0BD-5EF2-4586-8F1A-D203B5F75D5D}"/>
              </a:ext>
            </a:extLst>
          </p:cNvPr>
          <p:cNvPicPr>
            <a:picLocks noChangeAspect="1"/>
          </p:cNvPicPr>
          <p:nvPr/>
        </p:nvPicPr>
        <p:blipFill>
          <a:blip r:embed="rId5"/>
          <a:stretch>
            <a:fillRect/>
          </a:stretch>
        </p:blipFill>
        <p:spPr>
          <a:xfrm>
            <a:off x="6178563" y="2769242"/>
            <a:ext cx="2399275" cy="1644043"/>
          </a:xfrm>
          <a:prstGeom prst="rect">
            <a:avLst/>
          </a:prstGeom>
        </p:spPr>
      </p:pic>
      <p:pic>
        <p:nvPicPr>
          <p:cNvPr id="9" name="Image 8">
            <a:extLst>
              <a:ext uri="{FF2B5EF4-FFF2-40B4-BE49-F238E27FC236}">
                <a16:creationId xmlns:a16="http://schemas.microsoft.com/office/drawing/2014/main" id="{A6BDA2B8-771F-480B-8625-F9FAED8D7B68}"/>
              </a:ext>
            </a:extLst>
          </p:cNvPr>
          <p:cNvPicPr>
            <a:picLocks noChangeAspect="1"/>
          </p:cNvPicPr>
          <p:nvPr/>
        </p:nvPicPr>
        <p:blipFill>
          <a:blip r:embed="rId6"/>
          <a:stretch>
            <a:fillRect/>
          </a:stretch>
        </p:blipFill>
        <p:spPr>
          <a:xfrm>
            <a:off x="6168928" y="511286"/>
            <a:ext cx="2419826" cy="1649181"/>
          </a:xfrm>
          <a:prstGeom prst="rect">
            <a:avLst/>
          </a:prstGeom>
        </p:spPr>
      </p:pic>
      <p:pic>
        <p:nvPicPr>
          <p:cNvPr id="11" name="Image 10">
            <a:extLst>
              <a:ext uri="{FF2B5EF4-FFF2-40B4-BE49-F238E27FC236}">
                <a16:creationId xmlns:a16="http://schemas.microsoft.com/office/drawing/2014/main" id="{A2037BFB-0D44-4403-B465-FD7D6C5892A2}"/>
              </a:ext>
            </a:extLst>
          </p:cNvPr>
          <p:cNvPicPr>
            <a:picLocks noChangeAspect="1"/>
          </p:cNvPicPr>
          <p:nvPr/>
        </p:nvPicPr>
        <p:blipFill>
          <a:blip r:embed="rId7"/>
          <a:stretch>
            <a:fillRect/>
          </a:stretch>
        </p:blipFill>
        <p:spPr>
          <a:xfrm>
            <a:off x="566162" y="2769242"/>
            <a:ext cx="2399276" cy="1674869"/>
          </a:xfrm>
          <a:prstGeom prst="rect">
            <a:avLst/>
          </a:prstGeom>
        </p:spPr>
      </p:pic>
      <p:pic>
        <p:nvPicPr>
          <p:cNvPr id="13" name="Image 12">
            <a:extLst>
              <a:ext uri="{FF2B5EF4-FFF2-40B4-BE49-F238E27FC236}">
                <a16:creationId xmlns:a16="http://schemas.microsoft.com/office/drawing/2014/main" id="{DC9C10EE-C45F-4E0E-8D84-7B38911CECAF}"/>
              </a:ext>
            </a:extLst>
          </p:cNvPr>
          <p:cNvPicPr>
            <a:picLocks noChangeAspect="1"/>
          </p:cNvPicPr>
          <p:nvPr/>
        </p:nvPicPr>
        <p:blipFill>
          <a:blip r:embed="rId8"/>
          <a:stretch>
            <a:fillRect/>
          </a:stretch>
        </p:blipFill>
        <p:spPr>
          <a:xfrm>
            <a:off x="555246" y="511286"/>
            <a:ext cx="2399275" cy="1659456"/>
          </a:xfrm>
          <a:prstGeom prst="rect">
            <a:avLst/>
          </a:prstGeom>
        </p:spPr>
      </p:pic>
    </p:spTree>
    <p:extLst>
      <p:ext uri="{BB962C8B-B14F-4D97-AF65-F5344CB8AC3E}">
        <p14:creationId xmlns:p14="http://schemas.microsoft.com/office/powerpoint/2010/main" val="131436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pic>
        <p:nvPicPr>
          <p:cNvPr id="3" name="Image 2">
            <a:extLst>
              <a:ext uri="{FF2B5EF4-FFF2-40B4-BE49-F238E27FC236}">
                <a16:creationId xmlns:a16="http://schemas.microsoft.com/office/drawing/2014/main" id="{58CBD724-5AE1-468A-8CA1-5DF116FC1DE9}"/>
              </a:ext>
            </a:extLst>
          </p:cNvPr>
          <p:cNvPicPr>
            <a:picLocks noChangeAspect="1"/>
          </p:cNvPicPr>
          <p:nvPr/>
        </p:nvPicPr>
        <p:blipFill>
          <a:blip r:embed="rId3"/>
          <a:stretch>
            <a:fillRect/>
          </a:stretch>
        </p:blipFill>
        <p:spPr>
          <a:xfrm>
            <a:off x="250031" y="203596"/>
            <a:ext cx="4563595" cy="4736307"/>
          </a:xfrm>
          <a:prstGeom prst="rect">
            <a:avLst/>
          </a:prstGeom>
        </p:spPr>
      </p:pic>
      <p:pic>
        <p:nvPicPr>
          <p:cNvPr id="5" name="Image 4">
            <a:extLst>
              <a:ext uri="{FF2B5EF4-FFF2-40B4-BE49-F238E27FC236}">
                <a16:creationId xmlns:a16="http://schemas.microsoft.com/office/drawing/2014/main" id="{D3CD3CCC-BD9D-49FB-9A9F-53BDF30F8C90}"/>
              </a:ext>
            </a:extLst>
          </p:cNvPr>
          <p:cNvPicPr>
            <a:picLocks noChangeAspect="1"/>
          </p:cNvPicPr>
          <p:nvPr/>
        </p:nvPicPr>
        <p:blipFill>
          <a:blip r:embed="rId4"/>
          <a:stretch>
            <a:fillRect/>
          </a:stretch>
        </p:blipFill>
        <p:spPr>
          <a:xfrm>
            <a:off x="5187144" y="203596"/>
            <a:ext cx="3392500" cy="4186238"/>
          </a:xfrm>
          <a:prstGeom prst="rect">
            <a:avLst/>
          </a:prstGeom>
        </p:spPr>
      </p:pic>
    </p:spTree>
    <p:extLst>
      <p:ext uri="{BB962C8B-B14F-4D97-AF65-F5344CB8AC3E}">
        <p14:creationId xmlns:p14="http://schemas.microsoft.com/office/powerpoint/2010/main" val="3302729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2989" name="Google Shape;2989;p37"/>
          <p:cNvSpPr txBox="1"/>
          <p:nvPr/>
        </p:nvSpPr>
        <p:spPr>
          <a:xfrm>
            <a:off x="1198147" y="1332831"/>
            <a:ext cx="6747706" cy="24778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fr-FR" sz="1800" b="1" dirty="0">
                <a:solidFill>
                  <a:srgbClr val="000000"/>
                </a:solidFill>
                <a:latin typeface="Fira Sans Extra Condensed"/>
                <a:ea typeface="Fira Sans Extra Condensed"/>
                <a:cs typeface="Fira Sans Extra Condensed"/>
                <a:sym typeface="Fira Sans Extra Condensed"/>
              </a:rPr>
              <a:t>The </a:t>
            </a:r>
            <a:r>
              <a:rPr lang="fr-FR" sz="1800" b="1" dirty="0" err="1">
                <a:solidFill>
                  <a:srgbClr val="000000"/>
                </a:solidFill>
                <a:latin typeface="Fira Sans Extra Condensed"/>
                <a:ea typeface="Fira Sans Extra Condensed"/>
                <a:cs typeface="Fira Sans Extra Condensed"/>
                <a:sym typeface="Fira Sans Extra Condensed"/>
              </a:rPr>
              <a:t>visualization</a:t>
            </a:r>
            <a:r>
              <a:rPr lang="fr-FR" sz="1800" b="1" dirty="0">
                <a:solidFill>
                  <a:srgbClr val="000000"/>
                </a:solidFill>
                <a:latin typeface="Fira Sans Extra Condensed"/>
                <a:ea typeface="Fira Sans Extra Condensed"/>
                <a:cs typeface="Fira Sans Extra Condensed"/>
                <a:sym typeface="Fira Sans Extra Condensed"/>
              </a:rPr>
              <a:t> </a:t>
            </a:r>
            <a:r>
              <a:rPr lang="fr-FR" sz="1800" b="1" dirty="0" err="1">
                <a:solidFill>
                  <a:srgbClr val="000000"/>
                </a:solidFill>
                <a:latin typeface="Fira Sans Extra Condensed"/>
                <a:ea typeface="Fira Sans Extra Condensed"/>
                <a:cs typeface="Fira Sans Extra Condensed"/>
                <a:sym typeface="Fira Sans Extra Condensed"/>
              </a:rPr>
              <a:t>gives</a:t>
            </a:r>
            <a:r>
              <a:rPr lang="fr-FR" sz="1800" b="1" dirty="0">
                <a:solidFill>
                  <a:srgbClr val="000000"/>
                </a:solidFill>
                <a:latin typeface="Fira Sans Extra Condensed"/>
                <a:ea typeface="Fira Sans Extra Condensed"/>
                <a:cs typeface="Fira Sans Extra Condensed"/>
                <a:sym typeface="Fira Sans Extra Condensed"/>
              </a:rPr>
              <a:t> us an </a:t>
            </a:r>
            <a:r>
              <a:rPr lang="fr-FR" sz="1800" b="1" dirty="0" err="1">
                <a:solidFill>
                  <a:srgbClr val="000000"/>
                </a:solidFill>
                <a:latin typeface="Fira Sans Extra Condensed"/>
                <a:ea typeface="Fira Sans Extra Condensed"/>
                <a:cs typeface="Fira Sans Extra Condensed"/>
                <a:sym typeface="Fira Sans Extra Condensed"/>
              </a:rPr>
              <a:t>idea</a:t>
            </a:r>
            <a:r>
              <a:rPr lang="fr-FR" sz="1800" b="1" dirty="0">
                <a:solidFill>
                  <a:srgbClr val="000000"/>
                </a:solidFill>
                <a:latin typeface="Fira Sans Extra Condensed"/>
                <a:ea typeface="Fira Sans Extra Condensed"/>
                <a:cs typeface="Fira Sans Extra Condensed"/>
                <a:sym typeface="Fira Sans Extra Condensed"/>
              </a:rPr>
              <a:t> about the </a:t>
            </a:r>
            <a:r>
              <a:rPr lang="fr-FR" sz="1800" b="1" dirty="0" err="1">
                <a:solidFill>
                  <a:srgbClr val="000000"/>
                </a:solidFill>
                <a:latin typeface="Fira Sans Extra Condensed"/>
                <a:ea typeface="Fira Sans Extra Condensed"/>
                <a:cs typeface="Fira Sans Extra Condensed"/>
                <a:sym typeface="Fira Sans Extra Condensed"/>
              </a:rPr>
              <a:t>feature</a:t>
            </a:r>
            <a:r>
              <a:rPr lang="fr-FR" sz="1800" b="1" dirty="0">
                <a:solidFill>
                  <a:srgbClr val="000000"/>
                </a:solidFill>
                <a:latin typeface="Fira Sans Extra Condensed"/>
                <a:ea typeface="Fira Sans Extra Condensed"/>
                <a:cs typeface="Fira Sans Extra Condensed"/>
                <a:sym typeface="Fira Sans Extra Condensed"/>
              </a:rPr>
              <a:t> importances but </a:t>
            </a:r>
            <a:r>
              <a:rPr lang="fr-FR" sz="1800" b="1" dirty="0" err="1">
                <a:solidFill>
                  <a:srgbClr val="000000"/>
                </a:solidFill>
                <a:latin typeface="Fira Sans Extra Condensed"/>
                <a:ea typeface="Fira Sans Extra Condensed"/>
                <a:cs typeface="Fira Sans Extra Condensed"/>
                <a:sym typeface="Fira Sans Extra Condensed"/>
              </a:rPr>
              <a:t>we</a:t>
            </a:r>
            <a:r>
              <a:rPr lang="fr-FR" sz="1800" b="1" dirty="0">
                <a:solidFill>
                  <a:srgbClr val="000000"/>
                </a:solidFill>
                <a:latin typeface="Fira Sans Extra Condensed"/>
                <a:ea typeface="Fira Sans Extra Condensed"/>
                <a:cs typeface="Fira Sans Extra Condensed"/>
                <a:sym typeface="Fira Sans Extra Condensed"/>
              </a:rPr>
              <a:t> can not </a:t>
            </a:r>
            <a:r>
              <a:rPr lang="fr-FR" sz="1800" b="1" dirty="0" err="1">
                <a:solidFill>
                  <a:srgbClr val="000000"/>
                </a:solidFill>
                <a:latin typeface="Fira Sans Extra Condensed"/>
                <a:ea typeface="Fira Sans Extra Condensed"/>
                <a:cs typeface="Fira Sans Extra Condensed"/>
                <a:sym typeface="Fira Sans Extra Condensed"/>
              </a:rPr>
              <a:t>conclude</a:t>
            </a:r>
            <a:r>
              <a:rPr lang="fr-FR" sz="1800" b="1" dirty="0">
                <a:solidFill>
                  <a:srgbClr val="000000"/>
                </a:solidFill>
                <a:latin typeface="Fira Sans Extra Condensed"/>
                <a:ea typeface="Fira Sans Extra Condensed"/>
                <a:cs typeface="Fira Sans Extra Condensed"/>
                <a:sym typeface="Fira Sans Extra Condensed"/>
              </a:rPr>
              <a:t> at </a:t>
            </a:r>
            <a:r>
              <a:rPr lang="fr-FR" sz="1800" b="1" dirty="0" err="1">
                <a:solidFill>
                  <a:srgbClr val="000000"/>
                </a:solidFill>
                <a:latin typeface="Fira Sans Extra Condensed"/>
                <a:ea typeface="Fira Sans Extra Condensed"/>
                <a:cs typeface="Fira Sans Extra Condensed"/>
                <a:sym typeface="Fira Sans Extra Condensed"/>
              </a:rPr>
              <a:t>this</a:t>
            </a:r>
            <a:r>
              <a:rPr lang="fr-FR" sz="1800" b="1" dirty="0">
                <a:solidFill>
                  <a:srgbClr val="000000"/>
                </a:solidFill>
                <a:latin typeface="Fira Sans Extra Condensed"/>
                <a:ea typeface="Fira Sans Extra Condensed"/>
                <a:cs typeface="Fira Sans Extra Condensed"/>
                <a:sym typeface="Fira Sans Extra Condensed"/>
              </a:rPr>
              <a:t> stage</a:t>
            </a:r>
            <a:endParaRPr sz="1800" b="1"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04743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52" name="Google Shape;2152;p32"/>
          <p:cNvSpPr/>
          <p:nvPr/>
        </p:nvSpPr>
        <p:spPr>
          <a:xfrm flipH="1">
            <a:off x="-1" y="0"/>
            <a:ext cx="9144000" cy="5143500"/>
          </a:xfrm>
          <a:prstGeom prst="roundRect">
            <a:avLst>
              <a:gd name="adj"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a:solidFill>
                  <a:schemeClr val="lt1"/>
                </a:solidFill>
                <a:latin typeface="Fira Sans Extra Condensed"/>
                <a:ea typeface="Fira Sans Extra Condensed"/>
                <a:cs typeface="Fira Sans Extra Condensed"/>
                <a:sym typeface="Fira Sans Extra Condensed"/>
              </a:rPr>
              <a:t>4. Model</a:t>
            </a:r>
            <a:endParaRPr sz="4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42909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3" name="Google Shape;2989;p37">
            <a:extLst>
              <a:ext uri="{FF2B5EF4-FFF2-40B4-BE49-F238E27FC236}">
                <a16:creationId xmlns:a16="http://schemas.microsoft.com/office/drawing/2014/main" id="{E5613EF4-2126-44BD-B4D4-ED730CB2ADFF}"/>
              </a:ext>
            </a:extLst>
          </p:cNvPr>
          <p:cNvSpPr txBox="1"/>
          <p:nvPr/>
        </p:nvSpPr>
        <p:spPr>
          <a:xfrm>
            <a:off x="642932" y="2099330"/>
            <a:ext cx="4778154" cy="2045210"/>
          </a:xfrm>
          <a:prstGeom prst="rect">
            <a:avLst/>
          </a:prstGeom>
          <a:noFill/>
          <a:ln>
            <a:noFill/>
          </a:ln>
        </p:spPr>
        <p:txBody>
          <a:bodyPr spcFirstLastPara="1" wrap="square" lIns="91425" tIns="91425" rIns="91425" bIns="91425" anchor="ctr" anchorCtr="0">
            <a:noAutofit/>
          </a:bodyPr>
          <a:lstStyle/>
          <a:p>
            <a:pPr lvl="0">
              <a:buSzPts val="1100"/>
            </a:pPr>
            <a:r>
              <a:rPr lang="en-US" dirty="0">
                <a:latin typeface="Fira Sans Extra Condensed"/>
                <a:ea typeface="Fira Sans Extra Condensed"/>
                <a:cs typeface="Fira Sans Extra Condensed"/>
                <a:sym typeface="Fira Sans Extra Condensed"/>
              </a:rPr>
              <a:t>Decision Tree Model is a non-parametric supervised learning method used for classification and regression. </a:t>
            </a:r>
          </a:p>
          <a:p>
            <a:pPr lvl="0">
              <a:buSzPts val="1100"/>
            </a:pPr>
            <a:endParaRPr lang="en-US" dirty="0">
              <a:latin typeface="Fira Sans Extra Condensed"/>
              <a:ea typeface="Fira Sans Extra Condensed"/>
              <a:cs typeface="Fira Sans Extra Condensed"/>
              <a:sym typeface="Fira Sans Extra Condensed"/>
            </a:endParaRPr>
          </a:p>
          <a:p>
            <a:pPr lvl="0">
              <a:buSzPts val="1100"/>
            </a:pPr>
            <a:endParaRPr lang="en-US" dirty="0">
              <a:solidFill>
                <a:srgbClr val="000000"/>
              </a:solidFill>
              <a:latin typeface="Fira Sans Extra Condensed"/>
              <a:ea typeface="Fira Sans Extra Condensed"/>
              <a:cs typeface="Fira Sans Extra Condensed"/>
              <a:sym typeface="Fira Sans Extra Condensed"/>
            </a:endParaRPr>
          </a:p>
          <a:p>
            <a:pPr lvl="0">
              <a:buSzPts val="1100"/>
            </a:pPr>
            <a:r>
              <a:rPr lang="en-US" dirty="0">
                <a:latin typeface="Fira Sans Extra Condensed"/>
                <a:ea typeface="Fira Sans Extra Condensed"/>
                <a:cs typeface="Fira Sans Extra Condensed"/>
                <a:sym typeface="Fira Sans Extra Condensed"/>
              </a:rPr>
              <a:t>It is among the most popular machine learning algorithms given its intelligibility and simplicity.</a:t>
            </a:r>
            <a:endParaRPr dirty="0">
              <a:solidFill>
                <a:srgbClr val="000000"/>
              </a:solidFill>
              <a:latin typeface="Fira Sans Extra Condensed"/>
              <a:ea typeface="Fira Sans Extra Condensed"/>
              <a:cs typeface="Fira Sans Extra Condensed"/>
              <a:sym typeface="Fira Sans Extra Condensed"/>
            </a:endParaRPr>
          </a:p>
        </p:txBody>
      </p:sp>
      <p:sp>
        <p:nvSpPr>
          <p:cNvPr id="4" name="Google Shape;2989;p37">
            <a:extLst>
              <a:ext uri="{FF2B5EF4-FFF2-40B4-BE49-F238E27FC236}">
                <a16:creationId xmlns:a16="http://schemas.microsoft.com/office/drawing/2014/main" id="{16285D73-7519-4B31-84BD-5F39D7A59B36}"/>
              </a:ext>
            </a:extLst>
          </p:cNvPr>
          <p:cNvSpPr txBox="1"/>
          <p:nvPr/>
        </p:nvSpPr>
        <p:spPr>
          <a:xfrm>
            <a:off x="1946250" y="875365"/>
            <a:ext cx="52515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fr-FR" sz="1800" b="1" dirty="0" err="1">
                <a:latin typeface="Fira Sans Extra Condensed"/>
                <a:ea typeface="Fira Sans Extra Condensed"/>
                <a:cs typeface="Fira Sans Extra Condensed"/>
                <a:sym typeface="Fira Sans Extra Condensed"/>
              </a:rPr>
              <a:t>Decision</a:t>
            </a:r>
            <a:r>
              <a:rPr lang="fr-FR" sz="1800" b="1" dirty="0">
                <a:latin typeface="Fira Sans Extra Condensed"/>
                <a:ea typeface="Fira Sans Extra Condensed"/>
                <a:cs typeface="Fira Sans Extra Condensed"/>
                <a:sym typeface="Fira Sans Extra Condensed"/>
              </a:rPr>
              <a:t> </a:t>
            </a:r>
            <a:r>
              <a:rPr lang="fr-FR" sz="1800" b="1" dirty="0" err="1">
                <a:latin typeface="Fira Sans Extra Condensed"/>
                <a:ea typeface="Fira Sans Extra Condensed"/>
                <a:cs typeface="Fira Sans Extra Condensed"/>
                <a:sym typeface="Fira Sans Extra Condensed"/>
              </a:rPr>
              <a:t>Tree</a:t>
            </a:r>
            <a:r>
              <a:rPr lang="fr-FR" sz="1800" b="1" dirty="0">
                <a:latin typeface="Fira Sans Extra Condensed"/>
                <a:ea typeface="Fira Sans Extra Condensed"/>
                <a:cs typeface="Fira Sans Extra Condensed"/>
                <a:sym typeface="Fira Sans Extra Condensed"/>
              </a:rPr>
              <a:t> Model</a:t>
            </a:r>
            <a:endParaRPr sz="1800" b="1" dirty="0">
              <a:solidFill>
                <a:srgbClr val="000000"/>
              </a:solidFill>
              <a:latin typeface="Fira Sans Extra Condensed"/>
              <a:ea typeface="Fira Sans Extra Condensed"/>
              <a:cs typeface="Fira Sans Extra Condensed"/>
              <a:sym typeface="Fira Sans Extra Condensed"/>
            </a:endParaRPr>
          </a:p>
        </p:txBody>
      </p:sp>
      <p:pic>
        <p:nvPicPr>
          <p:cNvPr id="5" name="Image 4">
            <a:extLst>
              <a:ext uri="{FF2B5EF4-FFF2-40B4-BE49-F238E27FC236}">
                <a16:creationId xmlns:a16="http://schemas.microsoft.com/office/drawing/2014/main" id="{F1BDF337-C357-48B3-B678-9640EECC65CD}"/>
              </a:ext>
            </a:extLst>
          </p:cNvPr>
          <p:cNvPicPr>
            <a:picLocks noChangeAspect="1"/>
          </p:cNvPicPr>
          <p:nvPr/>
        </p:nvPicPr>
        <p:blipFill>
          <a:blip r:embed="rId3"/>
          <a:stretch>
            <a:fillRect/>
          </a:stretch>
        </p:blipFill>
        <p:spPr>
          <a:xfrm>
            <a:off x="5299780" y="1223965"/>
            <a:ext cx="3795940" cy="3795940"/>
          </a:xfrm>
          <a:prstGeom prst="rect">
            <a:avLst/>
          </a:prstGeom>
        </p:spPr>
      </p:pic>
    </p:spTree>
    <p:extLst>
      <p:ext uri="{BB962C8B-B14F-4D97-AF65-F5344CB8AC3E}">
        <p14:creationId xmlns:p14="http://schemas.microsoft.com/office/powerpoint/2010/main" val="157798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pic>
        <p:nvPicPr>
          <p:cNvPr id="3" name="Image 2">
            <a:extLst>
              <a:ext uri="{FF2B5EF4-FFF2-40B4-BE49-F238E27FC236}">
                <a16:creationId xmlns:a16="http://schemas.microsoft.com/office/drawing/2014/main" id="{AECE51E9-58F4-47D3-AAA9-E51F847FE331}"/>
              </a:ext>
            </a:extLst>
          </p:cNvPr>
          <p:cNvPicPr>
            <a:picLocks noChangeAspect="1"/>
          </p:cNvPicPr>
          <p:nvPr/>
        </p:nvPicPr>
        <p:blipFill>
          <a:blip r:embed="rId3"/>
          <a:stretch>
            <a:fillRect/>
          </a:stretch>
        </p:blipFill>
        <p:spPr>
          <a:xfrm>
            <a:off x="314072" y="2026217"/>
            <a:ext cx="5036100" cy="2131219"/>
          </a:xfrm>
          <a:prstGeom prst="rect">
            <a:avLst/>
          </a:prstGeom>
        </p:spPr>
      </p:pic>
      <p:pic>
        <p:nvPicPr>
          <p:cNvPr id="5" name="Image 4">
            <a:extLst>
              <a:ext uri="{FF2B5EF4-FFF2-40B4-BE49-F238E27FC236}">
                <a16:creationId xmlns:a16="http://schemas.microsoft.com/office/drawing/2014/main" id="{DB58E4D7-27BD-4E6A-8FAC-E641DE0147BE}"/>
              </a:ext>
            </a:extLst>
          </p:cNvPr>
          <p:cNvPicPr>
            <a:picLocks noChangeAspect="1"/>
          </p:cNvPicPr>
          <p:nvPr/>
        </p:nvPicPr>
        <p:blipFill>
          <a:blip r:embed="rId4"/>
          <a:stretch>
            <a:fillRect/>
          </a:stretch>
        </p:blipFill>
        <p:spPr>
          <a:xfrm>
            <a:off x="5350172" y="1852239"/>
            <a:ext cx="3176613" cy="3244201"/>
          </a:xfrm>
          <a:prstGeom prst="rect">
            <a:avLst/>
          </a:prstGeom>
        </p:spPr>
      </p:pic>
      <p:sp>
        <p:nvSpPr>
          <p:cNvPr id="9" name="Google Shape;2989;p37">
            <a:extLst>
              <a:ext uri="{FF2B5EF4-FFF2-40B4-BE49-F238E27FC236}">
                <a16:creationId xmlns:a16="http://schemas.microsoft.com/office/drawing/2014/main" id="{848603B6-55F3-4134-8F15-85A43E585C90}"/>
              </a:ext>
            </a:extLst>
          </p:cNvPr>
          <p:cNvSpPr txBox="1"/>
          <p:nvPr/>
        </p:nvSpPr>
        <p:spPr>
          <a:xfrm>
            <a:off x="1064179" y="695995"/>
            <a:ext cx="7015641" cy="828822"/>
          </a:xfrm>
          <a:prstGeom prst="rect">
            <a:avLst/>
          </a:prstGeom>
          <a:noFill/>
          <a:ln>
            <a:noFill/>
          </a:ln>
        </p:spPr>
        <p:txBody>
          <a:bodyPr spcFirstLastPara="1" wrap="square" lIns="91425" tIns="91425" rIns="91425" bIns="91425" anchor="ctr" anchorCtr="0">
            <a:noAutofit/>
          </a:bodyPr>
          <a:lstStyle/>
          <a:p>
            <a:pPr lvl="0" algn="just">
              <a:buSzPts val="1100"/>
            </a:pPr>
            <a:r>
              <a:rPr lang="en-US" dirty="0">
                <a:latin typeface="Fira Sans Extra Condensed"/>
                <a:ea typeface="Fira Sans Extra Condensed"/>
                <a:cs typeface="Fira Sans Extra Condensed"/>
                <a:sym typeface="Fira Sans Extra Condensed"/>
              </a:rPr>
              <a:t>The goal is to create a model that predicts the death probability by learning simple decision rules inferred from the data features. A tree can be seen as a piecewise constant approximation.</a:t>
            </a:r>
            <a:endParaRPr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00254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pic>
        <p:nvPicPr>
          <p:cNvPr id="3" name="Image 2">
            <a:extLst>
              <a:ext uri="{FF2B5EF4-FFF2-40B4-BE49-F238E27FC236}">
                <a16:creationId xmlns:a16="http://schemas.microsoft.com/office/drawing/2014/main" id="{57A1552A-54D2-40A2-923E-8DE7D4D6BD28}"/>
              </a:ext>
            </a:extLst>
          </p:cNvPr>
          <p:cNvPicPr>
            <a:picLocks noChangeAspect="1"/>
          </p:cNvPicPr>
          <p:nvPr/>
        </p:nvPicPr>
        <p:blipFill>
          <a:blip r:embed="rId3"/>
          <a:stretch>
            <a:fillRect/>
          </a:stretch>
        </p:blipFill>
        <p:spPr>
          <a:xfrm>
            <a:off x="0" y="539129"/>
            <a:ext cx="9078686" cy="4094700"/>
          </a:xfrm>
          <a:prstGeom prst="rect">
            <a:avLst/>
          </a:prstGeom>
        </p:spPr>
      </p:pic>
    </p:spTree>
    <p:extLst>
      <p:ext uri="{BB962C8B-B14F-4D97-AF65-F5344CB8AC3E}">
        <p14:creationId xmlns:p14="http://schemas.microsoft.com/office/powerpoint/2010/main" val="8521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37" name="Google Shape;2137;p32"/>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solidFill>
                  <a:srgbClr val="FF0000"/>
                </a:solidFill>
              </a:rPr>
              <a:t>Preview</a:t>
            </a:r>
            <a:endParaRPr sz="2400" dirty="0">
              <a:solidFill>
                <a:srgbClr val="FF0000"/>
              </a:solidFill>
            </a:endParaRPr>
          </a:p>
        </p:txBody>
      </p:sp>
      <p:grpSp>
        <p:nvGrpSpPr>
          <p:cNvPr id="2138" name="Google Shape;2138;p32"/>
          <p:cNvGrpSpPr/>
          <p:nvPr/>
        </p:nvGrpSpPr>
        <p:grpSpPr>
          <a:xfrm>
            <a:off x="825361" y="1408157"/>
            <a:ext cx="1916032" cy="408900"/>
            <a:chOff x="457299" y="1588850"/>
            <a:chExt cx="1916032" cy="408900"/>
          </a:xfrm>
        </p:grpSpPr>
        <p:sp>
          <p:nvSpPr>
            <p:cNvPr id="2140" name="Google Shape;2140;p32"/>
            <p:cNvSpPr/>
            <p:nvPr/>
          </p:nvSpPr>
          <p:spPr>
            <a:xfrm flipH="1">
              <a:off x="977431" y="1588850"/>
              <a:ext cx="1395900" cy="4089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Introduction</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141" name="Google Shape;2141;p32"/>
            <p:cNvSpPr/>
            <p:nvPr/>
          </p:nvSpPr>
          <p:spPr>
            <a:xfrm flipH="1">
              <a:off x="457299" y="1588850"/>
              <a:ext cx="433200" cy="4089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142" name="Google Shape;2142;p32"/>
          <p:cNvGrpSpPr/>
          <p:nvPr/>
        </p:nvGrpSpPr>
        <p:grpSpPr>
          <a:xfrm>
            <a:off x="825361" y="1964767"/>
            <a:ext cx="1916032" cy="408900"/>
            <a:chOff x="457299" y="1588850"/>
            <a:chExt cx="1916032" cy="408900"/>
          </a:xfrm>
        </p:grpSpPr>
        <p:sp>
          <p:nvSpPr>
            <p:cNvPr id="2144" name="Google Shape;2144;p32"/>
            <p:cNvSpPr/>
            <p:nvPr/>
          </p:nvSpPr>
          <p:spPr>
            <a:xfrm flipH="1">
              <a:off x="977431" y="1588850"/>
              <a:ext cx="1395900" cy="408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err="1">
                  <a:solidFill>
                    <a:schemeClr val="lt1"/>
                  </a:solidFill>
                  <a:latin typeface="Fira Sans Extra Condensed"/>
                  <a:ea typeface="Fira Sans Extra Condensed"/>
                  <a:cs typeface="Fira Sans Extra Condensed"/>
                  <a:sym typeface="Fira Sans Extra Condensed"/>
                </a:rPr>
                <a:t>Used</a:t>
              </a:r>
              <a:r>
                <a:rPr lang="fr-FR" sz="1800" b="1" dirty="0">
                  <a:solidFill>
                    <a:schemeClr val="lt1"/>
                  </a:solidFill>
                  <a:latin typeface="Fira Sans Extra Condensed"/>
                  <a:ea typeface="Fira Sans Extra Condensed"/>
                  <a:cs typeface="Fira Sans Extra Condensed"/>
                  <a:sym typeface="Fira Sans Extra Condensed"/>
                </a:rPr>
                <a:t> </a:t>
              </a:r>
              <a:r>
                <a:rPr lang="fr-FR" sz="1800" b="1" dirty="0" err="1">
                  <a:solidFill>
                    <a:schemeClr val="lt1"/>
                  </a:solidFill>
                  <a:latin typeface="Fira Sans Extra Condensed"/>
                  <a:ea typeface="Fira Sans Extra Condensed"/>
                  <a:cs typeface="Fira Sans Extra Condensed"/>
                  <a:sym typeface="Fira Sans Extra Condensed"/>
                </a:rPr>
                <a:t>Dataset</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145" name="Google Shape;2145;p32"/>
            <p:cNvSpPr/>
            <p:nvPr/>
          </p:nvSpPr>
          <p:spPr>
            <a:xfrm flipH="1">
              <a:off x="457299" y="1588850"/>
              <a:ext cx="433200" cy="4089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146" name="Google Shape;2146;p32"/>
          <p:cNvGrpSpPr/>
          <p:nvPr/>
        </p:nvGrpSpPr>
        <p:grpSpPr>
          <a:xfrm>
            <a:off x="825361" y="2521377"/>
            <a:ext cx="1916032" cy="408900"/>
            <a:chOff x="457299" y="1588850"/>
            <a:chExt cx="1916032" cy="408900"/>
          </a:xfrm>
        </p:grpSpPr>
        <p:sp>
          <p:nvSpPr>
            <p:cNvPr id="2148" name="Google Shape;2148;p32"/>
            <p:cNvSpPr/>
            <p:nvPr/>
          </p:nvSpPr>
          <p:spPr>
            <a:xfrm flipH="1">
              <a:off x="977431" y="1588850"/>
              <a:ext cx="1395900" cy="4089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err="1">
                  <a:solidFill>
                    <a:schemeClr val="lt1"/>
                  </a:solidFill>
                  <a:latin typeface="Fira Sans Extra Condensed"/>
                  <a:ea typeface="Fira Sans Extra Condensed"/>
                  <a:cs typeface="Fira Sans Extra Condensed"/>
                  <a:sym typeface="Fira Sans Extra Condensed"/>
                </a:rPr>
                <a:t>Visualization</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149" name="Google Shape;2149;p32"/>
            <p:cNvSpPr/>
            <p:nvPr/>
          </p:nvSpPr>
          <p:spPr>
            <a:xfrm flipH="1">
              <a:off x="457299" y="1588850"/>
              <a:ext cx="433200" cy="4089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3</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150" name="Google Shape;2150;p32"/>
          <p:cNvGrpSpPr/>
          <p:nvPr/>
        </p:nvGrpSpPr>
        <p:grpSpPr>
          <a:xfrm>
            <a:off x="825361" y="3077987"/>
            <a:ext cx="1916032" cy="408900"/>
            <a:chOff x="457299" y="1588850"/>
            <a:chExt cx="1916032" cy="408900"/>
          </a:xfrm>
        </p:grpSpPr>
        <p:sp>
          <p:nvSpPr>
            <p:cNvPr id="2152" name="Google Shape;2152;p32"/>
            <p:cNvSpPr/>
            <p:nvPr/>
          </p:nvSpPr>
          <p:spPr>
            <a:xfrm flipH="1">
              <a:off x="977431" y="1588850"/>
              <a:ext cx="1395900" cy="408900"/>
            </a:xfrm>
            <a:prstGeom prst="roundRect">
              <a:avLst>
                <a:gd name="adj"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chemeClr val="lt1"/>
                  </a:solidFill>
                  <a:latin typeface="Fira Sans Extra Condensed"/>
                  <a:ea typeface="Fira Sans Extra Condensed"/>
                  <a:cs typeface="Fira Sans Extra Condensed"/>
                  <a:sym typeface="Fira Sans Extra Condensed"/>
                </a:rPr>
                <a:t>Model</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153" name="Google Shape;2153;p32"/>
            <p:cNvSpPr/>
            <p:nvPr/>
          </p:nvSpPr>
          <p:spPr>
            <a:xfrm flipH="1">
              <a:off x="457299" y="1588850"/>
              <a:ext cx="433200" cy="408900"/>
            </a:xfrm>
            <a:prstGeom prst="roundRect">
              <a:avLst>
                <a:gd name="adj"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154" name="Google Shape;2154;p32"/>
          <p:cNvGrpSpPr/>
          <p:nvPr/>
        </p:nvGrpSpPr>
        <p:grpSpPr>
          <a:xfrm>
            <a:off x="825361" y="3634597"/>
            <a:ext cx="1916032" cy="408900"/>
            <a:chOff x="457299" y="1588850"/>
            <a:chExt cx="1916032" cy="408900"/>
          </a:xfrm>
        </p:grpSpPr>
        <p:sp>
          <p:nvSpPr>
            <p:cNvPr id="2156" name="Google Shape;2156;p32"/>
            <p:cNvSpPr/>
            <p:nvPr/>
          </p:nvSpPr>
          <p:spPr>
            <a:xfrm flipH="1">
              <a:off x="977431" y="1588850"/>
              <a:ext cx="1395900" cy="4089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err="1">
                  <a:solidFill>
                    <a:schemeClr val="lt1"/>
                  </a:solidFill>
                  <a:latin typeface="Fira Sans Extra Condensed"/>
                  <a:ea typeface="Fira Sans Extra Condensed"/>
                  <a:cs typeface="Fira Sans Extra Condensed"/>
                  <a:sym typeface="Fira Sans Extra Condensed"/>
                </a:rPr>
                <a:t>Results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157" name="Google Shape;2157;p32"/>
            <p:cNvSpPr/>
            <p:nvPr/>
          </p:nvSpPr>
          <p:spPr>
            <a:xfrm flipH="1">
              <a:off x="457299" y="1588850"/>
              <a:ext cx="433200" cy="4089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5</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2158" name="Google Shape;2158;p32"/>
          <p:cNvGrpSpPr/>
          <p:nvPr/>
        </p:nvGrpSpPr>
        <p:grpSpPr>
          <a:xfrm>
            <a:off x="825361" y="4191207"/>
            <a:ext cx="1916032" cy="408900"/>
            <a:chOff x="457299" y="1588850"/>
            <a:chExt cx="1916032" cy="408900"/>
          </a:xfrm>
        </p:grpSpPr>
        <p:sp>
          <p:nvSpPr>
            <p:cNvPr id="2160" name="Google Shape;2160;p32"/>
            <p:cNvSpPr/>
            <p:nvPr/>
          </p:nvSpPr>
          <p:spPr>
            <a:xfrm flipH="1">
              <a:off x="977431" y="1588850"/>
              <a:ext cx="1395900" cy="408900"/>
            </a:xfrm>
            <a:prstGeom prst="roundRect">
              <a:avLst>
                <a:gd name="adj"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b="1" dirty="0">
                  <a:solidFill>
                    <a:schemeClr val="lt1"/>
                  </a:solidFill>
                  <a:latin typeface="Fira Sans Extra Condensed"/>
                  <a:ea typeface="Fira Sans Extra Condensed"/>
                  <a:cs typeface="Fira Sans Extra Condensed"/>
                  <a:sym typeface="Fira Sans Extra Condensed"/>
                </a:rPr>
                <a:t>Conclusion</a:t>
              </a:r>
              <a:endParaRPr sz="1800" b="1" dirty="0">
                <a:solidFill>
                  <a:schemeClr val="lt1"/>
                </a:solidFill>
                <a:latin typeface="Fira Sans Extra Condensed"/>
                <a:ea typeface="Fira Sans Extra Condensed"/>
                <a:cs typeface="Fira Sans Extra Condensed"/>
                <a:sym typeface="Fira Sans Extra Condensed"/>
              </a:endParaRPr>
            </a:p>
          </p:txBody>
        </p:sp>
        <p:sp>
          <p:nvSpPr>
            <p:cNvPr id="2161" name="Google Shape;2161;p32"/>
            <p:cNvSpPr/>
            <p:nvPr/>
          </p:nvSpPr>
          <p:spPr>
            <a:xfrm flipH="1">
              <a:off x="457299" y="1588850"/>
              <a:ext cx="433200" cy="408900"/>
            </a:xfrm>
            <a:prstGeom prst="roundRect">
              <a:avLst>
                <a:gd name="adj"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6</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128" name="Google Shape;711;p23">
            <a:extLst>
              <a:ext uri="{FF2B5EF4-FFF2-40B4-BE49-F238E27FC236}">
                <a16:creationId xmlns:a16="http://schemas.microsoft.com/office/drawing/2014/main" id="{9F5C2439-9816-42AB-BD20-3AE839CD2C67}"/>
              </a:ext>
            </a:extLst>
          </p:cNvPr>
          <p:cNvGrpSpPr/>
          <p:nvPr/>
        </p:nvGrpSpPr>
        <p:grpSpPr>
          <a:xfrm>
            <a:off x="3637281" y="1324070"/>
            <a:ext cx="4963680" cy="3287175"/>
            <a:chOff x="2291351" y="1975713"/>
            <a:chExt cx="4124131" cy="2731187"/>
          </a:xfrm>
        </p:grpSpPr>
        <p:sp>
          <p:nvSpPr>
            <p:cNvPr id="129" name="Google Shape;712;p23">
              <a:extLst>
                <a:ext uri="{FF2B5EF4-FFF2-40B4-BE49-F238E27FC236}">
                  <a16:creationId xmlns:a16="http://schemas.microsoft.com/office/drawing/2014/main" id="{7776A674-1A83-4AAA-BAFF-09476AA9ABA0}"/>
                </a:ext>
              </a:extLst>
            </p:cNvPr>
            <p:cNvSpPr/>
            <p:nvPr/>
          </p:nvSpPr>
          <p:spPr>
            <a:xfrm>
              <a:off x="2715564" y="2888608"/>
              <a:ext cx="1541389" cy="1813322"/>
            </a:xfrm>
            <a:custGeom>
              <a:avLst/>
              <a:gdLst/>
              <a:ahLst/>
              <a:cxnLst/>
              <a:rect l="l" t="t" r="r" b="b"/>
              <a:pathLst>
                <a:path w="19941" h="23459" extrusionOk="0">
                  <a:moveTo>
                    <a:pt x="7617" y="0"/>
                  </a:moveTo>
                  <a:cubicBezTo>
                    <a:pt x="7344" y="0"/>
                    <a:pt x="7126" y="218"/>
                    <a:pt x="7126" y="492"/>
                  </a:cubicBezTo>
                  <a:lnTo>
                    <a:pt x="7126" y="710"/>
                  </a:lnTo>
                  <a:cubicBezTo>
                    <a:pt x="7126" y="979"/>
                    <a:pt x="7344" y="1202"/>
                    <a:pt x="7617" y="1202"/>
                  </a:cubicBezTo>
                  <a:cubicBezTo>
                    <a:pt x="7891" y="1202"/>
                    <a:pt x="8109" y="1424"/>
                    <a:pt x="8109" y="1693"/>
                  </a:cubicBezTo>
                  <a:lnTo>
                    <a:pt x="8109" y="10101"/>
                  </a:lnTo>
                  <a:cubicBezTo>
                    <a:pt x="8109" y="10195"/>
                    <a:pt x="8083" y="10285"/>
                    <a:pt x="8032" y="10366"/>
                  </a:cubicBezTo>
                  <a:lnTo>
                    <a:pt x="210" y="22702"/>
                  </a:lnTo>
                  <a:cubicBezTo>
                    <a:pt x="0" y="23027"/>
                    <a:pt x="236" y="23458"/>
                    <a:pt x="624" y="23458"/>
                  </a:cubicBezTo>
                  <a:lnTo>
                    <a:pt x="19317" y="23458"/>
                  </a:lnTo>
                  <a:cubicBezTo>
                    <a:pt x="19706" y="23458"/>
                    <a:pt x="19941" y="23027"/>
                    <a:pt x="19731" y="22702"/>
                  </a:cubicBezTo>
                  <a:lnTo>
                    <a:pt x="11905" y="10366"/>
                  </a:lnTo>
                  <a:cubicBezTo>
                    <a:pt x="11858" y="10285"/>
                    <a:pt x="11832" y="10195"/>
                    <a:pt x="11832" y="10101"/>
                  </a:cubicBezTo>
                  <a:lnTo>
                    <a:pt x="11832" y="1693"/>
                  </a:lnTo>
                  <a:cubicBezTo>
                    <a:pt x="11832" y="1424"/>
                    <a:pt x="12050" y="1202"/>
                    <a:pt x="12324" y="1202"/>
                  </a:cubicBezTo>
                  <a:cubicBezTo>
                    <a:pt x="12597" y="1202"/>
                    <a:pt x="12815" y="979"/>
                    <a:pt x="12815" y="710"/>
                  </a:cubicBezTo>
                  <a:lnTo>
                    <a:pt x="12815" y="492"/>
                  </a:lnTo>
                  <a:cubicBezTo>
                    <a:pt x="12815" y="218"/>
                    <a:pt x="12597" y="0"/>
                    <a:pt x="123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13;p23">
              <a:extLst>
                <a:ext uri="{FF2B5EF4-FFF2-40B4-BE49-F238E27FC236}">
                  <a16:creationId xmlns:a16="http://schemas.microsoft.com/office/drawing/2014/main" id="{B4D87F56-45D1-459B-974C-527C567CBCA5}"/>
                </a:ext>
              </a:extLst>
            </p:cNvPr>
            <p:cNvSpPr/>
            <p:nvPr/>
          </p:nvSpPr>
          <p:spPr>
            <a:xfrm>
              <a:off x="3808176" y="3149336"/>
              <a:ext cx="574011" cy="1552598"/>
            </a:xfrm>
            <a:custGeom>
              <a:avLst/>
              <a:gdLst/>
              <a:ahLst/>
              <a:cxnLst/>
              <a:rect l="l" t="t" r="r" b="b"/>
              <a:pathLst>
                <a:path w="7426" h="20086" extrusionOk="0">
                  <a:moveTo>
                    <a:pt x="424" y="0"/>
                  </a:moveTo>
                  <a:cubicBezTo>
                    <a:pt x="189" y="0"/>
                    <a:pt x="1" y="188"/>
                    <a:pt x="1" y="423"/>
                  </a:cubicBezTo>
                  <a:lnTo>
                    <a:pt x="1" y="607"/>
                  </a:lnTo>
                  <a:cubicBezTo>
                    <a:pt x="1" y="842"/>
                    <a:pt x="193" y="1026"/>
                    <a:pt x="433" y="1030"/>
                  </a:cubicBezTo>
                  <a:cubicBezTo>
                    <a:pt x="544" y="1030"/>
                    <a:pt x="646" y="1077"/>
                    <a:pt x="723" y="1150"/>
                  </a:cubicBezTo>
                  <a:cubicBezTo>
                    <a:pt x="800" y="1227"/>
                    <a:pt x="847" y="1334"/>
                    <a:pt x="847" y="1449"/>
                  </a:cubicBezTo>
                  <a:lnTo>
                    <a:pt x="847" y="17217"/>
                  </a:lnTo>
                  <a:cubicBezTo>
                    <a:pt x="847" y="18799"/>
                    <a:pt x="2130" y="20085"/>
                    <a:pt x="3715" y="20085"/>
                  </a:cubicBezTo>
                  <a:cubicBezTo>
                    <a:pt x="5297" y="20085"/>
                    <a:pt x="6584" y="18799"/>
                    <a:pt x="6584" y="17217"/>
                  </a:cubicBezTo>
                  <a:lnTo>
                    <a:pt x="6584" y="1449"/>
                  </a:lnTo>
                  <a:cubicBezTo>
                    <a:pt x="6584" y="1218"/>
                    <a:pt x="6776" y="1030"/>
                    <a:pt x="7007" y="1030"/>
                  </a:cubicBezTo>
                  <a:cubicBezTo>
                    <a:pt x="7122" y="1026"/>
                    <a:pt x="7229" y="979"/>
                    <a:pt x="7302" y="906"/>
                  </a:cubicBezTo>
                  <a:cubicBezTo>
                    <a:pt x="7379" y="829"/>
                    <a:pt x="7426" y="722"/>
                    <a:pt x="7426" y="607"/>
                  </a:cubicBezTo>
                  <a:lnTo>
                    <a:pt x="7426" y="423"/>
                  </a:lnTo>
                  <a:cubicBezTo>
                    <a:pt x="7426" y="188"/>
                    <a:pt x="7238" y="0"/>
                    <a:pt x="70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14;p23">
              <a:extLst>
                <a:ext uri="{FF2B5EF4-FFF2-40B4-BE49-F238E27FC236}">
                  <a16:creationId xmlns:a16="http://schemas.microsoft.com/office/drawing/2014/main" id="{FECFE325-DDBB-43D5-B4AB-6459C19C3455}"/>
                </a:ext>
              </a:extLst>
            </p:cNvPr>
            <p:cNvSpPr/>
            <p:nvPr/>
          </p:nvSpPr>
          <p:spPr>
            <a:xfrm>
              <a:off x="4773013" y="2532107"/>
              <a:ext cx="1407278" cy="2171828"/>
            </a:xfrm>
            <a:custGeom>
              <a:avLst/>
              <a:gdLst/>
              <a:ahLst/>
              <a:cxnLst/>
              <a:rect l="l" t="t" r="r" b="b"/>
              <a:pathLst>
                <a:path w="18206" h="28097" extrusionOk="0">
                  <a:moveTo>
                    <a:pt x="6160" y="0"/>
                  </a:moveTo>
                  <a:cubicBezTo>
                    <a:pt x="5818" y="0"/>
                    <a:pt x="5536" y="283"/>
                    <a:pt x="5536" y="624"/>
                  </a:cubicBezTo>
                  <a:lnTo>
                    <a:pt x="5536" y="902"/>
                  </a:lnTo>
                  <a:cubicBezTo>
                    <a:pt x="5536" y="1244"/>
                    <a:pt x="5818" y="1522"/>
                    <a:pt x="6160" y="1522"/>
                  </a:cubicBezTo>
                  <a:cubicBezTo>
                    <a:pt x="6335" y="1522"/>
                    <a:pt x="6489" y="1595"/>
                    <a:pt x="6604" y="1706"/>
                  </a:cubicBezTo>
                  <a:cubicBezTo>
                    <a:pt x="6715" y="1821"/>
                    <a:pt x="6784" y="1975"/>
                    <a:pt x="6784" y="2146"/>
                  </a:cubicBezTo>
                  <a:lnTo>
                    <a:pt x="6784" y="10323"/>
                  </a:lnTo>
                  <a:cubicBezTo>
                    <a:pt x="6784" y="11165"/>
                    <a:pt x="6288" y="11930"/>
                    <a:pt x="5514" y="12264"/>
                  </a:cubicBezTo>
                  <a:cubicBezTo>
                    <a:pt x="2368" y="13636"/>
                    <a:pt x="154" y="16743"/>
                    <a:pt x="73" y="20372"/>
                  </a:cubicBezTo>
                  <a:cubicBezTo>
                    <a:pt x="0" y="23561"/>
                    <a:pt x="1612" y="26421"/>
                    <a:pt x="4082" y="28096"/>
                  </a:cubicBezTo>
                  <a:lnTo>
                    <a:pt x="14217" y="28096"/>
                  </a:lnTo>
                  <a:cubicBezTo>
                    <a:pt x="16624" y="26463"/>
                    <a:pt x="18205" y="23706"/>
                    <a:pt x="18205" y="20582"/>
                  </a:cubicBezTo>
                  <a:cubicBezTo>
                    <a:pt x="18205" y="16859"/>
                    <a:pt x="15965" y="13666"/>
                    <a:pt x="12764" y="12268"/>
                  </a:cubicBezTo>
                  <a:cubicBezTo>
                    <a:pt x="11990" y="11930"/>
                    <a:pt x="11490" y="11165"/>
                    <a:pt x="11490" y="10323"/>
                  </a:cubicBezTo>
                  <a:lnTo>
                    <a:pt x="11490" y="2146"/>
                  </a:lnTo>
                  <a:cubicBezTo>
                    <a:pt x="11490" y="1796"/>
                    <a:pt x="11781" y="1531"/>
                    <a:pt x="12127" y="1522"/>
                  </a:cubicBezTo>
                  <a:cubicBezTo>
                    <a:pt x="12294" y="1522"/>
                    <a:pt x="12447" y="1449"/>
                    <a:pt x="12559" y="1343"/>
                  </a:cubicBezTo>
                  <a:cubicBezTo>
                    <a:pt x="12670" y="1227"/>
                    <a:pt x="12742" y="1073"/>
                    <a:pt x="12742" y="902"/>
                  </a:cubicBezTo>
                  <a:lnTo>
                    <a:pt x="12742" y="624"/>
                  </a:lnTo>
                  <a:cubicBezTo>
                    <a:pt x="12742" y="283"/>
                    <a:pt x="12460" y="0"/>
                    <a:pt x="121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715;p23">
              <a:extLst>
                <a:ext uri="{FF2B5EF4-FFF2-40B4-BE49-F238E27FC236}">
                  <a16:creationId xmlns:a16="http://schemas.microsoft.com/office/drawing/2014/main" id="{B7B078B8-14DC-4665-9360-D3F294B0ABFA}"/>
                </a:ext>
              </a:extLst>
            </p:cNvPr>
            <p:cNvSpPr/>
            <p:nvPr/>
          </p:nvSpPr>
          <p:spPr>
            <a:xfrm>
              <a:off x="3375692" y="3689188"/>
              <a:ext cx="268377" cy="214501"/>
            </a:xfrm>
            <a:custGeom>
              <a:avLst/>
              <a:gdLst/>
              <a:ahLst/>
              <a:cxnLst/>
              <a:rect l="l" t="t" r="r" b="b"/>
              <a:pathLst>
                <a:path w="3472" h="2775" extrusionOk="0">
                  <a:moveTo>
                    <a:pt x="287" y="0"/>
                  </a:moveTo>
                  <a:cubicBezTo>
                    <a:pt x="210" y="0"/>
                    <a:pt x="138" y="35"/>
                    <a:pt x="86" y="99"/>
                  </a:cubicBezTo>
                  <a:cubicBezTo>
                    <a:pt x="1" y="210"/>
                    <a:pt x="18" y="372"/>
                    <a:pt x="129" y="458"/>
                  </a:cubicBezTo>
                  <a:lnTo>
                    <a:pt x="3027" y="2719"/>
                  </a:lnTo>
                  <a:cubicBezTo>
                    <a:pt x="3074" y="2753"/>
                    <a:pt x="3130" y="2774"/>
                    <a:pt x="3185" y="2774"/>
                  </a:cubicBezTo>
                  <a:cubicBezTo>
                    <a:pt x="3258" y="2774"/>
                    <a:pt x="3335" y="2740"/>
                    <a:pt x="3386" y="2676"/>
                  </a:cubicBezTo>
                  <a:cubicBezTo>
                    <a:pt x="3472" y="2561"/>
                    <a:pt x="3454" y="2403"/>
                    <a:pt x="3343" y="2313"/>
                  </a:cubicBezTo>
                  <a:lnTo>
                    <a:pt x="445" y="52"/>
                  </a:lnTo>
                  <a:cubicBezTo>
                    <a:pt x="398" y="17"/>
                    <a:pt x="343" y="0"/>
                    <a:pt x="287" y="0"/>
                  </a:cubicBezTo>
                  <a:close/>
                </a:path>
              </a:pathLst>
            </a:custGeom>
            <a:solidFill>
              <a:srgbClr val="559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716;p23">
              <a:extLst>
                <a:ext uri="{FF2B5EF4-FFF2-40B4-BE49-F238E27FC236}">
                  <a16:creationId xmlns:a16="http://schemas.microsoft.com/office/drawing/2014/main" id="{EB6EA683-AC08-4BFB-9C78-935CA1D44D21}"/>
                </a:ext>
              </a:extLst>
            </p:cNvPr>
            <p:cNvSpPr/>
            <p:nvPr/>
          </p:nvSpPr>
          <p:spPr>
            <a:xfrm>
              <a:off x="3075388" y="3455901"/>
              <a:ext cx="380690" cy="303702"/>
            </a:xfrm>
            <a:custGeom>
              <a:avLst/>
              <a:gdLst/>
              <a:ahLst/>
              <a:cxnLst/>
              <a:rect l="l" t="t" r="r" b="b"/>
              <a:pathLst>
                <a:path w="4925" h="3929" extrusionOk="0">
                  <a:moveTo>
                    <a:pt x="411" y="1"/>
                  </a:moveTo>
                  <a:cubicBezTo>
                    <a:pt x="304" y="1"/>
                    <a:pt x="197" y="48"/>
                    <a:pt x="124" y="142"/>
                  </a:cubicBezTo>
                  <a:cubicBezTo>
                    <a:pt x="0" y="300"/>
                    <a:pt x="30" y="526"/>
                    <a:pt x="188" y="650"/>
                  </a:cubicBezTo>
                  <a:lnTo>
                    <a:pt x="4288" y="3852"/>
                  </a:lnTo>
                  <a:cubicBezTo>
                    <a:pt x="4356" y="3903"/>
                    <a:pt x="4433" y="3929"/>
                    <a:pt x="4510" y="3929"/>
                  </a:cubicBezTo>
                  <a:cubicBezTo>
                    <a:pt x="4621" y="3929"/>
                    <a:pt x="4728" y="3878"/>
                    <a:pt x="4800" y="3788"/>
                  </a:cubicBezTo>
                  <a:cubicBezTo>
                    <a:pt x="4924" y="3630"/>
                    <a:pt x="4895" y="3403"/>
                    <a:pt x="4736" y="3279"/>
                  </a:cubicBezTo>
                  <a:lnTo>
                    <a:pt x="637" y="78"/>
                  </a:lnTo>
                  <a:cubicBezTo>
                    <a:pt x="569" y="26"/>
                    <a:pt x="492" y="1"/>
                    <a:pt x="4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717;p23">
              <a:extLst>
                <a:ext uri="{FF2B5EF4-FFF2-40B4-BE49-F238E27FC236}">
                  <a16:creationId xmlns:a16="http://schemas.microsoft.com/office/drawing/2014/main" id="{7EFB1D2A-A641-4877-81AE-220F82FDFFCC}"/>
                </a:ext>
              </a:extLst>
            </p:cNvPr>
            <p:cNvSpPr/>
            <p:nvPr/>
          </p:nvSpPr>
          <p:spPr>
            <a:xfrm>
              <a:off x="3084973" y="3455901"/>
              <a:ext cx="371105" cy="292803"/>
            </a:xfrm>
            <a:custGeom>
              <a:avLst/>
              <a:gdLst/>
              <a:ahLst/>
              <a:cxnLst/>
              <a:rect l="l" t="t" r="r" b="b"/>
              <a:pathLst>
                <a:path w="4801" h="3788" extrusionOk="0">
                  <a:moveTo>
                    <a:pt x="287" y="1"/>
                  </a:moveTo>
                  <a:cubicBezTo>
                    <a:pt x="180" y="1"/>
                    <a:pt x="73" y="48"/>
                    <a:pt x="0" y="142"/>
                  </a:cubicBezTo>
                  <a:lnTo>
                    <a:pt x="4676" y="3788"/>
                  </a:lnTo>
                  <a:cubicBezTo>
                    <a:pt x="4800" y="3630"/>
                    <a:pt x="4771" y="3403"/>
                    <a:pt x="4612" y="3279"/>
                  </a:cubicBezTo>
                  <a:lnTo>
                    <a:pt x="513" y="78"/>
                  </a:lnTo>
                  <a:cubicBezTo>
                    <a:pt x="445" y="26"/>
                    <a:pt x="368"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718;p23">
              <a:extLst>
                <a:ext uri="{FF2B5EF4-FFF2-40B4-BE49-F238E27FC236}">
                  <a16:creationId xmlns:a16="http://schemas.microsoft.com/office/drawing/2014/main" id="{E87AB9DB-57AA-415E-B452-7B6C808B55CF}"/>
                </a:ext>
              </a:extLst>
            </p:cNvPr>
            <p:cNvSpPr/>
            <p:nvPr/>
          </p:nvSpPr>
          <p:spPr>
            <a:xfrm>
              <a:off x="3656594" y="2593250"/>
              <a:ext cx="1577410" cy="1635229"/>
            </a:xfrm>
            <a:custGeom>
              <a:avLst/>
              <a:gdLst/>
              <a:ahLst/>
              <a:cxnLst/>
              <a:rect l="l" t="t" r="r" b="b"/>
              <a:pathLst>
                <a:path w="20407" h="21155" extrusionOk="0">
                  <a:moveTo>
                    <a:pt x="14050" y="0"/>
                  </a:moveTo>
                  <a:lnTo>
                    <a:pt x="12793" y="2650"/>
                  </a:lnTo>
                  <a:cubicBezTo>
                    <a:pt x="12832" y="2667"/>
                    <a:pt x="12870" y="2689"/>
                    <a:pt x="12909" y="2706"/>
                  </a:cubicBezTo>
                  <a:cubicBezTo>
                    <a:pt x="13336" y="2920"/>
                    <a:pt x="13738" y="3163"/>
                    <a:pt x="14118" y="3445"/>
                  </a:cubicBezTo>
                  <a:cubicBezTo>
                    <a:pt x="16196" y="4963"/>
                    <a:pt x="17474" y="7421"/>
                    <a:pt x="17474" y="10045"/>
                  </a:cubicBezTo>
                  <a:cubicBezTo>
                    <a:pt x="17474" y="14555"/>
                    <a:pt x="13802" y="18222"/>
                    <a:pt x="9297" y="18222"/>
                  </a:cubicBezTo>
                  <a:cubicBezTo>
                    <a:pt x="7258" y="18222"/>
                    <a:pt x="5334" y="17470"/>
                    <a:pt x="3856" y="16153"/>
                  </a:cubicBezTo>
                  <a:cubicBezTo>
                    <a:pt x="3351" y="15704"/>
                    <a:pt x="2902" y="15187"/>
                    <a:pt x="2513" y="14614"/>
                  </a:cubicBezTo>
                  <a:cubicBezTo>
                    <a:pt x="2496" y="14584"/>
                    <a:pt x="2475" y="14555"/>
                    <a:pt x="2454" y="14520"/>
                  </a:cubicBezTo>
                  <a:lnTo>
                    <a:pt x="569" y="15760"/>
                  </a:lnTo>
                  <a:lnTo>
                    <a:pt x="0" y="16132"/>
                  </a:lnTo>
                  <a:cubicBezTo>
                    <a:pt x="43" y="16196"/>
                    <a:pt x="85" y="16260"/>
                    <a:pt x="128" y="16324"/>
                  </a:cubicBezTo>
                  <a:cubicBezTo>
                    <a:pt x="680" y="17132"/>
                    <a:pt x="1329" y="17850"/>
                    <a:pt x="2047" y="18470"/>
                  </a:cubicBezTo>
                  <a:cubicBezTo>
                    <a:pt x="4039" y="20184"/>
                    <a:pt x="6595" y="21154"/>
                    <a:pt x="9297" y="21154"/>
                  </a:cubicBezTo>
                  <a:cubicBezTo>
                    <a:pt x="15422" y="21154"/>
                    <a:pt x="20406" y="16170"/>
                    <a:pt x="20406" y="10045"/>
                  </a:cubicBezTo>
                  <a:cubicBezTo>
                    <a:pt x="20406" y="6510"/>
                    <a:pt x="18696" y="3202"/>
                    <a:pt x="15922" y="1129"/>
                  </a:cubicBezTo>
                  <a:cubicBezTo>
                    <a:pt x="15341" y="697"/>
                    <a:pt x="14717" y="316"/>
                    <a:pt x="14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719;p23">
              <a:extLst>
                <a:ext uri="{FF2B5EF4-FFF2-40B4-BE49-F238E27FC236}">
                  <a16:creationId xmlns:a16="http://schemas.microsoft.com/office/drawing/2014/main" id="{994942E5-CEA3-418C-A443-8458D513397D}"/>
                </a:ext>
              </a:extLst>
            </p:cNvPr>
            <p:cNvSpPr/>
            <p:nvPr/>
          </p:nvSpPr>
          <p:spPr>
            <a:xfrm>
              <a:off x="3750047" y="2690028"/>
              <a:ext cx="1390427" cy="1441598"/>
            </a:xfrm>
            <a:custGeom>
              <a:avLst/>
              <a:gdLst/>
              <a:ahLst/>
              <a:cxnLst/>
              <a:rect l="l" t="t" r="r" b="b"/>
              <a:pathLst>
                <a:path w="17988" h="18650" extrusionOk="0">
                  <a:moveTo>
                    <a:pt x="12388" y="1"/>
                  </a:moveTo>
                  <a:lnTo>
                    <a:pt x="11700" y="1454"/>
                  </a:lnTo>
                  <a:lnTo>
                    <a:pt x="11281" y="2339"/>
                  </a:lnTo>
                  <a:cubicBezTo>
                    <a:pt x="11648" y="2510"/>
                    <a:pt x="11995" y="2715"/>
                    <a:pt x="12320" y="2946"/>
                  </a:cubicBezTo>
                  <a:cubicBezTo>
                    <a:pt x="14226" y="4279"/>
                    <a:pt x="15401" y="6489"/>
                    <a:pt x="15401" y="8857"/>
                  </a:cubicBezTo>
                  <a:cubicBezTo>
                    <a:pt x="15401" y="12832"/>
                    <a:pt x="12170" y="16064"/>
                    <a:pt x="8195" y="16064"/>
                  </a:cubicBezTo>
                  <a:cubicBezTo>
                    <a:pt x="6335" y="16064"/>
                    <a:pt x="4583" y="15359"/>
                    <a:pt x="3262" y="14115"/>
                  </a:cubicBezTo>
                  <a:cubicBezTo>
                    <a:pt x="2847" y="13726"/>
                    <a:pt x="2480" y="13290"/>
                    <a:pt x="2159" y="12802"/>
                  </a:cubicBezTo>
                  <a:lnTo>
                    <a:pt x="1304" y="13362"/>
                  </a:lnTo>
                  <a:lnTo>
                    <a:pt x="1" y="14222"/>
                  </a:lnTo>
                  <a:cubicBezTo>
                    <a:pt x="475" y="14948"/>
                    <a:pt x="1035" y="15598"/>
                    <a:pt x="1663" y="16158"/>
                  </a:cubicBezTo>
                  <a:cubicBezTo>
                    <a:pt x="3437" y="17748"/>
                    <a:pt x="5750" y="18650"/>
                    <a:pt x="8195" y="18650"/>
                  </a:cubicBezTo>
                  <a:cubicBezTo>
                    <a:pt x="13593" y="18650"/>
                    <a:pt x="17987" y="14256"/>
                    <a:pt x="17987" y="8857"/>
                  </a:cubicBezTo>
                  <a:cubicBezTo>
                    <a:pt x="17987" y="5690"/>
                    <a:pt x="16432" y="2728"/>
                    <a:pt x="13914" y="907"/>
                  </a:cubicBezTo>
                  <a:cubicBezTo>
                    <a:pt x="13439" y="561"/>
                    <a:pt x="12927" y="257"/>
                    <a:pt x="12388" y="1"/>
                  </a:cubicBezTo>
                  <a:close/>
                </a:path>
              </a:pathLst>
            </a:custGeom>
            <a:solidFill>
              <a:srgbClr val="69B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720;p23">
              <a:extLst>
                <a:ext uri="{FF2B5EF4-FFF2-40B4-BE49-F238E27FC236}">
                  <a16:creationId xmlns:a16="http://schemas.microsoft.com/office/drawing/2014/main" id="{A1B41AAD-D956-400F-AD81-3CC4AC3D1F83}"/>
                </a:ext>
              </a:extLst>
            </p:cNvPr>
            <p:cNvSpPr/>
            <p:nvPr/>
          </p:nvSpPr>
          <p:spPr>
            <a:xfrm>
              <a:off x="3666488" y="3679603"/>
              <a:ext cx="335780" cy="341346"/>
            </a:xfrm>
            <a:custGeom>
              <a:avLst/>
              <a:gdLst/>
              <a:ahLst/>
              <a:cxnLst/>
              <a:rect l="l" t="t" r="r" b="b"/>
              <a:pathLst>
                <a:path w="4344" h="4416" extrusionOk="0">
                  <a:moveTo>
                    <a:pt x="3240" y="0"/>
                  </a:moveTo>
                  <a:lnTo>
                    <a:pt x="2385" y="560"/>
                  </a:lnTo>
                  <a:cubicBezTo>
                    <a:pt x="2368" y="530"/>
                    <a:pt x="2347" y="501"/>
                    <a:pt x="2326" y="466"/>
                  </a:cubicBezTo>
                  <a:lnTo>
                    <a:pt x="441" y="1706"/>
                  </a:lnTo>
                  <a:lnTo>
                    <a:pt x="0" y="2270"/>
                  </a:lnTo>
                  <a:cubicBezTo>
                    <a:pt x="552" y="3078"/>
                    <a:pt x="1201" y="3796"/>
                    <a:pt x="1919" y="4416"/>
                  </a:cubicBezTo>
                  <a:lnTo>
                    <a:pt x="2744" y="3356"/>
                  </a:lnTo>
                  <a:lnTo>
                    <a:pt x="3728" y="2099"/>
                  </a:lnTo>
                  <a:lnTo>
                    <a:pt x="4219" y="1467"/>
                  </a:lnTo>
                  <a:lnTo>
                    <a:pt x="4343" y="1313"/>
                  </a:lnTo>
                  <a:cubicBezTo>
                    <a:pt x="3928" y="924"/>
                    <a:pt x="3561" y="488"/>
                    <a:pt x="3240" y="0"/>
                  </a:cubicBezTo>
                  <a:close/>
                </a:path>
              </a:pathLst>
            </a:custGeom>
            <a:solidFill>
              <a:srgbClr val="2F7A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721;p23">
              <a:extLst>
                <a:ext uri="{FF2B5EF4-FFF2-40B4-BE49-F238E27FC236}">
                  <a16:creationId xmlns:a16="http://schemas.microsoft.com/office/drawing/2014/main" id="{D832D330-B4B6-439C-8812-4A393543DBFD}"/>
                </a:ext>
              </a:extLst>
            </p:cNvPr>
            <p:cNvSpPr/>
            <p:nvPr/>
          </p:nvSpPr>
          <p:spPr>
            <a:xfrm>
              <a:off x="4621972" y="2593250"/>
              <a:ext cx="265440" cy="324495"/>
            </a:xfrm>
            <a:custGeom>
              <a:avLst/>
              <a:gdLst/>
              <a:ahLst/>
              <a:cxnLst/>
              <a:rect l="l" t="t" r="r" b="b"/>
              <a:pathLst>
                <a:path w="3434" h="4198" extrusionOk="0">
                  <a:moveTo>
                    <a:pt x="1561" y="0"/>
                  </a:moveTo>
                  <a:lnTo>
                    <a:pt x="304" y="2650"/>
                  </a:lnTo>
                  <a:cubicBezTo>
                    <a:pt x="343" y="2667"/>
                    <a:pt x="381" y="2689"/>
                    <a:pt x="420" y="2706"/>
                  </a:cubicBezTo>
                  <a:lnTo>
                    <a:pt x="1" y="3591"/>
                  </a:lnTo>
                  <a:cubicBezTo>
                    <a:pt x="368" y="3762"/>
                    <a:pt x="715" y="3967"/>
                    <a:pt x="1040" y="4198"/>
                  </a:cubicBezTo>
                  <a:lnTo>
                    <a:pt x="1629" y="3445"/>
                  </a:lnTo>
                  <a:lnTo>
                    <a:pt x="2634" y="2159"/>
                  </a:lnTo>
                  <a:lnTo>
                    <a:pt x="3433" y="1129"/>
                  </a:lnTo>
                  <a:cubicBezTo>
                    <a:pt x="2852" y="697"/>
                    <a:pt x="2228" y="316"/>
                    <a:pt x="1561" y="0"/>
                  </a:cubicBezTo>
                  <a:close/>
                </a:path>
              </a:pathLst>
            </a:custGeom>
            <a:solidFill>
              <a:srgbClr val="2F7A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722;p23">
              <a:extLst>
                <a:ext uri="{FF2B5EF4-FFF2-40B4-BE49-F238E27FC236}">
                  <a16:creationId xmlns:a16="http://schemas.microsoft.com/office/drawing/2014/main" id="{84533411-0331-4E83-B4EE-E4AA257ECF52}"/>
                </a:ext>
              </a:extLst>
            </p:cNvPr>
            <p:cNvSpPr/>
            <p:nvPr/>
          </p:nvSpPr>
          <p:spPr>
            <a:xfrm>
              <a:off x="3565382" y="3544099"/>
              <a:ext cx="471206" cy="517816"/>
            </a:xfrm>
            <a:custGeom>
              <a:avLst/>
              <a:gdLst/>
              <a:ahLst/>
              <a:cxnLst/>
              <a:rect l="l" t="t" r="r" b="b"/>
              <a:pathLst>
                <a:path w="6096" h="6699" extrusionOk="0">
                  <a:moveTo>
                    <a:pt x="3864" y="1"/>
                  </a:moveTo>
                  <a:lnTo>
                    <a:pt x="3621" y="317"/>
                  </a:lnTo>
                  <a:lnTo>
                    <a:pt x="3001" y="1108"/>
                  </a:lnTo>
                  <a:lnTo>
                    <a:pt x="0" y="4955"/>
                  </a:lnTo>
                  <a:lnTo>
                    <a:pt x="2232" y="6699"/>
                  </a:lnTo>
                  <a:lnTo>
                    <a:pt x="5232" y="2852"/>
                  </a:lnTo>
                  <a:lnTo>
                    <a:pt x="5852" y="2061"/>
                  </a:lnTo>
                  <a:lnTo>
                    <a:pt x="6096" y="1745"/>
                  </a:lnTo>
                  <a:lnTo>
                    <a:pt x="3864" y="1"/>
                  </a:lnTo>
                  <a:close/>
                </a:path>
              </a:pathLst>
            </a:custGeom>
            <a:solidFill>
              <a:srgbClr val="92CA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723;p23">
              <a:extLst>
                <a:ext uri="{FF2B5EF4-FFF2-40B4-BE49-F238E27FC236}">
                  <a16:creationId xmlns:a16="http://schemas.microsoft.com/office/drawing/2014/main" id="{67EAFE20-6A5A-4BBE-9A37-F056E18E0DF6}"/>
                </a:ext>
              </a:extLst>
            </p:cNvPr>
            <p:cNvSpPr/>
            <p:nvPr/>
          </p:nvSpPr>
          <p:spPr>
            <a:xfrm>
              <a:off x="4736992" y="2020623"/>
              <a:ext cx="448403" cy="505912"/>
            </a:xfrm>
            <a:custGeom>
              <a:avLst/>
              <a:gdLst/>
              <a:ahLst/>
              <a:cxnLst/>
              <a:rect l="l" t="t" r="r" b="b"/>
              <a:pathLst>
                <a:path w="5801" h="6545" extrusionOk="0">
                  <a:moveTo>
                    <a:pt x="4018" y="1"/>
                  </a:moveTo>
                  <a:lnTo>
                    <a:pt x="3920" y="125"/>
                  </a:lnTo>
                  <a:lnTo>
                    <a:pt x="766" y="4172"/>
                  </a:lnTo>
                  <a:lnTo>
                    <a:pt x="180" y="4920"/>
                  </a:lnTo>
                  <a:lnTo>
                    <a:pt x="0" y="5147"/>
                  </a:lnTo>
                  <a:lnTo>
                    <a:pt x="1783" y="6545"/>
                  </a:lnTo>
                  <a:lnTo>
                    <a:pt x="2552" y="5562"/>
                  </a:lnTo>
                  <a:lnTo>
                    <a:pt x="5707" y="1522"/>
                  </a:lnTo>
                  <a:lnTo>
                    <a:pt x="5801" y="1390"/>
                  </a:lnTo>
                  <a:lnTo>
                    <a:pt x="4583" y="437"/>
                  </a:lnTo>
                  <a:lnTo>
                    <a:pt x="40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724;p23">
              <a:extLst>
                <a:ext uri="{FF2B5EF4-FFF2-40B4-BE49-F238E27FC236}">
                  <a16:creationId xmlns:a16="http://schemas.microsoft.com/office/drawing/2014/main" id="{0F311584-D98C-4DE2-98D1-0D9A17649391}"/>
                </a:ext>
              </a:extLst>
            </p:cNvPr>
            <p:cNvSpPr/>
            <p:nvPr/>
          </p:nvSpPr>
          <p:spPr>
            <a:xfrm>
              <a:off x="4736992" y="2343113"/>
              <a:ext cx="197341" cy="183427"/>
            </a:xfrm>
            <a:custGeom>
              <a:avLst/>
              <a:gdLst/>
              <a:ahLst/>
              <a:cxnLst/>
              <a:rect l="l" t="t" r="r" b="b"/>
              <a:pathLst>
                <a:path w="2553" h="2373" extrusionOk="0">
                  <a:moveTo>
                    <a:pt x="766" y="0"/>
                  </a:moveTo>
                  <a:lnTo>
                    <a:pt x="180" y="748"/>
                  </a:lnTo>
                  <a:lnTo>
                    <a:pt x="0" y="975"/>
                  </a:lnTo>
                  <a:lnTo>
                    <a:pt x="1783" y="2373"/>
                  </a:lnTo>
                  <a:lnTo>
                    <a:pt x="2552" y="1390"/>
                  </a:lnTo>
                  <a:lnTo>
                    <a:pt x="2437" y="1300"/>
                  </a:lnTo>
                  <a:lnTo>
                    <a:pt x="1150" y="300"/>
                  </a:lnTo>
                  <a:lnTo>
                    <a:pt x="766" y="0"/>
                  </a:lnTo>
                  <a:close/>
                </a:path>
              </a:pathLst>
            </a:custGeom>
            <a:solidFill>
              <a:srgbClr val="2F7A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725;p23">
              <a:extLst>
                <a:ext uri="{FF2B5EF4-FFF2-40B4-BE49-F238E27FC236}">
                  <a16:creationId xmlns:a16="http://schemas.microsoft.com/office/drawing/2014/main" id="{3D113E8F-CF34-4C2F-8CAA-3BB254B84399}"/>
                </a:ext>
              </a:extLst>
            </p:cNvPr>
            <p:cNvSpPr/>
            <p:nvPr/>
          </p:nvSpPr>
          <p:spPr>
            <a:xfrm>
              <a:off x="5029025" y="1975713"/>
              <a:ext cx="201978" cy="162943"/>
            </a:xfrm>
            <a:custGeom>
              <a:avLst/>
              <a:gdLst/>
              <a:ahLst/>
              <a:cxnLst/>
              <a:rect l="l" t="t" r="r" b="b"/>
              <a:pathLst>
                <a:path w="2613" h="2108" extrusionOk="0">
                  <a:moveTo>
                    <a:pt x="322" y="0"/>
                  </a:moveTo>
                  <a:cubicBezTo>
                    <a:pt x="236" y="0"/>
                    <a:pt x="155" y="39"/>
                    <a:pt x="99" y="107"/>
                  </a:cubicBezTo>
                  <a:cubicBezTo>
                    <a:pt x="1" y="231"/>
                    <a:pt x="27" y="411"/>
                    <a:pt x="151" y="505"/>
                  </a:cubicBezTo>
                  <a:lnTo>
                    <a:pt x="2121" y="2048"/>
                  </a:lnTo>
                  <a:cubicBezTo>
                    <a:pt x="2172" y="2086"/>
                    <a:pt x="2232" y="2108"/>
                    <a:pt x="2296" y="2108"/>
                  </a:cubicBezTo>
                  <a:cubicBezTo>
                    <a:pt x="2378" y="2108"/>
                    <a:pt x="2463" y="2069"/>
                    <a:pt x="2519" y="1996"/>
                  </a:cubicBezTo>
                  <a:cubicBezTo>
                    <a:pt x="2613" y="1872"/>
                    <a:pt x="2591" y="1697"/>
                    <a:pt x="2472" y="1599"/>
                  </a:cubicBezTo>
                  <a:lnTo>
                    <a:pt x="497" y="60"/>
                  </a:lnTo>
                  <a:cubicBezTo>
                    <a:pt x="446" y="22"/>
                    <a:pt x="386" y="0"/>
                    <a:pt x="3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726;p23">
              <a:extLst>
                <a:ext uri="{FF2B5EF4-FFF2-40B4-BE49-F238E27FC236}">
                  <a16:creationId xmlns:a16="http://schemas.microsoft.com/office/drawing/2014/main" id="{7E8A505B-2052-40B6-B41F-9F5B688ED999}"/>
                </a:ext>
              </a:extLst>
            </p:cNvPr>
            <p:cNvSpPr/>
            <p:nvPr/>
          </p:nvSpPr>
          <p:spPr>
            <a:xfrm>
              <a:off x="5040002" y="2020314"/>
              <a:ext cx="145783" cy="117724"/>
            </a:xfrm>
            <a:custGeom>
              <a:avLst/>
              <a:gdLst/>
              <a:ahLst/>
              <a:cxnLst/>
              <a:rect l="l" t="t" r="r" b="b"/>
              <a:pathLst>
                <a:path w="1886" h="1523" extrusionOk="0">
                  <a:moveTo>
                    <a:pt x="98" y="0"/>
                  </a:moveTo>
                  <a:lnTo>
                    <a:pt x="0" y="129"/>
                  </a:lnTo>
                  <a:lnTo>
                    <a:pt x="1782" y="1522"/>
                  </a:lnTo>
                  <a:lnTo>
                    <a:pt x="1885" y="1394"/>
                  </a:lnTo>
                  <a:lnTo>
                    <a:pt x="663" y="441"/>
                  </a:lnTo>
                  <a:lnTo>
                    <a:pt x="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27;p23">
              <a:extLst>
                <a:ext uri="{FF2B5EF4-FFF2-40B4-BE49-F238E27FC236}">
                  <a16:creationId xmlns:a16="http://schemas.microsoft.com/office/drawing/2014/main" id="{DFFFE026-90E1-4147-9BEA-B505E7AF6894}"/>
                </a:ext>
              </a:extLst>
            </p:cNvPr>
            <p:cNvSpPr/>
            <p:nvPr/>
          </p:nvSpPr>
          <p:spPr>
            <a:xfrm>
              <a:off x="4231770" y="2344736"/>
              <a:ext cx="726983" cy="799333"/>
            </a:xfrm>
            <a:custGeom>
              <a:avLst/>
              <a:gdLst/>
              <a:ahLst/>
              <a:cxnLst/>
              <a:rect l="l" t="t" r="r" b="b"/>
              <a:pathLst>
                <a:path w="9405" h="10341" extrusionOk="0">
                  <a:moveTo>
                    <a:pt x="6507" y="1"/>
                  </a:moveTo>
                  <a:cubicBezTo>
                    <a:pt x="6229" y="1"/>
                    <a:pt x="5953" y="124"/>
                    <a:pt x="5767" y="360"/>
                  </a:cubicBezTo>
                  <a:lnTo>
                    <a:pt x="86" y="7639"/>
                  </a:lnTo>
                  <a:lnTo>
                    <a:pt x="1" y="7750"/>
                  </a:lnTo>
                  <a:lnTo>
                    <a:pt x="3318" y="10341"/>
                  </a:lnTo>
                  <a:lnTo>
                    <a:pt x="9088" y="2950"/>
                  </a:lnTo>
                  <a:cubicBezTo>
                    <a:pt x="9405" y="2540"/>
                    <a:pt x="9332" y="1954"/>
                    <a:pt x="8926" y="1638"/>
                  </a:cubicBezTo>
                  <a:lnTo>
                    <a:pt x="7938" y="864"/>
                  </a:lnTo>
                  <a:lnTo>
                    <a:pt x="7079" y="197"/>
                  </a:lnTo>
                  <a:cubicBezTo>
                    <a:pt x="6909" y="65"/>
                    <a:pt x="6707" y="1"/>
                    <a:pt x="65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728;p23">
              <a:extLst>
                <a:ext uri="{FF2B5EF4-FFF2-40B4-BE49-F238E27FC236}">
                  <a16:creationId xmlns:a16="http://schemas.microsoft.com/office/drawing/2014/main" id="{0D8D42A0-0B7F-4BED-BEB4-91D6CDD004CB}"/>
                </a:ext>
              </a:extLst>
            </p:cNvPr>
            <p:cNvSpPr/>
            <p:nvPr/>
          </p:nvSpPr>
          <p:spPr>
            <a:xfrm>
              <a:off x="4002194" y="2823832"/>
              <a:ext cx="554764" cy="442837"/>
            </a:xfrm>
            <a:custGeom>
              <a:avLst/>
              <a:gdLst/>
              <a:ahLst/>
              <a:cxnLst/>
              <a:rect l="l" t="t" r="r" b="b"/>
              <a:pathLst>
                <a:path w="7177" h="5729" extrusionOk="0">
                  <a:moveTo>
                    <a:pt x="598" y="1"/>
                  </a:moveTo>
                  <a:cubicBezTo>
                    <a:pt x="445" y="1"/>
                    <a:pt x="286" y="69"/>
                    <a:pt x="180" y="206"/>
                  </a:cubicBezTo>
                  <a:cubicBezTo>
                    <a:pt x="0" y="432"/>
                    <a:pt x="43" y="766"/>
                    <a:pt x="274" y="950"/>
                  </a:cubicBezTo>
                  <a:lnTo>
                    <a:pt x="6254" y="5613"/>
                  </a:lnTo>
                  <a:cubicBezTo>
                    <a:pt x="6348" y="5686"/>
                    <a:pt x="6467" y="5728"/>
                    <a:pt x="6578" y="5728"/>
                  </a:cubicBezTo>
                  <a:cubicBezTo>
                    <a:pt x="6737" y="5728"/>
                    <a:pt x="6890" y="5656"/>
                    <a:pt x="6997" y="5523"/>
                  </a:cubicBezTo>
                  <a:cubicBezTo>
                    <a:pt x="7177" y="5288"/>
                    <a:pt x="7134" y="4959"/>
                    <a:pt x="6903" y="4779"/>
                  </a:cubicBezTo>
                  <a:lnTo>
                    <a:pt x="928" y="112"/>
                  </a:lnTo>
                  <a:cubicBezTo>
                    <a:pt x="829" y="35"/>
                    <a:pt x="714" y="1"/>
                    <a:pt x="5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729;p23">
              <a:extLst>
                <a:ext uri="{FF2B5EF4-FFF2-40B4-BE49-F238E27FC236}">
                  <a16:creationId xmlns:a16="http://schemas.microsoft.com/office/drawing/2014/main" id="{2C991919-0B2A-4A56-9FEC-8B472CC9AAD4}"/>
                </a:ext>
              </a:extLst>
            </p:cNvPr>
            <p:cNvSpPr/>
            <p:nvPr/>
          </p:nvSpPr>
          <p:spPr>
            <a:xfrm>
              <a:off x="3676691" y="3544099"/>
              <a:ext cx="359897" cy="517816"/>
            </a:xfrm>
            <a:custGeom>
              <a:avLst/>
              <a:gdLst/>
              <a:ahLst/>
              <a:cxnLst/>
              <a:rect l="l" t="t" r="r" b="b"/>
              <a:pathLst>
                <a:path w="4656" h="6699" extrusionOk="0">
                  <a:moveTo>
                    <a:pt x="2424" y="1"/>
                  </a:moveTo>
                  <a:lnTo>
                    <a:pt x="2176" y="317"/>
                  </a:lnTo>
                  <a:lnTo>
                    <a:pt x="1561" y="1108"/>
                  </a:lnTo>
                  <a:lnTo>
                    <a:pt x="3001" y="2232"/>
                  </a:lnTo>
                  <a:lnTo>
                    <a:pt x="2518" y="2852"/>
                  </a:lnTo>
                  <a:lnTo>
                    <a:pt x="1" y="6079"/>
                  </a:lnTo>
                  <a:lnTo>
                    <a:pt x="792" y="6699"/>
                  </a:lnTo>
                  <a:lnTo>
                    <a:pt x="3792" y="2852"/>
                  </a:lnTo>
                  <a:lnTo>
                    <a:pt x="4412" y="2061"/>
                  </a:lnTo>
                  <a:lnTo>
                    <a:pt x="4656" y="1745"/>
                  </a:lnTo>
                  <a:lnTo>
                    <a:pt x="2424" y="1"/>
                  </a:lnTo>
                  <a:close/>
                </a:path>
              </a:pathLst>
            </a:custGeom>
            <a:solidFill>
              <a:srgbClr val="73B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730;p23">
              <a:extLst>
                <a:ext uri="{FF2B5EF4-FFF2-40B4-BE49-F238E27FC236}">
                  <a16:creationId xmlns:a16="http://schemas.microsoft.com/office/drawing/2014/main" id="{E34A544E-940F-4DC8-BC4C-73F9A20528D0}"/>
                </a:ext>
              </a:extLst>
            </p:cNvPr>
            <p:cNvSpPr/>
            <p:nvPr/>
          </p:nvSpPr>
          <p:spPr>
            <a:xfrm>
              <a:off x="3284480" y="3064385"/>
              <a:ext cx="831103" cy="663213"/>
            </a:xfrm>
            <a:custGeom>
              <a:avLst/>
              <a:gdLst/>
              <a:ahLst/>
              <a:cxnLst/>
              <a:rect l="l" t="t" r="r" b="b"/>
              <a:pathLst>
                <a:path w="10752" h="8580" extrusionOk="0">
                  <a:moveTo>
                    <a:pt x="899" y="0"/>
                  </a:moveTo>
                  <a:cubicBezTo>
                    <a:pt x="659" y="0"/>
                    <a:pt x="428" y="103"/>
                    <a:pt x="270" y="304"/>
                  </a:cubicBezTo>
                  <a:cubicBezTo>
                    <a:pt x="1" y="650"/>
                    <a:pt x="65" y="1150"/>
                    <a:pt x="407" y="1420"/>
                  </a:cubicBezTo>
                  <a:lnTo>
                    <a:pt x="9366" y="8413"/>
                  </a:lnTo>
                  <a:cubicBezTo>
                    <a:pt x="9512" y="8524"/>
                    <a:pt x="9683" y="8579"/>
                    <a:pt x="9854" y="8579"/>
                  </a:cubicBezTo>
                  <a:cubicBezTo>
                    <a:pt x="10089" y="8579"/>
                    <a:pt x="10324" y="8472"/>
                    <a:pt x="10482" y="8276"/>
                  </a:cubicBezTo>
                  <a:cubicBezTo>
                    <a:pt x="10751" y="7930"/>
                    <a:pt x="10687" y="7429"/>
                    <a:pt x="10345" y="7160"/>
                  </a:cubicBezTo>
                  <a:lnTo>
                    <a:pt x="1386" y="167"/>
                  </a:lnTo>
                  <a:cubicBezTo>
                    <a:pt x="1241" y="56"/>
                    <a:pt x="1070" y="0"/>
                    <a:pt x="8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731;p23">
              <a:extLst>
                <a:ext uri="{FF2B5EF4-FFF2-40B4-BE49-F238E27FC236}">
                  <a16:creationId xmlns:a16="http://schemas.microsoft.com/office/drawing/2014/main" id="{7B6CCA4C-7CBC-4077-A1A8-0CD451E7A059}"/>
                </a:ext>
              </a:extLst>
            </p:cNvPr>
            <p:cNvSpPr/>
            <p:nvPr/>
          </p:nvSpPr>
          <p:spPr>
            <a:xfrm>
              <a:off x="4710556" y="2533112"/>
              <a:ext cx="321867" cy="321867"/>
            </a:xfrm>
            <a:custGeom>
              <a:avLst/>
              <a:gdLst/>
              <a:ahLst/>
              <a:cxnLst/>
              <a:rect l="l" t="t" r="r" b="b"/>
              <a:pathLst>
                <a:path w="4164" h="4164" extrusionOk="0">
                  <a:moveTo>
                    <a:pt x="2082" y="0"/>
                  </a:moveTo>
                  <a:cubicBezTo>
                    <a:pt x="932" y="0"/>
                    <a:pt x="0" y="932"/>
                    <a:pt x="0" y="2082"/>
                  </a:cubicBezTo>
                  <a:cubicBezTo>
                    <a:pt x="0" y="3232"/>
                    <a:pt x="932" y="4163"/>
                    <a:pt x="2082" y="4163"/>
                  </a:cubicBezTo>
                  <a:cubicBezTo>
                    <a:pt x="3232" y="4163"/>
                    <a:pt x="4164" y="3232"/>
                    <a:pt x="4164" y="2082"/>
                  </a:cubicBezTo>
                  <a:cubicBezTo>
                    <a:pt x="4164" y="932"/>
                    <a:pt x="3232" y="0"/>
                    <a:pt x="20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732;p23">
              <a:extLst>
                <a:ext uri="{FF2B5EF4-FFF2-40B4-BE49-F238E27FC236}">
                  <a16:creationId xmlns:a16="http://schemas.microsoft.com/office/drawing/2014/main" id="{34B366F6-3BFC-4C2E-B1F2-701B4F778156}"/>
                </a:ext>
              </a:extLst>
            </p:cNvPr>
            <p:cNvSpPr/>
            <p:nvPr/>
          </p:nvSpPr>
          <p:spPr>
            <a:xfrm>
              <a:off x="4764433" y="2587298"/>
              <a:ext cx="213805" cy="213496"/>
            </a:xfrm>
            <a:custGeom>
              <a:avLst/>
              <a:gdLst/>
              <a:ahLst/>
              <a:cxnLst/>
              <a:rect l="l" t="t" r="r" b="b"/>
              <a:pathLst>
                <a:path w="2766" h="2762" extrusionOk="0">
                  <a:moveTo>
                    <a:pt x="1385" y="0"/>
                  </a:moveTo>
                  <a:cubicBezTo>
                    <a:pt x="620" y="0"/>
                    <a:pt x="0" y="616"/>
                    <a:pt x="0" y="1381"/>
                  </a:cubicBezTo>
                  <a:cubicBezTo>
                    <a:pt x="0" y="2146"/>
                    <a:pt x="620" y="2761"/>
                    <a:pt x="1385" y="2761"/>
                  </a:cubicBezTo>
                  <a:cubicBezTo>
                    <a:pt x="2146" y="2761"/>
                    <a:pt x="2766" y="2146"/>
                    <a:pt x="2766" y="1381"/>
                  </a:cubicBezTo>
                  <a:cubicBezTo>
                    <a:pt x="2766" y="616"/>
                    <a:pt x="2146" y="0"/>
                    <a:pt x="1385"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733;p23">
              <a:extLst>
                <a:ext uri="{FF2B5EF4-FFF2-40B4-BE49-F238E27FC236}">
                  <a16:creationId xmlns:a16="http://schemas.microsoft.com/office/drawing/2014/main" id="{F15A1715-625A-4CC5-813F-DB20B788D42D}"/>
                </a:ext>
              </a:extLst>
            </p:cNvPr>
            <p:cNvSpPr/>
            <p:nvPr/>
          </p:nvSpPr>
          <p:spPr>
            <a:xfrm>
              <a:off x="4191498" y="2778380"/>
              <a:ext cx="427610" cy="389811"/>
            </a:xfrm>
            <a:custGeom>
              <a:avLst/>
              <a:gdLst/>
              <a:ahLst/>
              <a:cxnLst/>
              <a:rect l="l" t="t" r="r" b="b"/>
              <a:pathLst>
                <a:path w="5532" h="5043" extrusionOk="0">
                  <a:moveTo>
                    <a:pt x="1660" y="0"/>
                  </a:moveTo>
                  <a:cubicBezTo>
                    <a:pt x="1549" y="0"/>
                    <a:pt x="1438" y="50"/>
                    <a:pt x="1364" y="144"/>
                  </a:cubicBezTo>
                  <a:lnTo>
                    <a:pt x="0" y="1888"/>
                  </a:lnTo>
                  <a:lnTo>
                    <a:pt x="4040" y="5043"/>
                  </a:lnTo>
                  <a:lnTo>
                    <a:pt x="5403" y="3294"/>
                  </a:lnTo>
                  <a:cubicBezTo>
                    <a:pt x="5531" y="3132"/>
                    <a:pt x="5502" y="2897"/>
                    <a:pt x="5339" y="2773"/>
                  </a:cubicBezTo>
                  <a:lnTo>
                    <a:pt x="1890" y="80"/>
                  </a:lnTo>
                  <a:cubicBezTo>
                    <a:pt x="1821" y="26"/>
                    <a:pt x="1740" y="0"/>
                    <a:pt x="16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734;p23">
              <a:extLst>
                <a:ext uri="{FF2B5EF4-FFF2-40B4-BE49-F238E27FC236}">
                  <a16:creationId xmlns:a16="http://schemas.microsoft.com/office/drawing/2014/main" id="{D48D2C10-0075-4419-967C-DF1CD9951404}"/>
                </a:ext>
              </a:extLst>
            </p:cNvPr>
            <p:cNvSpPr/>
            <p:nvPr/>
          </p:nvSpPr>
          <p:spPr>
            <a:xfrm>
              <a:off x="3305350" y="3064385"/>
              <a:ext cx="810232" cy="639714"/>
            </a:xfrm>
            <a:custGeom>
              <a:avLst/>
              <a:gdLst/>
              <a:ahLst/>
              <a:cxnLst/>
              <a:rect l="l" t="t" r="r" b="b"/>
              <a:pathLst>
                <a:path w="10482" h="8276" extrusionOk="0">
                  <a:moveTo>
                    <a:pt x="629" y="0"/>
                  </a:moveTo>
                  <a:cubicBezTo>
                    <a:pt x="389" y="0"/>
                    <a:pt x="158" y="103"/>
                    <a:pt x="0" y="304"/>
                  </a:cubicBezTo>
                  <a:lnTo>
                    <a:pt x="10212" y="8276"/>
                  </a:lnTo>
                  <a:cubicBezTo>
                    <a:pt x="10481" y="7930"/>
                    <a:pt x="10417" y="7429"/>
                    <a:pt x="10075" y="7160"/>
                  </a:cubicBezTo>
                  <a:lnTo>
                    <a:pt x="1116" y="167"/>
                  </a:lnTo>
                  <a:cubicBezTo>
                    <a:pt x="971" y="56"/>
                    <a:pt x="800" y="0"/>
                    <a:pt x="6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735;p23">
              <a:extLst>
                <a:ext uri="{FF2B5EF4-FFF2-40B4-BE49-F238E27FC236}">
                  <a16:creationId xmlns:a16="http://schemas.microsoft.com/office/drawing/2014/main" id="{B39F83C6-CE06-4596-9FC8-BACDA7BCD577}"/>
                </a:ext>
              </a:extLst>
            </p:cNvPr>
            <p:cNvSpPr/>
            <p:nvPr/>
          </p:nvSpPr>
          <p:spPr>
            <a:xfrm>
              <a:off x="4016031" y="2823832"/>
              <a:ext cx="540928" cy="426991"/>
            </a:xfrm>
            <a:custGeom>
              <a:avLst/>
              <a:gdLst/>
              <a:ahLst/>
              <a:cxnLst/>
              <a:rect l="l" t="t" r="r" b="b"/>
              <a:pathLst>
                <a:path w="6998" h="5524" extrusionOk="0">
                  <a:moveTo>
                    <a:pt x="419" y="1"/>
                  </a:moveTo>
                  <a:cubicBezTo>
                    <a:pt x="266" y="1"/>
                    <a:pt x="107" y="69"/>
                    <a:pt x="1" y="206"/>
                  </a:cubicBezTo>
                  <a:lnTo>
                    <a:pt x="6818" y="5523"/>
                  </a:lnTo>
                  <a:cubicBezTo>
                    <a:pt x="6998" y="5288"/>
                    <a:pt x="6955" y="4959"/>
                    <a:pt x="6724" y="4779"/>
                  </a:cubicBezTo>
                  <a:lnTo>
                    <a:pt x="749" y="112"/>
                  </a:lnTo>
                  <a:cubicBezTo>
                    <a:pt x="650" y="35"/>
                    <a:pt x="535" y="1"/>
                    <a:pt x="419" y="1"/>
                  </a:cubicBezTo>
                  <a:close/>
                </a:path>
              </a:pathLst>
            </a:custGeom>
            <a:solidFill>
              <a:srgbClr val="DD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736;p23">
              <a:extLst>
                <a:ext uri="{FF2B5EF4-FFF2-40B4-BE49-F238E27FC236}">
                  <a16:creationId xmlns:a16="http://schemas.microsoft.com/office/drawing/2014/main" id="{E71EA851-6D05-46C9-A56D-46866A09D792}"/>
                </a:ext>
              </a:extLst>
            </p:cNvPr>
            <p:cNvSpPr/>
            <p:nvPr/>
          </p:nvSpPr>
          <p:spPr>
            <a:xfrm>
              <a:off x="5036678" y="1975713"/>
              <a:ext cx="194326" cy="154363"/>
            </a:xfrm>
            <a:custGeom>
              <a:avLst/>
              <a:gdLst/>
              <a:ahLst/>
              <a:cxnLst/>
              <a:rect l="l" t="t" r="r" b="b"/>
              <a:pathLst>
                <a:path w="2514" h="1997" extrusionOk="0">
                  <a:moveTo>
                    <a:pt x="223" y="0"/>
                  </a:moveTo>
                  <a:cubicBezTo>
                    <a:pt x="137" y="0"/>
                    <a:pt x="56" y="39"/>
                    <a:pt x="0" y="107"/>
                  </a:cubicBezTo>
                  <a:lnTo>
                    <a:pt x="52" y="150"/>
                  </a:lnTo>
                  <a:lnTo>
                    <a:pt x="2420" y="1996"/>
                  </a:lnTo>
                  <a:cubicBezTo>
                    <a:pt x="2514" y="1872"/>
                    <a:pt x="2492" y="1697"/>
                    <a:pt x="2373" y="1599"/>
                  </a:cubicBezTo>
                  <a:lnTo>
                    <a:pt x="398" y="60"/>
                  </a:lnTo>
                  <a:cubicBezTo>
                    <a:pt x="347" y="22"/>
                    <a:pt x="287" y="0"/>
                    <a:pt x="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37;p23">
              <a:extLst>
                <a:ext uri="{FF2B5EF4-FFF2-40B4-BE49-F238E27FC236}">
                  <a16:creationId xmlns:a16="http://schemas.microsoft.com/office/drawing/2014/main" id="{A1BB5A93-F763-482A-B8B4-0659226B0938}"/>
                </a:ext>
              </a:extLst>
            </p:cNvPr>
            <p:cNvSpPr/>
            <p:nvPr/>
          </p:nvSpPr>
          <p:spPr>
            <a:xfrm>
              <a:off x="3532298" y="4424992"/>
              <a:ext cx="1538143" cy="275643"/>
            </a:xfrm>
            <a:custGeom>
              <a:avLst/>
              <a:gdLst/>
              <a:ahLst/>
              <a:cxnLst/>
              <a:rect l="l" t="t" r="r" b="b"/>
              <a:pathLst>
                <a:path w="19899" h="3566" extrusionOk="0">
                  <a:moveTo>
                    <a:pt x="672" y="1"/>
                  </a:moveTo>
                  <a:cubicBezTo>
                    <a:pt x="300" y="1"/>
                    <a:pt x="1" y="300"/>
                    <a:pt x="1" y="667"/>
                  </a:cubicBezTo>
                  <a:lnTo>
                    <a:pt x="1" y="3488"/>
                  </a:lnTo>
                  <a:cubicBezTo>
                    <a:pt x="1" y="3531"/>
                    <a:pt x="35" y="3565"/>
                    <a:pt x="78" y="3565"/>
                  </a:cubicBezTo>
                  <a:lnTo>
                    <a:pt x="19826" y="3565"/>
                  </a:lnTo>
                  <a:cubicBezTo>
                    <a:pt x="19868" y="3565"/>
                    <a:pt x="19898" y="3531"/>
                    <a:pt x="19898" y="3488"/>
                  </a:cubicBezTo>
                  <a:lnTo>
                    <a:pt x="19898" y="667"/>
                  </a:lnTo>
                  <a:cubicBezTo>
                    <a:pt x="19898" y="300"/>
                    <a:pt x="19599" y="1"/>
                    <a:pt x="19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38;p23">
              <a:extLst>
                <a:ext uri="{FF2B5EF4-FFF2-40B4-BE49-F238E27FC236}">
                  <a16:creationId xmlns:a16="http://schemas.microsoft.com/office/drawing/2014/main" id="{6B7737AD-E485-482A-A570-406514B6C1A5}"/>
                </a:ext>
              </a:extLst>
            </p:cNvPr>
            <p:cNvSpPr/>
            <p:nvPr/>
          </p:nvSpPr>
          <p:spPr>
            <a:xfrm>
              <a:off x="3532298" y="4636790"/>
              <a:ext cx="1538143" cy="63848"/>
            </a:xfrm>
            <a:custGeom>
              <a:avLst/>
              <a:gdLst/>
              <a:ahLst/>
              <a:cxnLst/>
              <a:rect l="l" t="t" r="r" b="b"/>
              <a:pathLst>
                <a:path w="19899" h="826" extrusionOk="0">
                  <a:moveTo>
                    <a:pt x="1" y="0"/>
                  </a:moveTo>
                  <a:lnTo>
                    <a:pt x="1" y="825"/>
                  </a:lnTo>
                  <a:lnTo>
                    <a:pt x="19898" y="825"/>
                  </a:lnTo>
                  <a:lnTo>
                    <a:pt x="19898" y="0"/>
                  </a:lnTo>
                  <a:close/>
                </a:path>
              </a:pathLst>
            </a:custGeom>
            <a:solidFill>
              <a:srgbClr val="3F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739;p23">
              <a:extLst>
                <a:ext uri="{FF2B5EF4-FFF2-40B4-BE49-F238E27FC236}">
                  <a16:creationId xmlns:a16="http://schemas.microsoft.com/office/drawing/2014/main" id="{8560A6FF-A91E-4AA0-B586-8F5D19EA07E8}"/>
                </a:ext>
              </a:extLst>
            </p:cNvPr>
            <p:cNvSpPr/>
            <p:nvPr/>
          </p:nvSpPr>
          <p:spPr>
            <a:xfrm>
              <a:off x="3952569" y="3803976"/>
              <a:ext cx="1057430" cy="621085"/>
            </a:xfrm>
            <a:custGeom>
              <a:avLst/>
              <a:gdLst/>
              <a:ahLst/>
              <a:cxnLst/>
              <a:rect l="l" t="t" r="r" b="b"/>
              <a:pathLst>
                <a:path w="13680" h="8035" extrusionOk="0">
                  <a:moveTo>
                    <a:pt x="8973" y="1"/>
                  </a:moveTo>
                  <a:cubicBezTo>
                    <a:pt x="8667" y="1"/>
                    <a:pt x="8356" y="75"/>
                    <a:pt x="8067" y="234"/>
                  </a:cubicBezTo>
                  <a:cubicBezTo>
                    <a:pt x="7635" y="465"/>
                    <a:pt x="7314" y="849"/>
                    <a:pt x="7161" y="1315"/>
                  </a:cubicBezTo>
                  <a:cubicBezTo>
                    <a:pt x="6742" y="2610"/>
                    <a:pt x="5989" y="4906"/>
                    <a:pt x="5019" y="5902"/>
                  </a:cubicBezTo>
                  <a:cubicBezTo>
                    <a:pt x="3271" y="7705"/>
                    <a:pt x="1" y="8035"/>
                    <a:pt x="1" y="8035"/>
                  </a:cubicBezTo>
                  <a:lnTo>
                    <a:pt x="13679" y="8035"/>
                  </a:lnTo>
                  <a:lnTo>
                    <a:pt x="10725" y="1157"/>
                  </a:lnTo>
                  <a:cubicBezTo>
                    <a:pt x="10415" y="430"/>
                    <a:pt x="9708" y="1"/>
                    <a:pt x="8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740;p23">
              <a:extLst>
                <a:ext uri="{FF2B5EF4-FFF2-40B4-BE49-F238E27FC236}">
                  <a16:creationId xmlns:a16="http://schemas.microsoft.com/office/drawing/2014/main" id="{5FBB4330-DF51-427A-A21B-6058A826073B}"/>
                </a:ext>
              </a:extLst>
            </p:cNvPr>
            <p:cNvSpPr/>
            <p:nvPr/>
          </p:nvSpPr>
          <p:spPr>
            <a:xfrm>
              <a:off x="3938037" y="2956708"/>
              <a:ext cx="186132" cy="199273"/>
            </a:xfrm>
            <a:custGeom>
              <a:avLst/>
              <a:gdLst/>
              <a:ahLst/>
              <a:cxnLst/>
              <a:rect l="l" t="t" r="r" b="b"/>
              <a:pathLst>
                <a:path w="2408" h="2578" extrusionOk="0">
                  <a:moveTo>
                    <a:pt x="1403" y="0"/>
                  </a:moveTo>
                  <a:lnTo>
                    <a:pt x="1" y="1795"/>
                  </a:lnTo>
                  <a:lnTo>
                    <a:pt x="1005" y="2577"/>
                  </a:lnTo>
                  <a:lnTo>
                    <a:pt x="2407" y="782"/>
                  </a:lnTo>
                  <a:lnTo>
                    <a:pt x="140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41;p23">
              <a:extLst>
                <a:ext uri="{FF2B5EF4-FFF2-40B4-BE49-F238E27FC236}">
                  <a16:creationId xmlns:a16="http://schemas.microsoft.com/office/drawing/2014/main" id="{003B6A03-28A9-4345-AA3F-79EA5778F5C1}"/>
                </a:ext>
              </a:extLst>
            </p:cNvPr>
            <p:cNvSpPr/>
            <p:nvPr/>
          </p:nvSpPr>
          <p:spPr>
            <a:xfrm>
              <a:off x="3989904" y="2997290"/>
              <a:ext cx="134266" cy="158692"/>
            </a:xfrm>
            <a:custGeom>
              <a:avLst/>
              <a:gdLst/>
              <a:ahLst/>
              <a:cxnLst/>
              <a:rect l="l" t="t" r="r" b="b"/>
              <a:pathLst>
                <a:path w="1737" h="2053" extrusionOk="0">
                  <a:moveTo>
                    <a:pt x="1403" y="1"/>
                  </a:moveTo>
                  <a:lnTo>
                    <a:pt x="1" y="1796"/>
                  </a:lnTo>
                  <a:lnTo>
                    <a:pt x="334" y="2052"/>
                  </a:lnTo>
                  <a:lnTo>
                    <a:pt x="1736" y="257"/>
                  </a:lnTo>
                  <a:lnTo>
                    <a:pt x="1403" y="1"/>
                  </a:lnTo>
                  <a:close/>
                </a:path>
              </a:pathLst>
            </a:custGeom>
            <a:solidFill>
              <a:srgbClr val="73B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42;p23">
              <a:extLst>
                <a:ext uri="{FF2B5EF4-FFF2-40B4-BE49-F238E27FC236}">
                  <a16:creationId xmlns:a16="http://schemas.microsoft.com/office/drawing/2014/main" id="{962F3AAE-A122-4C86-AD42-97CEDEFFC394}"/>
                </a:ext>
              </a:extLst>
            </p:cNvPr>
            <p:cNvSpPr/>
            <p:nvPr/>
          </p:nvSpPr>
          <p:spPr>
            <a:xfrm>
              <a:off x="4033578" y="2920996"/>
              <a:ext cx="123290" cy="106129"/>
            </a:xfrm>
            <a:custGeom>
              <a:avLst/>
              <a:gdLst/>
              <a:ahLst/>
              <a:cxnLst/>
              <a:rect l="l" t="t" r="r" b="b"/>
              <a:pathLst>
                <a:path w="1595" h="1373" extrusionOk="0">
                  <a:moveTo>
                    <a:pt x="261" y="0"/>
                  </a:moveTo>
                  <a:lnTo>
                    <a:pt x="0" y="334"/>
                  </a:lnTo>
                  <a:lnTo>
                    <a:pt x="1334" y="1372"/>
                  </a:lnTo>
                  <a:lnTo>
                    <a:pt x="1594" y="1039"/>
                  </a:lnTo>
                  <a:lnTo>
                    <a:pt x="261" y="0"/>
                  </a:lnTo>
                  <a:close/>
                </a:path>
              </a:pathLst>
            </a:custGeom>
            <a:solidFill>
              <a:srgbClr val="559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43;p23">
              <a:extLst>
                <a:ext uri="{FF2B5EF4-FFF2-40B4-BE49-F238E27FC236}">
                  <a16:creationId xmlns:a16="http://schemas.microsoft.com/office/drawing/2014/main" id="{4C5EB3CD-A923-4421-96D7-1BD8768FEB67}"/>
                </a:ext>
              </a:extLst>
            </p:cNvPr>
            <p:cNvSpPr/>
            <p:nvPr/>
          </p:nvSpPr>
          <p:spPr>
            <a:xfrm>
              <a:off x="4084440" y="3070646"/>
              <a:ext cx="186055" cy="199350"/>
            </a:xfrm>
            <a:custGeom>
              <a:avLst/>
              <a:gdLst/>
              <a:ahLst/>
              <a:cxnLst/>
              <a:rect l="l" t="t" r="r" b="b"/>
              <a:pathLst>
                <a:path w="2407" h="2579" extrusionOk="0">
                  <a:moveTo>
                    <a:pt x="1402" y="1"/>
                  </a:moveTo>
                  <a:lnTo>
                    <a:pt x="0" y="1796"/>
                  </a:lnTo>
                  <a:lnTo>
                    <a:pt x="1005" y="2578"/>
                  </a:lnTo>
                  <a:lnTo>
                    <a:pt x="2407" y="783"/>
                  </a:lnTo>
                  <a:lnTo>
                    <a:pt x="14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44;p23">
              <a:extLst>
                <a:ext uri="{FF2B5EF4-FFF2-40B4-BE49-F238E27FC236}">
                  <a16:creationId xmlns:a16="http://schemas.microsoft.com/office/drawing/2014/main" id="{957A0833-5C30-4B3F-90A2-EECF84BE7A2F}"/>
                </a:ext>
              </a:extLst>
            </p:cNvPr>
            <p:cNvSpPr/>
            <p:nvPr/>
          </p:nvSpPr>
          <p:spPr>
            <a:xfrm>
              <a:off x="4136307" y="3111305"/>
              <a:ext cx="134188" cy="158692"/>
            </a:xfrm>
            <a:custGeom>
              <a:avLst/>
              <a:gdLst/>
              <a:ahLst/>
              <a:cxnLst/>
              <a:rect l="l" t="t" r="r" b="b"/>
              <a:pathLst>
                <a:path w="1736" h="2053" extrusionOk="0">
                  <a:moveTo>
                    <a:pt x="1402" y="0"/>
                  </a:moveTo>
                  <a:lnTo>
                    <a:pt x="0" y="1796"/>
                  </a:lnTo>
                  <a:lnTo>
                    <a:pt x="334" y="2052"/>
                  </a:lnTo>
                  <a:lnTo>
                    <a:pt x="1736" y="257"/>
                  </a:lnTo>
                  <a:lnTo>
                    <a:pt x="1402" y="0"/>
                  </a:lnTo>
                  <a:close/>
                </a:path>
              </a:pathLst>
            </a:custGeom>
            <a:solidFill>
              <a:srgbClr val="73B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45;p23">
              <a:extLst>
                <a:ext uri="{FF2B5EF4-FFF2-40B4-BE49-F238E27FC236}">
                  <a16:creationId xmlns:a16="http://schemas.microsoft.com/office/drawing/2014/main" id="{4C0FF736-E66B-41A9-AD45-810F30271254}"/>
                </a:ext>
              </a:extLst>
            </p:cNvPr>
            <p:cNvSpPr/>
            <p:nvPr/>
          </p:nvSpPr>
          <p:spPr>
            <a:xfrm>
              <a:off x="4179903" y="3035011"/>
              <a:ext cx="123367" cy="106129"/>
            </a:xfrm>
            <a:custGeom>
              <a:avLst/>
              <a:gdLst/>
              <a:ahLst/>
              <a:cxnLst/>
              <a:rect l="l" t="t" r="r" b="b"/>
              <a:pathLst>
                <a:path w="1596" h="1373" extrusionOk="0">
                  <a:moveTo>
                    <a:pt x="261" y="0"/>
                  </a:moveTo>
                  <a:lnTo>
                    <a:pt x="1" y="333"/>
                  </a:lnTo>
                  <a:lnTo>
                    <a:pt x="1334" y="1372"/>
                  </a:lnTo>
                  <a:lnTo>
                    <a:pt x="1595" y="1039"/>
                  </a:lnTo>
                  <a:lnTo>
                    <a:pt x="261" y="0"/>
                  </a:lnTo>
                  <a:close/>
                </a:path>
              </a:pathLst>
            </a:custGeom>
            <a:solidFill>
              <a:srgbClr val="559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46;p23">
              <a:extLst>
                <a:ext uri="{FF2B5EF4-FFF2-40B4-BE49-F238E27FC236}">
                  <a16:creationId xmlns:a16="http://schemas.microsoft.com/office/drawing/2014/main" id="{5DA3713A-06F2-490E-B7E2-EB87BB72A9F3}"/>
                </a:ext>
              </a:extLst>
            </p:cNvPr>
            <p:cNvSpPr/>
            <p:nvPr/>
          </p:nvSpPr>
          <p:spPr>
            <a:xfrm>
              <a:off x="4230766" y="3184970"/>
              <a:ext cx="185823" cy="199350"/>
            </a:xfrm>
            <a:custGeom>
              <a:avLst/>
              <a:gdLst/>
              <a:ahLst/>
              <a:cxnLst/>
              <a:rect l="l" t="t" r="r" b="b"/>
              <a:pathLst>
                <a:path w="2404" h="2579" extrusionOk="0">
                  <a:moveTo>
                    <a:pt x="1403" y="1"/>
                  </a:moveTo>
                  <a:lnTo>
                    <a:pt x="1" y="1796"/>
                  </a:lnTo>
                  <a:lnTo>
                    <a:pt x="1005" y="2578"/>
                  </a:lnTo>
                  <a:lnTo>
                    <a:pt x="2403" y="783"/>
                  </a:lnTo>
                  <a:lnTo>
                    <a:pt x="1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47;p23">
              <a:extLst>
                <a:ext uri="{FF2B5EF4-FFF2-40B4-BE49-F238E27FC236}">
                  <a16:creationId xmlns:a16="http://schemas.microsoft.com/office/drawing/2014/main" id="{4B690783-C13B-47B8-82C6-7772DE086DA0}"/>
                </a:ext>
              </a:extLst>
            </p:cNvPr>
            <p:cNvSpPr/>
            <p:nvPr/>
          </p:nvSpPr>
          <p:spPr>
            <a:xfrm>
              <a:off x="4282710" y="3225320"/>
              <a:ext cx="133879" cy="159001"/>
            </a:xfrm>
            <a:custGeom>
              <a:avLst/>
              <a:gdLst/>
              <a:ahLst/>
              <a:cxnLst/>
              <a:rect l="l" t="t" r="r" b="b"/>
              <a:pathLst>
                <a:path w="1732" h="2057" extrusionOk="0">
                  <a:moveTo>
                    <a:pt x="1402" y="0"/>
                  </a:moveTo>
                  <a:lnTo>
                    <a:pt x="0" y="1795"/>
                  </a:lnTo>
                  <a:lnTo>
                    <a:pt x="333" y="2056"/>
                  </a:lnTo>
                  <a:lnTo>
                    <a:pt x="1731" y="261"/>
                  </a:lnTo>
                  <a:lnTo>
                    <a:pt x="1402" y="0"/>
                  </a:lnTo>
                  <a:close/>
                </a:path>
              </a:pathLst>
            </a:custGeom>
            <a:solidFill>
              <a:srgbClr val="73B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48;p23">
              <a:extLst>
                <a:ext uri="{FF2B5EF4-FFF2-40B4-BE49-F238E27FC236}">
                  <a16:creationId xmlns:a16="http://schemas.microsoft.com/office/drawing/2014/main" id="{C0FF9549-6EC4-42D4-B542-C3498D5C7D6F}"/>
                </a:ext>
              </a:extLst>
            </p:cNvPr>
            <p:cNvSpPr/>
            <p:nvPr/>
          </p:nvSpPr>
          <p:spPr>
            <a:xfrm>
              <a:off x="4326306" y="3149336"/>
              <a:ext cx="123290" cy="106129"/>
            </a:xfrm>
            <a:custGeom>
              <a:avLst/>
              <a:gdLst/>
              <a:ahLst/>
              <a:cxnLst/>
              <a:rect l="l" t="t" r="r" b="b"/>
              <a:pathLst>
                <a:path w="1595" h="1373" extrusionOk="0">
                  <a:moveTo>
                    <a:pt x="261" y="0"/>
                  </a:moveTo>
                  <a:lnTo>
                    <a:pt x="0" y="333"/>
                  </a:lnTo>
                  <a:lnTo>
                    <a:pt x="1334" y="1372"/>
                  </a:lnTo>
                  <a:lnTo>
                    <a:pt x="1595" y="1039"/>
                  </a:lnTo>
                  <a:lnTo>
                    <a:pt x="261" y="0"/>
                  </a:lnTo>
                  <a:close/>
                </a:path>
              </a:pathLst>
            </a:custGeom>
            <a:solidFill>
              <a:srgbClr val="559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49;p23">
              <a:extLst>
                <a:ext uri="{FF2B5EF4-FFF2-40B4-BE49-F238E27FC236}">
                  <a16:creationId xmlns:a16="http://schemas.microsoft.com/office/drawing/2014/main" id="{8E49C0D8-39B0-4472-8CF2-1BFDC824FF3F}"/>
                </a:ext>
              </a:extLst>
            </p:cNvPr>
            <p:cNvSpPr/>
            <p:nvPr/>
          </p:nvSpPr>
          <p:spPr>
            <a:xfrm>
              <a:off x="4512982" y="3882125"/>
              <a:ext cx="277575" cy="277653"/>
            </a:xfrm>
            <a:custGeom>
              <a:avLst/>
              <a:gdLst/>
              <a:ahLst/>
              <a:cxnLst/>
              <a:rect l="l" t="t" r="r" b="b"/>
              <a:pathLst>
                <a:path w="3591" h="3592" extrusionOk="0">
                  <a:moveTo>
                    <a:pt x="1796" y="1"/>
                  </a:moveTo>
                  <a:cubicBezTo>
                    <a:pt x="804" y="1"/>
                    <a:pt x="0" y="804"/>
                    <a:pt x="0" y="1796"/>
                  </a:cubicBezTo>
                  <a:cubicBezTo>
                    <a:pt x="0" y="2788"/>
                    <a:pt x="804" y="3591"/>
                    <a:pt x="1796" y="3591"/>
                  </a:cubicBezTo>
                  <a:cubicBezTo>
                    <a:pt x="2787" y="3591"/>
                    <a:pt x="3591" y="2788"/>
                    <a:pt x="3591" y="1796"/>
                  </a:cubicBezTo>
                  <a:cubicBezTo>
                    <a:pt x="3591" y="804"/>
                    <a:pt x="2787" y="1"/>
                    <a:pt x="1796" y="1"/>
                  </a:cubicBezTo>
                  <a:close/>
                </a:path>
              </a:pathLst>
            </a:custGeom>
            <a:solidFill>
              <a:srgbClr val="559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50;p23">
              <a:extLst>
                <a:ext uri="{FF2B5EF4-FFF2-40B4-BE49-F238E27FC236}">
                  <a16:creationId xmlns:a16="http://schemas.microsoft.com/office/drawing/2014/main" id="{7F5DED2E-0B5A-4DFD-834F-86C8CE1CE630}"/>
                </a:ext>
              </a:extLst>
            </p:cNvPr>
            <p:cNvSpPr/>
            <p:nvPr/>
          </p:nvSpPr>
          <p:spPr>
            <a:xfrm>
              <a:off x="4548616" y="3917837"/>
              <a:ext cx="206307" cy="205921"/>
            </a:xfrm>
            <a:custGeom>
              <a:avLst/>
              <a:gdLst/>
              <a:ahLst/>
              <a:cxnLst/>
              <a:rect l="l" t="t" r="r" b="b"/>
              <a:pathLst>
                <a:path w="2669" h="2664" extrusionOk="0">
                  <a:moveTo>
                    <a:pt x="1335" y="0"/>
                  </a:moveTo>
                  <a:cubicBezTo>
                    <a:pt x="599" y="0"/>
                    <a:pt x="1" y="599"/>
                    <a:pt x="1" y="1334"/>
                  </a:cubicBezTo>
                  <a:cubicBezTo>
                    <a:pt x="1" y="2069"/>
                    <a:pt x="599" y="2663"/>
                    <a:pt x="1335" y="2663"/>
                  </a:cubicBezTo>
                  <a:cubicBezTo>
                    <a:pt x="2070" y="2663"/>
                    <a:pt x="2668" y="2069"/>
                    <a:pt x="2668" y="1334"/>
                  </a:cubicBezTo>
                  <a:cubicBezTo>
                    <a:pt x="2668" y="599"/>
                    <a:pt x="2070" y="0"/>
                    <a:pt x="1335"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51;p23">
              <a:extLst>
                <a:ext uri="{FF2B5EF4-FFF2-40B4-BE49-F238E27FC236}">
                  <a16:creationId xmlns:a16="http://schemas.microsoft.com/office/drawing/2014/main" id="{4BD7C042-DC5A-48B9-8889-DD5A65980883}"/>
                </a:ext>
              </a:extLst>
            </p:cNvPr>
            <p:cNvSpPr/>
            <p:nvPr/>
          </p:nvSpPr>
          <p:spPr>
            <a:xfrm>
              <a:off x="3606659" y="3860327"/>
              <a:ext cx="70109" cy="70418"/>
            </a:xfrm>
            <a:custGeom>
              <a:avLst/>
              <a:gdLst/>
              <a:ahLst/>
              <a:cxnLst/>
              <a:rect l="l" t="t" r="r" b="b"/>
              <a:pathLst>
                <a:path w="907" h="911" extrusionOk="0">
                  <a:moveTo>
                    <a:pt x="454" y="1"/>
                  </a:moveTo>
                  <a:cubicBezTo>
                    <a:pt x="201" y="1"/>
                    <a:pt x="1" y="206"/>
                    <a:pt x="1" y="458"/>
                  </a:cubicBezTo>
                  <a:cubicBezTo>
                    <a:pt x="1" y="706"/>
                    <a:pt x="201" y="911"/>
                    <a:pt x="454" y="911"/>
                  </a:cubicBezTo>
                  <a:cubicBezTo>
                    <a:pt x="702" y="911"/>
                    <a:pt x="907" y="706"/>
                    <a:pt x="907" y="458"/>
                  </a:cubicBezTo>
                  <a:cubicBezTo>
                    <a:pt x="907" y="206"/>
                    <a:pt x="702" y="1"/>
                    <a:pt x="4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52;p23">
              <a:extLst>
                <a:ext uri="{FF2B5EF4-FFF2-40B4-BE49-F238E27FC236}">
                  <a16:creationId xmlns:a16="http://schemas.microsoft.com/office/drawing/2014/main" id="{61370891-DA31-4457-B738-67C92A8DC052}"/>
                </a:ext>
              </a:extLst>
            </p:cNvPr>
            <p:cNvSpPr/>
            <p:nvPr/>
          </p:nvSpPr>
          <p:spPr>
            <a:xfrm>
              <a:off x="3622196" y="3876173"/>
              <a:ext cx="38726" cy="38726"/>
            </a:xfrm>
            <a:custGeom>
              <a:avLst/>
              <a:gdLst/>
              <a:ahLst/>
              <a:cxnLst/>
              <a:rect l="l" t="t" r="r" b="b"/>
              <a:pathLst>
                <a:path w="501" h="501" extrusionOk="0">
                  <a:moveTo>
                    <a:pt x="253" y="1"/>
                  </a:moveTo>
                  <a:cubicBezTo>
                    <a:pt x="116" y="1"/>
                    <a:pt x="0" y="112"/>
                    <a:pt x="0" y="253"/>
                  </a:cubicBezTo>
                  <a:cubicBezTo>
                    <a:pt x="0" y="390"/>
                    <a:pt x="116" y="501"/>
                    <a:pt x="253" y="501"/>
                  </a:cubicBezTo>
                  <a:cubicBezTo>
                    <a:pt x="389" y="501"/>
                    <a:pt x="501" y="390"/>
                    <a:pt x="501" y="253"/>
                  </a:cubicBezTo>
                  <a:cubicBezTo>
                    <a:pt x="501" y="112"/>
                    <a:pt x="389" y="1"/>
                    <a:pt x="253" y="1"/>
                  </a:cubicBezTo>
                  <a:close/>
                </a:path>
              </a:pathLst>
            </a:custGeom>
            <a:solidFill>
              <a:srgbClr val="F8C9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53;p23">
              <a:extLst>
                <a:ext uri="{FF2B5EF4-FFF2-40B4-BE49-F238E27FC236}">
                  <a16:creationId xmlns:a16="http://schemas.microsoft.com/office/drawing/2014/main" id="{F698BF34-3F76-45EC-8BD1-B099150F5E2C}"/>
                </a:ext>
              </a:extLst>
            </p:cNvPr>
            <p:cNvSpPr/>
            <p:nvPr/>
          </p:nvSpPr>
          <p:spPr>
            <a:xfrm>
              <a:off x="2739372" y="3352785"/>
              <a:ext cx="533662" cy="214964"/>
            </a:xfrm>
            <a:custGeom>
              <a:avLst/>
              <a:gdLst/>
              <a:ahLst/>
              <a:cxnLst/>
              <a:rect l="l" t="t" r="r" b="b"/>
              <a:pathLst>
                <a:path w="6904" h="2781" extrusionOk="0">
                  <a:moveTo>
                    <a:pt x="6568" y="0"/>
                  </a:moveTo>
                  <a:cubicBezTo>
                    <a:pt x="6563" y="0"/>
                    <a:pt x="6558" y="1"/>
                    <a:pt x="6553" y="1"/>
                  </a:cubicBezTo>
                  <a:lnTo>
                    <a:pt x="154" y="578"/>
                  </a:lnTo>
                  <a:cubicBezTo>
                    <a:pt x="64" y="587"/>
                    <a:pt x="0" y="664"/>
                    <a:pt x="9" y="749"/>
                  </a:cubicBezTo>
                  <a:lnTo>
                    <a:pt x="180" y="2638"/>
                  </a:lnTo>
                  <a:cubicBezTo>
                    <a:pt x="188" y="2719"/>
                    <a:pt x="256" y="2780"/>
                    <a:pt x="335" y="2780"/>
                  </a:cubicBezTo>
                  <a:cubicBezTo>
                    <a:pt x="340" y="2780"/>
                    <a:pt x="346" y="2780"/>
                    <a:pt x="351" y="2779"/>
                  </a:cubicBezTo>
                  <a:lnTo>
                    <a:pt x="6754" y="2202"/>
                  </a:lnTo>
                  <a:cubicBezTo>
                    <a:pt x="6839" y="2198"/>
                    <a:pt x="6903" y="2121"/>
                    <a:pt x="6895" y="2036"/>
                  </a:cubicBezTo>
                  <a:lnTo>
                    <a:pt x="6724" y="142"/>
                  </a:lnTo>
                  <a:cubicBezTo>
                    <a:pt x="6716" y="62"/>
                    <a:pt x="6647" y="0"/>
                    <a:pt x="6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54;p23">
              <a:extLst>
                <a:ext uri="{FF2B5EF4-FFF2-40B4-BE49-F238E27FC236}">
                  <a16:creationId xmlns:a16="http://schemas.microsoft.com/office/drawing/2014/main" id="{DB25B920-B629-4436-8DD0-E11A7CE7192F}"/>
                </a:ext>
              </a:extLst>
            </p:cNvPr>
            <p:cNvSpPr/>
            <p:nvPr/>
          </p:nvSpPr>
          <p:spPr>
            <a:xfrm>
              <a:off x="3116974" y="3499807"/>
              <a:ext cx="39113" cy="81085"/>
            </a:xfrm>
            <a:custGeom>
              <a:avLst/>
              <a:gdLst/>
              <a:ahLst/>
              <a:cxnLst/>
              <a:rect l="l" t="t" r="r" b="b"/>
              <a:pathLst>
                <a:path w="506" h="1049" extrusionOk="0">
                  <a:moveTo>
                    <a:pt x="313" y="1"/>
                  </a:moveTo>
                  <a:cubicBezTo>
                    <a:pt x="294" y="1"/>
                    <a:pt x="277" y="25"/>
                    <a:pt x="274" y="61"/>
                  </a:cubicBezTo>
                  <a:cubicBezTo>
                    <a:pt x="270" y="108"/>
                    <a:pt x="266" y="117"/>
                    <a:pt x="266" y="194"/>
                  </a:cubicBezTo>
                  <a:cubicBezTo>
                    <a:pt x="266" y="223"/>
                    <a:pt x="257" y="253"/>
                    <a:pt x="245" y="279"/>
                  </a:cubicBezTo>
                  <a:cubicBezTo>
                    <a:pt x="193" y="382"/>
                    <a:pt x="138" y="459"/>
                    <a:pt x="138" y="459"/>
                  </a:cubicBezTo>
                  <a:lnTo>
                    <a:pt x="14" y="467"/>
                  </a:lnTo>
                  <a:cubicBezTo>
                    <a:pt x="14" y="467"/>
                    <a:pt x="1" y="570"/>
                    <a:pt x="14" y="625"/>
                  </a:cubicBezTo>
                  <a:cubicBezTo>
                    <a:pt x="14" y="647"/>
                    <a:pt x="56" y="706"/>
                    <a:pt x="52" y="796"/>
                  </a:cubicBezTo>
                  <a:cubicBezTo>
                    <a:pt x="44" y="895"/>
                    <a:pt x="39" y="989"/>
                    <a:pt x="39" y="989"/>
                  </a:cubicBezTo>
                  <a:lnTo>
                    <a:pt x="347" y="1048"/>
                  </a:lnTo>
                  <a:cubicBezTo>
                    <a:pt x="415" y="779"/>
                    <a:pt x="505" y="634"/>
                    <a:pt x="501" y="595"/>
                  </a:cubicBezTo>
                  <a:cubicBezTo>
                    <a:pt x="492" y="557"/>
                    <a:pt x="300" y="446"/>
                    <a:pt x="300" y="446"/>
                  </a:cubicBezTo>
                  <a:cubicBezTo>
                    <a:pt x="300" y="446"/>
                    <a:pt x="368" y="288"/>
                    <a:pt x="368" y="253"/>
                  </a:cubicBezTo>
                  <a:cubicBezTo>
                    <a:pt x="368" y="215"/>
                    <a:pt x="368" y="117"/>
                    <a:pt x="351" y="48"/>
                  </a:cubicBezTo>
                  <a:cubicBezTo>
                    <a:pt x="342" y="15"/>
                    <a:pt x="327" y="1"/>
                    <a:pt x="313"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55;p23">
              <a:extLst>
                <a:ext uri="{FF2B5EF4-FFF2-40B4-BE49-F238E27FC236}">
                  <a16:creationId xmlns:a16="http://schemas.microsoft.com/office/drawing/2014/main" id="{EACA8D79-59D4-4F61-8E48-94655D191ACB}"/>
                </a:ext>
              </a:extLst>
            </p:cNvPr>
            <p:cNvSpPr/>
            <p:nvPr/>
          </p:nvSpPr>
          <p:spPr>
            <a:xfrm>
              <a:off x="3137149" y="3497797"/>
              <a:ext cx="15923" cy="44755"/>
            </a:xfrm>
            <a:custGeom>
              <a:avLst/>
              <a:gdLst/>
              <a:ahLst/>
              <a:cxnLst/>
              <a:rect l="l" t="t" r="r" b="b"/>
              <a:pathLst>
                <a:path w="206" h="579" extrusionOk="0">
                  <a:moveTo>
                    <a:pt x="105" y="1"/>
                  </a:moveTo>
                  <a:cubicBezTo>
                    <a:pt x="103" y="1"/>
                    <a:pt x="101" y="1"/>
                    <a:pt x="99" y="2"/>
                  </a:cubicBezTo>
                  <a:cubicBezTo>
                    <a:pt x="60" y="10"/>
                    <a:pt x="82" y="100"/>
                    <a:pt x="82" y="100"/>
                  </a:cubicBezTo>
                  <a:lnTo>
                    <a:pt x="56" y="207"/>
                  </a:lnTo>
                  <a:lnTo>
                    <a:pt x="1" y="485"/>
                  </a:lnTo>
                  <a:lnTo>
                    <a:pt x="112" y="579"/>
                  </a:lnTo>
                  <a:cubicBezTo>
                    <a:pt x="112" y="579"/>
                    <a:pt x="206" y="343"/>
                    <a:pt x="197" y="301"/>
                  </a:cubicBezTo>
                  <a:cubicBezTo>
                    <a:pt x="193" y="258"/>
                    <a:pt x="172" y="138"/>
                    <a:pt x="163" y="100"/>
                  </a:cubicBezTo>
                  <a:cubicBezTo>
                    <a:pt x="155" y="64"/>
                    <a:pt x="136" y="1"/>
                    <a:pt x="105"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56;p23">
              <a:extLst>
                <a:ext uri="{FF2B5EF4-FFF2-40B4-BE49-F238E27FC236}">
                  <a16:creationId xmlns:a16="http://schemas.microsoft.com/office/drawing/2014/main" id="{F9BA3662-4F1D-47F1-A33F-40EA3C92E4B6}"/>
                </a:ext>
              </a:extLst>
            </p:cNvPr>
            <p:cNvSpPr/>
            <p:nvPr/>
          </p:nvSpPr>
          <p:spPr>
            <a:xfrm>
              <a:off x="3143101" y="3503363"/>
              <a:ext cx="15923" cy="43518"/>
            </a:xfrm>
            <a:custGeom>
              <a:avLst/>
              <a:gdLst/>
              <a:ahLst/>
              <a:cxnLst/>
              <a:rect l="l" t="t" r="r" b="b"/>
              <a:pathLst>
                <a:path w="206" h="563" extrusionOk="0">
                  <a:moveTo>
                    <a:pt x="112" y="0"/>
                  </a:moveTo>
                  <a:cubicBezTo>
                    <a:pt x="109" y="0"/>
                    <a:pt x="106" y="1"/>
                    <a:pt x="103" y="2"/>
                  </a:cubicBezTo>
                  <a:cubicBezTo>
                    <a:pt x="73" y="15"/>
                    <a:pt x="77" y="79"/>
                    <a:pt x="77" y="79"/>
                  </a:cubicBezTo>
                  <a:lnTo>
                    <a:pt x="56" y="186"/>
                  </a:lnTo>
                  <a:lnTo>
                    <a:pt x="1" y="464"/>
                  </a:lnTo>
                  <a:lnTo>
                    <a:pt x="107" y="562"/>
                  </a:lnTo>
                  <a:cubicBezTo>
                    <a:pt x="107" y="562"/>
                    <a:pt x="206" y="323"/>
                    <a:pt x="197" y="284"/>
                  </a:cubicBezTo>
                  <a:cubicBezTo>
                    <a:pt x="189" y="242"/>
                    <a:pt x="172" y="118"/>
                    <a:pt x="163" y="79"/>
                  </a:cubicBezTo>
                  <a:cubicBezTo>
                    <a:pt x="151" y="48"/>
                    <a:pt x="136" y="0"/>
                    <a:pt x="112"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57;p23">
              <a:extLst>
                <a:ext uri="{FF2B5EF4-FFF2-40B4-BE49-F238E27FC236}">
                  <a16:creationId xmlns:a16="http://schemas.microsoft.com/office/drawing/2014/main" id="{84DD77E3-222C-45E6-88E2-14919E5D5463}"/>
                </a:ext>
              </a:extLst>
            </p:cNvPr>
            <p:cNvSpPr/>
            <p:nvPr/>
          </p:nvSpPr>
          <p:spPr>
            <a:xfrm>
              <a:off x="3151372" y="3510165"/>
              <a:ext cx="13914" cy="40968"/>
            </a:xfrm>
            <a:custGeom>
              <a:avLst/>
              <a:gdLst/>
              <a:ahLst/>
              <a:cxnLst/>
              <a:rect l="l" t="t" r="r" b="b"/>
              <a:pathLst>
                <a:path w="180" h="530" extrusionOk="0">
                  <a:moveTo>
                    <a:pt x="114" y="0"/>
                  </a:moveTo>
                  <a:cubicBezTo>
                    <a:pt x="106" y="0"/>
                    <a:pt x="98" y="8"/>
                    <a:pt x="90" y="25"/>
                  </a:cubicBezTo>
                  <a:cubicBezTo>
                    <a:pt x="86" y="64"/>
                    <a:pt x="99" y="119"/>
                    <a:pt x="103" y="145"/>
                  </a:cubicBezTo>
                  <a:cubicBezTo>
                    <a:pt x="107" y="175"/>
                    <a:pt x="73" y="235"/>
                    <a:pt x="73" y="235"/>
                  </a:cubicBezTo>
                  <a:lnTo>
                    <a:pt x="0" y="440"/>
                  </a:lnTo>
                  <a:lnTo>
                    <a:pt x="35" y="530"/>
                  </a:lnTo>
                  <a:lnTo>
                    <a:pt x="146" y="273"/>
                  </a:lnTo>
                  <a:lnTo>
                    <a:pt x="167" y="218"/>
                  </a:lnTo>
                  <a:cubicBezTo>
                    <a:pt x="176" y="188"/>
                    <a:pt x="180" y="154"/>
                    <a:pt x="171" y="124"/>
                  </a:cubicBezTo>
                  <a:cubicBezTo>
                    <a:pt x="158" y="72"/>
                    <a:pt x="138" y="0"/>
                    <a:pt x="114"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58;p23">
              <a:extLst>
                <a:ext uri="{FF2B5EF4-FFF2-40B4-BE49-F238E27FC236}">
                  <a16:creationId xmlns:a16="http://schemas.microsoft.com/office/drawing/2014/main" id="{C277CEE0-591B-4E74-88C1-705776F74EFA}"/>
                </a:ext>
              </a:extLst>
            </p:cNvPr>
            <p:cNvSpPr/>
            <p:nvPr/>
          </p:nvSpPr>
          <p:spPr>
            <a:xfrm>
              <a:off x="2861890" y="3533818"/>
              <a:ext cx="49007" cy="69181"/>
            </a:xfrm>
            <a:custGeom>
              <a:avLst/>
              <a:gdLst/>
              <a:ahLst/>
              <a:cxnLst/>
              <a:rect l="l" t="t" r="r" b="b"/>
              <a:pathLst>
                <a:path w="634" h="895" extrusionOk="0">
                  <a:moveTo>
                    <a:pt x="90" y="1"/>
                  </a:moveTo>
                  <a:cubicBezTo>
                    <a:pt x="80" y="1"/>
                    <a:pt x="71" y="6"/>
                    <a:pt x="61" y="19"/>
                  </a:cubicBezTo>
                  <a:cubicBezTo>
                    <a:pt x="35" y="61"/>
                    <a:pt x="18" y="275"/>
                    <a:pt x="27" y="309"/>
                  </a:cubicBezTo>
                  <a:cubicBezTo>
                    <a:pt x="39" y="348"/>
                    <a:pt x="104" y="523"/>
                    <a:pt x="108" y="557"/>
                  </a:cubicBezTo>
                  <a:cubicBezTo>
                    <a:pt x="108" y="591"/>
                    <a:pt x="1" y="861"/>
                    <a:pt x="1" y="861"/>
                  </a:cubicBezTo>
                  <a:lnTo>
                    <a:pt x="352" y="895"/>
                  </a:lnTo>
                  <a:cubicBezTo>
                    <a:pt x="377" y="809"/>
                    <a:pt x="463" y="583"/>
                    <a:pt x="493" y="553"/>
                  </a:cubicBezTo>
                  <a:cubicBezTo>
                    <a:pt x="522" y="523"/>
                    <a:pt x="569" y="489"/>
                    <a:pt x="591" y="429"/>
                  </a:cubicBezTo>
                  <a:cubicBezTo>
                    <a:pt x="612" y="369"/>
                    <a:pt x="634" y="271"/>
                    <a:pt x="634" y="271"/>
                  </a:cubicBezTo>
                  <a:lnTo>
                    <a:pt x="634" y="271"/>
                  </a:lnTo>
                  <a:lnTo>
                    <a:pt x="522" y="279"/>
                  </a:lnTo>
                  <a:lnTo>
                    <a:pt x="210" y="309"/>
                  </a:lnTo>
                  <a:cubicBezTo>
                    <a:pt x="210" y="309"/>
                    <a:pt x="146" y="219"/>
                    <a:pt x="146" y="194"/>
                  </a:cubicBezTo>
                  <a:cubicBezTo>
                    <a:pt x="151" y="168"/>
                    <a:pt x="142" y="87"/>
                    <a:pt x="129" y="48"/>
                  </a:cubicBezTo>
                  <a:cubicBezTo>
                    <a:pt x="123" y="23"/>
                    <a:pt x="108" y="1"/>
                    <a:pt x="90"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59;p23">
              <a:extLst>
                <a:ext uri="{FF2B5EF4-FFF2-40B4-BE49-F238E27FC236}">
                  <a16:creationId xmlns:a16="http://schemas.microsoft.com/office/drawing/2014/main" id="{43C4699A-C353-4B54-907E-E34774BA5A56}"/>
                </a:ext>
              </a:extLst>
            </p:cNvPr>
            <p:cNvSpPr/>
            <p:nvPr/>
          </p:nvSpPr>
          <p:spPr>
            <a:xfrm>
              <a:off x="2954107" y="4603397"/>
              <a:ext cx="29450" cy="37180"/>
            </a:xfrm>
            <a:custGeom>
              <a:avLst/>
              <a:gdLst/>
              <a:ahLst/>
              <a:cxnLst/>
              <a:rect l="l" t="t" r="r" b="b"/>
              <a:pathLst>
                <a:path w="381" h="481" extrusionOk="0">
                  <a:moveTo>
                    <a:pt x="1" y="1"/>
                  </a:moveTo>
                  <a:lnTo>
                    <a:pt x="1" y="458"/>
                  </a:lnTo>
                  <a:cubicBezTo>
                    <a:pt x="1" y="458"/>
                    <a:pt x="75" y="481"/>
                    <a:pt x="170" y="481"/>
                  </a:cubicBezTo>
                  <a:cubicBezTo>
                    <a:pt x="217" y="481"/>
                    <a:pt x="270" y="475"/>
                    <a:pt x="321" y="458"/>
                  </a:cubicBezTo>
                  <a:lnTo>
                    <a:pt x="381" y="1"/>
                  </a:ln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60;p23">
              <a:extLst>
                <a:ext uri="{FF2B5EF4-FFF2-40B4-BE49-F238E27FC236}">
                  <a16:creationId xmlns:a16="http://schemas.microsoft.com/office/drawing/2014/main" id="{3DD4B5E6-2540-4AC5-A6DD-EFBCD3258842}"/>
                </a:ext>
              </a:extLst>
            </p:cNvPr>
            <p:cNvSpPr/>
            <p:nvPr/>
          </p:nvSpPr>
          <p:spPr>
            <a:xfrm>
              <a:off x="2721207" y="4576961"/>
              <a:ext cx="37412" cy="40813"/>
            </a:xfrm>
            <a:custGeom>
              <a:avLst/>
              <a:gdLst/>
              <a:ahLst/>
              <a:cxnLst/>
              <a:rect l="l" t="t" r="r" b="b"/>
              <a:pathLst>
                <a:path w="484" h="528" extrusionOk="0">
                  <a:moveTo>
                    <a:pt x="120" y="1"/>
                  </a:moveTo>
                  <a:lnTo>
                    <a:pt x="0" y="441"/>
                  </a:lnTo>
                  <a:cubicBezTo>
                    <a:pt x="0" y="441"/>
                    <a:pt x="133" y="527"/>
                    <a:pt x="287" y="527"/>
                  </a:cubicBezTo>
                  <a:cubicBezTo>
                    <a:pt x="294" y="527"/>
                    <a:pt x="301" y="527"/>
                    <a:pt x="308" y="527"/>
                  </a:cubicBezTo>
                  <a:lnTo>
                    <a:pt x="483" y="99"/>
                  </a:lnTo>
                  <a:lnTo>
                    <a:pt x="120" y="1"/>
                  </a:ln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61;p23">
              <a:extLst>
                <a:ext uri="{FF2B5EF4-FFF2-40B4-BE49-F238E27FC236}">
                  <a16:creationId xmlns:a16="http://schemas.microsoft.com/office/drawing/2014/main" id="{AEF5B49F-F19A-45F6-B599-312483125A16}"/>
                </a:ext>
              </a:extLst>
            </p:cNvPr>
            <p:cNvSpPr/>
            <p:nvPr/>
          </p:nvSpPr>
          <p:spPr>
            <a:xfrm>
              <a:off x="2811723" y="3595348"/>
              <a:ext cx="81008" cy="249516"/>
            </a:xfrm>
            <a:custGeom>
              <a:avLst/>
              <a:gdLst/>
              <a:ahLst/>
              <a:cxnLst/>
              <a:rect l="l" t="t" r="r" b="b"/>
              <a:pathLst>
                <a:path w="1048" h="3228" extrusionOk="0">
                  <a:moveTo>
                    <a:pt x="646" y="0"/>
                  </a:moveTo>
                  <a:cubicBezTo>
                    <a:pt x="646" y="0"/>
                    <a:pt x="0" y="1364"/>
                    <a:pt x="30" y="1676"/>
                  </a:cubicBezTo>
                  <a:cubicBezTo>
                    <a:pt x="60" y="1984"/>
                    <a:pt x="304" y="3228"/>
                    <a:pt x="304" y="3228"/>
                  </a:cubicBezTo>
                  <a:lnTo>
                    <a:pt x="821" y="2877"/>
                  </a:lnTo>
                  <a:cubicBezTo>
                    <a:pt x="821" y="2877"/>
                    <a:pt x="547" y="1958"/>
                    <a:pt x="693" y="1616"/>
                  </a:cubicBezTo>
                  <a:cubicBezTo>
                    <a:pt x="868" y="1189"/>
                    <a:pt x="1048" y="86"/>
                    <a:pt x="1048" y="86"/>
                  </a:cubicBezTo>
                  <a:cubicBezTo>
                    <a:pt x="902" y="26"/>
                    <a:pt x="646" y="0"/>
                    <a:pt x="64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62;p23">
              <a:extLst>
                <a:ext uri="{FF2B5EF4-FFF2-40B4-BE49-F238E27FC236}">
                  <a16:creationId xmlns:a16="http://schemas.microsoft.com/office/drawing/2014/main" id="{D5F94096-8BDE-4463-8550-A6CB87AA7998}"/>
                </a:ext>
              </a:extLst>
            </p:cNvPr>
            <p:cNvSpPr/>
            <p:nvPr/>
          </p:nvSpPr>
          <p:spPr>
            <a:xfrm>
              <a:off x="2719815" y="4063236"/>
              <a:ext cx="194403" cy="537991"/>
            </a:xfrm>
            <a:custGeom>
              <a:avLst/>
              <a:gdLst/>
              <a:ahLst/>
              <a:cxnLst/>
              <a:rect l="l" t="t" r="r" b="b"/>
              <a:pathLst>
                <a:path w="2515" h="6960" extrusionOk="0">
                  <a:moveTo>
                    <a:pt x="1010" y="0"/>
                  </a:moveTo>
                  <a:cubicBezTo>
                    <a:pt x="1010" y="0"/>
                    <a:pt x="847" y="457"/>
                    <a:pt x="911" y="940"/>
                  </a:cubicBezTo>
                  <a:cubicBezTo>
                    <a:pt x="954" y="1299"/>
                    <a:pt x="967" y="1663"/>
                    <a:pt x="924" y="2026"/>
                  </a:cubicBezTo>
                  <a:cubicBezTo>
                    <a:pt x="839" y="2731"/>
                    <a:pt x="826" y="3693"/>
                    <a:pt x="805" y="3864"/>
                  </a:cubicBezTo>
                  <a:cubicBezTo>
                    <a:pt x="480" y="4548"/>
                    <a:pt x="1" y="6805"/>
                    <a:pt x="1" y="6805"/>
                  </a:cubicBezTo>
                  <a:cubicBezTo>
                    <a:pt x="1" y="6805"/>
                    <a:pt x="261" y="6960"/>
                    <a:pt x="481" y="6960"/>
                  </a:cubicBezTo>
                  <a:cubicBezTo>
                    <a:pt x="492" y="6960"/>
                    <a:pt x="503" y="6960"/>
                    <a:pt x="514" y="6959"/>
                  </a:cubicBezTo>
                  <a:cubicBezTo>
                    <a:pt x="514" y="6959"/>
                    <a:pt x="1412" y="5018"/>
                    <a:pt x="1732" y="4014"/>
                  </a:cubicBezTo>
                  <a:cubicBezTo>
                    <a:pt x="1835" y="3702"/>
                    <a:pt x="1946" y="3326"/>
                    <a:pt x="2053" y="2919"/>
                  </a:cubicBezTo>
                  <a:cubicBezTo>
                    <a:pt x="2160" y="2518"/>
                    <a:pt x="2266" y="2090"/>
                    <a:pt x="2348" y="1680"/>
                  </a:cubicBezTo>
                  <a:cubicBezTo>
                    <a:pt x="2446" y="1167"/>
                    <a:pt x="2514" y="684"/>
                    <a:pt x="2514" y="304"/>
                  </a:cubicBezTo>
                  <a:lnTo>
                    <a:pt x="1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63;p23">
              <a:extLst>
                <a:ext uri="{FF2B5EF4-FFF2-40B4-BE49-F238E27FC236}">
                  <a16:creationId xmlns:a16="http://schemas.microsoft.com/office/drawing/2014/main" id="{75782EB0-76C2-45C5-B7C9-B5D7DDEC350E}"/>
                </a:ext>
              </a:extLst>
            </p:cNvPr>
            <p:cNvSpPr/>
            <p:nvPr/>
          </p:nvSpPr>
          <p:spPr>
            <a:xfrm>
              <a:off x="2848363" y="4136515"/>
              <a:ext cx="52949" cy="152431"/>
            </a:xfrm>
            <a:custGeom>
              <a:avLst/>
              <a:gdLst/>
              <a:ahLst/>
              <a:cxnLst/>
              <a:rect l="l" t="t" r="r" b="b"/>
              <a:pathLst>
                <a:path w="685" h="1972" extrusionOk="0">
                  <a:moveTo>
                    <a:pt x="1" y="1"/>
                  </a:moveTo>
                  <a:lnTo>
                    <a:pt x="1" y="1"/>
                  </a:lnTo>
                  <a:cubicBezTo>
                    <a:pt x="1" y="1"/>
                    <a:pt x="65" y="1018"/>
                    <a:pt x="390" y="1971"/>
                  </a:cubicBezTo>
                  <a:cubicBezTo>
                    <a:pt x="497" y="1570"/>
                    <a:pt x="603" y="1142"/>
                    <a:pt x="685" y="732"/>
                  </a:cubicBezTo>
                  <a:cubicBezTo>
                    <a:pt x="484" y="540"/>
                    <a:pt x="1" y="1"/>
                    <a:pt x="1" y="1"/>
                  </a:cubicBezTo>
                  <a:close/>
                </a:path>
              </a:pathLst>
            </a:custGeom>
            <a:solidFill>
              <a:srgbClr val="1127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64;p23">
              <a:extLst>
                <a:ext uri="{FF2B5EF4-FFF2-40B4-BE49-F238E27FC236}">
                  <a16:creationId xmlns:a16="http://schemas.microsoft.com/office/drawing/2014/main" id="{B14E5E57-C28A-4613-9761-A38A782E109C}"/>
                </a:ext>
              </a:extLst>
            </p:cNvPr>
            <p:cNvSpPr/>
            <p:nvPr/>
          </p:nvSpPr>
          <p:spPr>
            <a:xfrm>
              <a:off x="2833521" y="4034094"/>
              <a:ext cx="175156" cy="589780"/>
            </a:xfrm>
            <a:custGeom>
              <a:avLst/>
              <a:gdLst/>
              <a:ahLst/>
              <a:cxnLst/>
              <a:rect l="l" t="t" r="r" b="b"/>
              <a:pathLst>
                <a:path w="2266" h="7630" extrusionOk="0">
                  <a:moveTo>
                    <a:pt x="659" y="1"/>
                  </a:moveTo>
                  <a:cubicBezTo>
                    <a:pt x="659" y="1"/>
                    <a:pt x="0" y="569"/>
                    <a:pt x="248" y="1484"/>
                  </a:cubicBezTo>
                  <a:cubicBezTo>
                    <a:pt x="291" y="1629"/>
                    <a:pt x="389" y="1967"/>
                    <a:pt x="445" y="2142"/>
                  </a:cubicBezTo>
                  <a:cubicBezTo>
                    <a:pt x="740" y="3057"/>
                    <a:pt x="1325" y="4412"/>
                    <a:pt x="1325" y="4412"/>
                  </a:cubicBezTo>
                  <a:cubicBezTo>
                    <a:pt x="1202" y="5293"/>
                    <a:pt x="1471" y="7588"/>
                    <a:pt x="1471" y="7588"/>
                  </a:cubicBezTo>
                  <a:cubicBezTo>
                    <a:pt x="1598" y="7619"/>
                    <a:pt x="1702" y="7629"/>
                    <a:pt x="1780" y="7629"/>
                  </a:cubicBezTo>
                  <a:cubicBezTo>
                    <a:pt x="1904" y="7629"/>
                    <a:pt x="1967" y="7605"/>
                    <a:pt x="1967" y="7605"/>
                  </a:cubicBezTo>
                  <a:cubicBezTo>
                    <a:pt x="1967" y="7605"/>
                    <a:pt x="2266" y="5481"/>
                    <a:pt x="2253" y="4391"/>
                  </a:cubicBezTo>
                  <a:cubicBezTo>
                    <a:pt x="2236" y="3301"/>
                    <a:pt x="1997" y="484"/>
                    <a:pt x="1997" y="484"/>
                  </a:cubicBezTo>
                  <a:lnTo>
                    <a:pt x="6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65;p23">
              <a:extLst>
                <a:ext uri="{FF2B5EF4-FFF2-40B4-BE49-F238E27FC236}">
                  <a16:creationId xmlns:a16="http://schemas.microsoft.com/office/drawing/2014/main" id="{555890C0-9735-4052-9EF4-EB575B709C64}"/>
                </a:ext>
              </a:extLst>
            </p:cNvPr>
            <p:cNvSpPr/>
            <p:nvPr/>
          </p:nvSpPr>
          <p:spPr>
            <a:xfrm>
              <a:off x="2704974" y="3572313"/>
              <a:ext cx="443456" cy="769960"/>
            </a:xfrm>
            <a:custGeom>
              <a:avLst/>
              <a:gdLst/>
              <a:ahLst/>
              <a:cxnLst/>
              <a:rect l="l" t="t" r="r" b="b"/>
              <a:pathLst>
                <a:path w="5737" h="9961" extrusionOk="0">
                  <a:moveTo>
                    <a:pt x="5415" y="1"/>
                  </a:moveTo>
                  <a:cubicBezTo>
                    <a:pt x="5341" y="1"/>
                    <a:pt x="5288" y="12"/>
                    <a:pt x="5288" y="12"/>
                  </a:cubicBezTo>
                  <a:cubicBezTo>
                    <a:pt x="5288" y="12"/>
                    <a:pt x="4972" y="1269"/>
                    <a:pt x="4681" y="1936"/>
                  </a:cubicBezTo>
                  <a:cubicBezTo>
                    <a:pt x="3972" y="2414"/>
                    <a:pt x="3266" y="2953"/>
                    <a:pt x="3266" y="2953"/>
                  </a:cubicBezTo>
                  <a:lnTo>
                    <a:pt x="2540" y="2761"/>
                  </a:lnTo>
                  <a:cubicBezTo>
                    <a:pt x="2176" y="2974"/>
                    <a:pt x="1911" y="3462"/>
                    <a:pt x="1753" y="4291"/>
                  </a:cubicBezTo>
                  <a:cubicBezTo>
                    <a:pt x="1595" y="5120"/>
                    <a:pt x="1" y="9557"/>
                    <a:pt x="1" y="9557"/>
                  </a:cubicBezTo>
                  <a:cubicBezTo>
                    <a:pt x="584" y="9866"/>
                    <a:pt x="1353" y="9961"/>
                    <a:pt x="2073" y="9961"/>
                  </a:cubicBezTo>
                  <a:cubicBezTo>
                    <a:pt x="3205" y="9961"/>
                    <a:pt x="4220" y="9728"/>
                    <a:pt x="4220" y="9728"/>
                  </a:cubicBezTo>
                  <a:cubicBezTo>
                    <a:pt x="4220" y="9728"/>
                    <a:pt x="3856" y="5616"/>
                    <a:pt x="3860" y="4722"/>
                  </a:cubicBezTo>
                  <a:cubicBezTo>
                    <a:pt x="3860" y="4154"/>
                    <a:pt x="4104" y="3607"/>
                    <a:pt x="4523" y="3222"/>
                  </a:cubicBezTo>
                  <a:cubicBezTo>
                    <a:pt x="4839" y="2927"/>
                    <a:pt x="5151" y="2594"/>
                    <a:pt x="5297" y="2363"/>
                  </a:cubicBezTo>
                  <a:cubicBezTo>
                    <a:pt x="5592" y="1615"/>
                    <a:pt x="5737" y="93"/>
                    <a:pt x="5737" y="93"/>
                  </a:cubicBezTo>
                  <a:cubicBezTo>
                    <a:pt x="5633" y="18"/>
                    <a:pt x="5507" y="1"/>
                    <a:pt x="541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66;p23">
              <a:extLst>
                <a:ext uri="{FF2B5EF4-FFF2-40B4-BE49-F238E27FC236}">
                  <a16:creationId xmlns:a16="http://schemas.microsoft.com/office/drawing/2014/main" id="{CD81F66C-E490-4197-AB94-08A55A98F87B}"/>
                </a:ext>
              </a:extLst>
            </p:cNvPr>
            <p:cNvSpPr/>
            <p:nvPr/>
          </p:nvSpPr>
          <p:spPr>
            <a:xfrm>
              <a:off x="2908810" y="3764477"/>
              <a:ext cx="57896" cy="38108"/>
            </a:xfrm>
            <a:custGeom>
              <a:avLst/>
              <a:gdLst/>
              <a:ahLst/>
              <a:cxnLst/>
              <a:rect l="l" t="t" r="r" b="b"/>
              <a:pathLst>
                <a:path w="749" h="493" extrusionOk="0">
                  <a:moveTo>
                    <a:pt x="210" y="1"/>
                  </a:moveTo>
                  <a:cubicBezTo>
                    <a:pt x="210" y="1"/>
                    <a:pt x="1" y="270"/>
                    <a:pt x="206" y="411"/>
                  </a:cubicBezTo>
                  <a:cubicBezTo>
                    <a:pt x="299" y="475"/>
                    <a:pt x="394" y="493"/>
                    <a:pt x="471" y="493"/>
                  </a:cubicBezTo>
                  <a:cubicBezTo>
                    <a:pt x="564" y="493"/>
                    <a:pt x="629" y="467"/>
                    <a:pt x="629" y="467"/>
                  </a:cubicBezTo>
                  <a:cubicBezTo>
                    <a:pt x="625" y="369"/>
                    <a:pt x="642" y="279"/>
                    <a:pt x="664" y="202"/>
                  </a:cubicBezTo>
                  <a:cubicBezTo>
                    <a:pt x="698" y="82"/>
                    <a:pt x="749" y="1"/>
                    <a:pt x="749"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67;p23">
              <a:extLst>
                <a:ext uri="{FF2B5EF4-FFF2-40B4-BE49-F238E27FC236}">
                  <a16:creationId xmlns:a16="http://schemas.microsoft.com/office/drawing/2014/main" id="{286BCD65-FC30-4D04-8427-01A69A2E07AF}"/>
                </a:ext>
              </a:extLst>
            </p:cNvPr>
            <p:cNvSpPr/>
            <p:nvPr/>
          </p:nvSpPr>
          <p:spPr>
            <a:xfrm>
              <a:off x="2939884" y="3764477"/>
              <a:ext cx="26822" cy="15691"/>
            </a:xfrm>
            <a:custGeom>
              <a:avLst/>
              <a:gdLst/>
              <a:ahLst/>
              <a:cxnLst/>
              <a:rect l="l" t="t" r="r" b="b"/>
              <a:pathLst>
                <a:path w="347" h="203" extrusionOk="0">
                  <a:moveTo>
                    <a:pt x="95" y="1"/>
                  </a:moveTo>
                  <a:cubicBezTo>
                    <a:pt x="48" y="65"/>
                    <a:pt x="1" y="138"/>
                    <a:pt x="1" y="138"/>
                  </a:cubicBezTo>
                  <a:cubicBezTo>
                    <a:pt x="1" y="138"/>
                    <a:pt x="73" y="203"/>
                    <a:pt x="232" y="203"/>
                  </a:cubicBezTo>
                  <a:cubicBezTo>
                    <a:pt x="242" y="203"/>
                    <a:pt x="252" y="202"/>
                    <a:pt x="262" y="202"/>
                  </a:cubicBezTo>
                  <a:cubicBezTo>
                    <a:pt x="296" y="82"/>
                    <a:pt x="347" y="1"/>
                    <a:pt x="347" y="1"/>
                  </a:cubicBezTo>
                  <a:close/>
                </a:path>
              </a:pathLst>
            </a:custGeom>
            <a:solidFill>
              <a:srgbClr val="DF5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68;p23">
              <a:extLst>
                <a:ext uri="{FF2B5EF4-FFF2-40B4-BE49-F238E27FC236}">
                  <a16:creationId xmlns:a16="http://schemas.microsoft.com/office/drawing/2014/main" id="{FA81A01D-C6D3-49AF-9D62-029E450C8ABD}"/>
                </a:ext>
              </a:extLst>
            </p:cNvPr>
            <p:cNvSpPr/>
            <p:nvPr/>
          </p:nvSpPr>
          <p:spPr>
            <a:xfrm>
              <a:off x="2884693" y="3671719"/>
              <a:ext cx="98864" cy="104274"/>
            </a:xfrm>
            <a:custGeom>
              <a:avLst/>
              <a:gdLst/>
              <a:ahLst/>
              <a:cxnLst/>
              <a:rect l="l" t="t" r="r" b="b"/>
              <a:pathLst>
                <a:path w="1279" h="1349" extrusionOk="0">
                  <a:moveTo>
                    <a:pt x="706" y="0"/>
                  </a:moveTo>
                  <a:cubicBezTo>
                    <a:pt x="338" y="0"/>
                    <a:pt x="1" y="487"/>
                    <a:pt x="236" y="932"/>
                  </a:cubicBezTo>
                  <a:cubicBezTo>
                    <a:pt x="304" y="1064"/>
                    <a:pt x="377" y="1162"/>
                    <a:pt x="445" y="1231"/>
                  </a:cubicBezTo>
                  <a:cubicBezTo>
                    <a:pt x="522" y="1307"/>
                    <a:pt x="626" y="1349"/>
                    <a:pt x="732" y="1349"/>
                  </a:cubicBezTo>
                  <a:cubicBezTo>
                    <a:pt x="791" y="1349"/>
                    <a:pt x="852" y="1336"/>
                    <a:pt x="907" y="1308"/>
                  </a:cubicBezTo>
                  <a:cubicBezTo>
                    <a:pt x="958" y="1286"/>
                    <a:pt x="1014" y="1252"/>
                    <a:pt x="1065" y="1214"/>
                  </a:cubicBezTo>
                  <a:cubicBezTo>
                    <a:pt x="1206" y="1111"/>
                    <a:pt x="1279" y="940"/>
                    <a:pt x="1249" y="769"/>
                  </a:cubicBezTo>
                  <a:cubicBezTo>
                    <a:pt x="1193" y="449"/>
                    <a:pt x="1040" y="154"/>
                    <a:pt x="1040" y="154"/>
                  </a:cubicBezTo>
                  <a:cubicBezTo>
                    <a:pt x="936" y="46"/>
                    <a:pt x="820" y="0"/>
                    <a:pt x="706"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69;p23">
              <a:extLst>
                <a:ext uri="{FF2B5EF4-FFF2-40B4-BE49-F238E27FC236}">
                  <a16:creationId xmlns:a16="http://schemas.microsoft.com/office/drawing/2014/main" id="{1261CCF6-A7C1-47ED-9A75-488810C4D213}"/>
                </a:ext>
              </a:extLst>
            </p:cNvPr>
            <p:cNvSpPr/>
            <p:nvPr/>
          </p:nvSpPr>
          <p:spPr>
            <a:xfrm>
              <a:off x="2783818" y="3634770"/>
              <a:ext cx="200432" cy="308108"/>
            </a:xfrm>
            <a:custGeom>
              <a:avLst/>
              <a:gdLst/>
              <a:ahLst/>
              <a:cxnLst/>
              <a:rect l="l" t="t" r="r" b="b"/>
              <a:pathLst>
                <a:path w="2593" h="3986" extrusionOk="0">
                  <a:moveTo>
                    <a:pt x="1886" y="0"/>
                  </a:moveTo>
                  <a:cubicBezTo>
                    <a:pt x="1574" y="0"/>
                    <a:pt x="1276" y="213"/>
                    <a:pt x="1131" y="435"/>
                  </a:cubicBezTo>
                  <a:cubicBezTo>
                    <a:pt x="1032" y="589"/>
                    <a:pt x="908" y="828"/>
                    <a:pt x="1011" y="1192"/>
                  </a:cubicBezTo>
                  <a:cubicBezTo>
                    <a:pt x="1054" y="1341"/>
                    <a:pt x="1203" y="1504"/>
                    <a:pt x="1135" y="1713"/>
                  </a:cubicBezTo>
                  <a:cubicBezTo>
                    <a:pt x="938" y="2350"/>
                    <a:pt x="250" y="2615"/>
                    <a:pt x="109" y="3278"/>
                  </a:cubicBezTo>
                  <a:cubicBezTo>
                    <a:pt x="0" y="3770"/>
                    <a:pt x="370" y="3985"/>
                    <a:pt x="691" y="3985"/>
                  </a:cubicBezTo>
                  <a:cubicBezTo>
                    <a:pt x="798" y="3985"/>
                    <a:pt x="900" y="3961"/>
                    <a:pt x="977" y="3914"/>
                  </a:cubicBezTo>
                  <a:cubicBezTo>
                    <a:pt x="1276" y="3731"/>
                    <a:pt x="1473" y="3842"/>
                    <a:pt x="1622" y="3773"/>
                  </a:cubicBezTo>
                  <a:cubicBezTo>
                    <a:pt x="2178" y="3521"/>
                    <a:pt x="1892" y="2162"/>
                    <a:pt x="1904" y="1841"/>
                  </a:cubicBezTo>
                  <a:cubicBezTo>
                    <a:pt x="1917" y="1640"/>
                    <a:pt x="1887" y="1350"/>
                    <a:pt x="1930" y="1123"/>
                  </a:cubicBezTo>
                  <a:cubicBezTo>
                    <a:pt x="2165" y="1076"/>
                    <a:pt x="2593" y="709"/>
                    <a:pt x="2302" y="209"/>
                  </a:cubicBezTo>
                  <a:cubicBezTo>
                    <a:pt x="2263" y="136"/>
                    <a:pt x="2144" y="42"/>
                    <a:pt x="2050" y="20"/>
                  </a:cubicBezTo>
                  <a:cubicBezTo>
                    <a:pt x="1995" y="7"/>
                    <a:pt x="1941" y="0"/>
                    <a:pt x="1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70;p23">
              <a:extLst>
                <a:ext uri="{FF2B5EF4-FFF2-40B4-BE49-F238E27FC236}">
                  <a16:creationId xmlns:a16="http://schemas.microsoft.com/office/drawing/2014/main" id="{F64F9644-5165-4A48-89E4-4E7CD559B8D9}"/>
                </a:ext>
              </a:extLst>
            </p:cNvPr>
            <p:cNvSpPr/>
            <p:nvPr/>
          </p:nvSpPr>
          <p:spPr>
            <a:xfrm>
              <a:off x="2920250" y="3719412"/>
              <a:ext cx="14455" cy="25122"/>
            </a:xfrm>
            <a:custGeom>
              <a:avLst/>
              <a:gdLst/>
              <a:ahLst/>
              <a:cxnLst/>
              <a:rect l="l" t="t" r="r" b="b"/>
              <a:pathLst>
                <a:path w="187" h="325" extrusionOk="0">
                  <a:moveTo>
                    <a:pt x="114" y="0"/>
                  </a:moveTo>
                  <a:cubicBezTo>
                    <a:pt x="102" y="0"/>
                    <a:pt x="89" y="4"/>
                    <a:pt x="75" y="15"/>
                  </a:cubicBezTo>
                  <a:cubicBezTo>
                    <a:pt x="0" y="75"/>
                    <a:pt x="71" y="324"/>
                    <a:pt x="140" y="324"/>
                  </a:cubicBezTo>
                  <a:cubicBezTo>
                    <a:pt x="145" y="324"/>
                    <a:pt x="151" y="322"/>
                    <a:pt x="156" y="319"/>
                  </a:cubicBezTo>
                  <a:lnTo>
                    <a:pt x="186" y="58"/>
                  </a:lnTo>
                  <a:cubicBezTo>
                    <a:pt x="186" y="58"/>
                    <a:pt x="157" y="0"/>
                    <a:pt x="114"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71;p23">
              <a:extLst>
                <a:ext uri="{FF2B5EF4-FFF2-40B4-BE49-F238E27FC236}">
                  <a16:creationId xmlns:a16="http://schemas.microsoft.com/office/drawing/2014/main" id="{993C25EB-BE07-4DC2-B707-4226EB1935C8}"/>
                </a:ext>
              </a:extLst>
            </p:cNvPr>
            <p:cNvSpPr/>
            <p:nvPr/>
          </p:nvSpPr>
          <p:spPr>
            <a:xfrm>
              <a:off x="2945527" y="4633312"/>
              <a:ext cx="71423" cy="64002"/>
            </a:xfrm>
            <a:custGeom>
              <a:avLst/>
              <a:gdLst/>
              <a:ahLst/>
              <a:cxnLst/>
              <a:rect l="l" t="t" r="r" b="b"/>
              <a:pathLst>
                <a:path w="924" h="828" extrusionOk="0">
                  <a:moveTo>
                    <a:pt x="187" y="1"/>
                  </a:moveTo>
                  <a:cubicBezTo>
                    <a:pt x="132" y="1"/>
                    <a:pt x="112" y="20"/>
                    <a:pt x="112" y="20"/>
                  </a:cubicBezTo>
                  <a:cubicBezTo>
                    <a:pt x="13" y="84"/>
                    <a:pt x="0" y="208"/>
                    <a:pt x="0" y="208"/>
                  </a:cubicBezTo>
                  <a:cubicBezTo>
                    <a:pt x="0" y="208"/>
                    <a:pt x="330" y="618"/>
                    <a:pt x="402" y="691"/>
                  </a:cubicBezTo>
                  <a:cubicBezTo>
                    <a:pt x="475" y="764"/>
                    <a:pt x="736" y="828"/>
                    <a:pt x="736" y="828"/>
                  </a:cubicBezTo>
                  <a:cubicBezTo>
                    <a:pt x="924" y="828"/>
                    <a:pt x="919" y="811"/>
                    <a:pt x="915" y="742"/>
                  </a:cubicBezTo>
                  <a:cubicBezTo>
                    <a:pt x="911" y="687"/>
                    <a:pt x="804" y="669"/>
                    <a:pt x="736" y="593"/>
                  </a:cubicBezTo>
                  <a:cubicBezTo>
                    <a:pt x="676" y="528"/>
                    <a:pt x="629" y="426"/>
                    <a:pt x="595" y="357"/>
                  </a:cubicBezTo>
                  <a:cubicBezTo>
                    <a:pt x="513" y="204"/>
                    <a:pt x="432" y="71"/>
                    <a:pt x="432" y="71"/>
                  </a:cubicBezTo>
                  <a:cubicBezTo>
                    <a:pt x="429" y="72"/>
                    <a:pt x="426" y="72"/>
                    <a:pt x="422" y="72"/>
                  </a:cubicBezTo>
                  <a:cubicBezTo>
                    <a:pt x="385" y="72"/>
                    <a:pt x="335" y="32"/>
                    <a:pt x="295" y="20"/>
                  </a:cubicBezTo>
                  <a:cubicBezTo>
                    <a:pt x="250" y="6"/>
                    <a:pt x="214"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72;p23">
              <a:extLst>
                <a:ext uri="{FF2B5EF4-FFF2-40B4-BE49-F238E27FC236}">
                  <a16:creationId xmlns:a16="http://schemas.microsoft.com/office/drawing/2014/main" id="{99872555-D6BE-4FEB-9EB5-90BFAFC24ABC}"/>
                </a:ext>
              </a:extLst>
            </p:cNvPr>
            <p:cNvSpPr/>
            <p:nvPr/>
          </p:nvSpPr>
          <p:spPr>
            <a:xfrm>
              <a:off x="2942821" y="4643824"/>
              <a:ext cx="59596" cy="53490"/>
            </a:xfrm>
            <a:custGeom>
              <a:avLst/>
              <a:gdLst/>
              <a:ahLst/>
              <a:cxnLst/>
              <a:rect l="l" t="t" r="r" b="b"/>
              <a:pathLst>
                <a:path w="771" h="692" extrusionOk="0">
                  <a:moveTo>
                    <a:pt x="169" y="0"/>
                  </a:moveTo>
                  <a:cubicBezTo>
                    <a:pt x="83" y="0"/>
                    <a:pt x="0" y="46"/>
                    <a:pt x="44" y="170"/>
                  </a:cubicBezTo>
                  <a:cubicBezTo>
                    <a:pt x="61" y="230"/>
                    <a:pt x="172" y="439"/>
                    <a:pt x="249" y="572"/>
                  </a:cubicBezTo>
                  <a:cubicBezTo>
                    <a:pt x="296" y="649"/>
                    <a:pt x="373" y="692"/>
                    <a:pt x="459" y="692"/>
                  </a:cubicBezTo>
                  <a:lnTo>
                    <a:pt x="771" y="692"/>
                  </a:lnTo>
                  <a:cubicBezTo>
                    <a:pt x="655" y="662"/>
                    <a:pt x="600" y="572"/>
                    <a:pt x="527" y="427"/>
                  </a:cubicBezTo>
                  <a:cubicBezTo>
                    <a:pt x="450" y="277"/>
                    <a:pt x="369" y="115"/>
                    <a:pt x="309" y="50"/>
                  </a:cubicBezTo>
                  <a:cubicBezTo>
                    <a:pt x="284" y="20"/>
                    <a:pt x="225"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73;p23">
              <a:extLst>
                <a:ext uri="{FF2B5EF4-FFF2-40B4-BE49-F238E27FC236}">
                  <a16:creationId xmlns:a16="http://schemas.microsoft.com/office/drawing/2014/main" id="{694FA6F3-01F8-4248-8CCB-B5E9CC8615D0}"/>
                </a:ext>
              </a:extLst>
            </p:cNvPr>
            <p:cNvSpPr/>
            <p:nvPr/>
          </p:nvSpPr>
          <p:spPr>
            <a:xfrm>
              <a:off x="2701650" y="4602006"/>
              <a:ext cx="45683" cy="96622"/>
            </a:xfrm>
            <a:custGeom>
              <a:avLst/>
              <a:gdLst/>
              <a:ahLst/>
              <a:cxnLst/>
              <a:rect l="l" t="t" r="r" b="b"/>
              <a:pathLst>
                <a:path w="591" h="1250" extrusionOk="0">
                  <a:moveTo>
                    <a:pt x="331" y="1"/>
                  </a:moveTo>
                  <a:cubicBezTo>
                    <a:pt x="294" y="1"/>
                    <a:pt x="258" y="14"/>
                    <a:pt x="232" y="40"/>
                  </a:cubicBezTo>
                  <a:cubicBezTo>
                    <a:pt x="185" y="79"/>
                    <a:pt x="133" y="143"/>
                    <a:pt x="121" y="173"/>
                  </a:cubicBezTo>
                  <a:cubicBezTo>
                    <a:pt x="91" y="356"/>
                    <a:pt x="1" y="694"/>
                    <a:pt x="86" y="908"/>
                  </a:cubicBezTo>
                  <a:cubicBezTo>
                    <a:pt x="168" y="1117"/>
                    <a:pt x="206" y="1250"/>
                    <a:pt x="292" y="1250"/>
                  </a:cubicBezTo>
                  <a:cubicBezTo>
                    <a:pt x="377" y="1250"/>
                    <a:pt x="411" y="1237"/>
                    <a:pt x="428" y="1224"/>
                  </a:cubicBezTo>
                  <a:cubicBezTo>
                    <a:pt x="522" y="1164"/>
                    <a:pt x="578" y="420"/>
                    <a:pt x="586" y="344"/>
                  </a:cubicBezTo>
                  <a:cubicBezTo>
                    <a:pt x="591" y="271"/>
                    <a:pt x="561" y="203"/>
                    <a:pt x="561" y="203"/>
                  </a:cubicBezTo>
                  <a:cubicBezTo>
                    <a:pt x="480" y="181"/>
                    <a:pt x="488" y="164"/>
                    <a:pt x="488" y="138"/>
                  </a:cubicBezTo>
                  <a:cubicBezTo>
                    <a:pt x="497" y="32"/>
                    <a:pt x="411" y="6"/>
                    <a:pt x="347" y="2"/>
                  </a:cubicBezTo>
                  <a:cubicBezTo>
                    <a:pt x="342" y="1"/>
                    <a:pt x="336" y="1"/>
                    <a:pt x="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74;p23">
              <a:extLst>
                <a:ext uri="{FF2B5EF4-FFF2-40B4-BE49-F238E27FC236}">
                  <a16:creationId xmlns:a16="http://schemas.microsoft.com/office/drawing/2014/main" id="{6B7AB30E-8086-4079-83C7-34A70A42D3C3}"/>
                </a:ext>
              </a:extLst>
            </p:cNvPr>
            <p:cNvSpPr/>
            <p:nvPr/>
          </p:nvSpPr>
          <p:spPr>
            <a:xfrm>
              <a:off x="2700723" y="4610277"/>
              <a:ext cx="34707" cy="88428"/>
            </a:xfrm>
            <a:custGeom>
              <a:avLst/>
              <a:gdLst/>
              <a:ahLst/>
              <a:cxnLst/>
              <a:rect l="l" t="t" r="r" b="b"/>
              <a:pathLst>
                <a:path w="449" h="1144" extrusionOk="0">
                  <a:moveTo>
                    <a:pt x="265" y="0"/>
                  </a:moveTo>
                  <a:cubicBezTo>
                    <a:pt x="259" y="0"/>
                    <a:pt x="253" y="1"/>
                    <a:pt x="248" y="1"/>
                  </a:cubicBezTo>
                  <a:cubicBezTo>
                    <a:pt x="175" y="10"/>
                    <a:pt x="124" y="40"/>
                    <a:pt x="98" y="130"/>
                  </a:cubicBezTo>
                  <a:cubicBezTo>
                    <a:pt x="0" y="519"/>
                    <a:pt x="98" y="916"/>
                    <a:pt x="145" y="1032"/>
                  </a:cubicBezTo>
                  <a:cubicBezTo>
                    <a:pt x="176" y="1100"/>
                    <a:pt x="240" y="1143"/>
                    <a:pt x="298" y="1143"/>
                  </a:cubicBezTo>
                  <a:cubicBezTo>
                    <a:pt x="345" y="1143"/>
                    <a:pt x="389" y="1114"/>
                    <a:pt x="406" y="1044"/>
                  </a:cubicBezTo>
                  <a:cubicBezTo>
                    <a:pt x="423" y="976"/>
                    <a:pt x="432" y="455"/>
                    <a:pt x="440" y="262"/>
                  </a:cubicBezTo>
                  <a:cubicBezTo>
                    <a:pt x="448" y="83"/>
                    <a:pt x="345" y="0"/>
                    <a:pt x="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75;p23">
              <a:extLst>
                <a:ext uri="{FF2B5EF4-FFF2-40B4-BE49-F238E27FC236}">
                  <a16:creationId xmlns:a16="http://schemas.microsoft.com/office/drawing/2014/main" id="{EAFAC4FC-3C41-4D3A-A06D-A1895A2905A2}"/>
                </a:ext>
              </a:extLst>
            </p:cNvPr>
            <p:cNvSpPr/>
            <p:nvPr/>
          </p:nvSpPr>
          <p:spPr>
            <a:xfrm>
              <a:off x="2810332" y="3654790"/>
              <a:ext cx="98554" cy="203756"/>
            </a:xfrm>
            <a:custGeom>
              <a:avLst/>
              <a:gdLst/>
              <a:ahLst/>
              <a:cxnLst/>
              <a:rect l="l" t="t" r="r" b="b"/>
              <a:pathLst>
                <a:path w="1275" h="2636" extrusionOk="0">
                  <a:moveTo>
                    <a:pt x="937" y="1"/>
                  </a:moveTo>
                  <a:cubicBezTo>
                    <a:pt x="937" y="1"/>
                    <a:pt x="856" y="82"/>
                    <a:pt x="728" y="180"/>
                  </a:cubicBezTo>
                  <a:cubicBezTo>
                    <a:pt x="604" y="274"/>
                    <a:pt x="484" y="415"/>
                    <a:pt x="412" y="578"/>
                  </a:cubicBezTo>
                  <a:cubicBezTo>
                    <a:pt x="228" y="993"/>
                    <a:pt x="527" y="1339"/>
                    <a:pt x="450" y="1467"/>
                  </a:cubicBezTo>
                  <a:cubicBezTo>
                    <a:pt x="373" y="1595"/>
                    <a:pt x="70" y="1621"/>
                    <a:pt x="48" y="1886"/>
                  </a:cubicBezTo>
                  <a:cubicBezTo>
                    <a:pt x="27" y="2147"/>
                    <a:pt x="147" y="2211"/>
                    <a:pt x="48" y="2463"/>
                  </a:cubicBezTo>
                  <a:cubicBezTo>
                    <a:pt x="0" y="2586"/>
                    <a:pt x="91" y="2635"/>
                    <a:pt x="211" y="2635"/>
                  </a:cubicBezTo>
                  <a:cubicBezTo>
                    <a:pt x="337" y="2635"/>
                    <a:pt x="494" y="2582"/>
                    <a:pt x="557" y="2506"/>
                  </a:cubicBezTo>
                  <a:cubicBezTo>
                    <a:pt x="685" y="2352"/>
                    <a:pt x="822" y="2185"/>
                    <a:pt x="984" y="1967"/>
                  </a:cubicBezTo>
                  <a:cubicBezTo>
                    <a:pt x="1147" y="1749"/>
                    <a:pt x="1275" y="1334"/>
                    <a:pt x="1275" y="1249"/>
                  </a:cubicBezTo>
                  <a:cubicBezTo>
                    <a:pt x="1275" y="1168"/>
                    <a:pt x="1198" y="787"/>
                    <a:pt x="1130" y="676"/>
                  </a:cubicBezTo>
                  <a:cubicBezTo>
                    <a:pt x="1061" y="561"/>
                    <a:pt x="937" y="1"/>
                    <a:pt x="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76;p23">
              <a:extLst>
                <a:ext uri="{FF2B5EF4-FFF2-40B4-BE49-F238E27FC236}">
                  <a16:creationId xmlns:a16="http://schemas.microsoft.com/office/drawing/2014/main" id="{5587F7E9-5D35-4BD9-9A1E-A5E3B114CD7D}"/>
                </a:ext>
              </a:extLst>
            </p:cNvPr>
            <p:cNvSpPr/>
            <p:nvPr/>
          </p:nvSpPr>
          <p:spPr>
            <a:xfrm>
              <a:off x="4450215" y="4321258"/>
              <a:ext cx="41045" cy="49084"/>
            </a:xfrm>
            <a:custGeom>
              <a:avLst/>
              <a:gdLst/>
              <a:ahLst/>
              <a:cxnLst/>
              <a:rect l="l" t="t" r="r" b="b"/>
              <a:pathLst>
                <a:path w="531" h="635" extrusionOk="0">
                  <a:moveTo>
                    <a:pt x="0" y="0"/>
                  </a:moveTo>
                  <a:lnTo>
                    <a:pt x="120" y="607"/>
                  </a:lnTo>
                  <a:cubicBezTo>
                    <a:pt x="173" y="627"/>
                    <a:pt x="224" y="634"/>
                    <a:pt x="270" y="634"/>
                  </a:cubicBezTo>
                  <a:cubicBezTo>
                    <a:pt x="426" y="634"/>
                    <a:pt x="530" y="547"/>
                    <a:pt x="530" y="547"/>
                  </a:cubicBezTo>
                  <a:lnTo>
                    <a:pt x="483" y="60"/>
                  </a:lnTo>
                  <a:lnTo>
                    <a:pt x="0" y="0"/>
                  </a:lnTo>
                  <a:close/>
                </a:path>
              </a:pathLst>
            </a:custGeom>
            <a:solidFill>
              <a:srgbClr val="FD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77;p23">
              <a:extLst>
                <a:ext uri="{FF2B5EF4-FFF2-40B4-BE49-F238E27FC236}">
                  <a16:creationId xmlns:a16="http://schemas.microsoft.com/office/drawing/2014/main" id="{406F24E9-D94D-459E-8623-8E041BBF9A06}"/>
                </a:ext>
              </a:extLst>
            </p:cNvPr>
            <p:cNvSpPr/>
            <p:nvPr/>
          </p:nvSpPr>
          <p:spPr>
            <a:xfrm>
              <a:off x="4395643" y="4363540"/>
              <a:ext cx="110149" cy="61374"/>
            </a:xfrm>
            <a:custGeom>
              <a:avLst/>
              <a:gdLst/>
              <a:ahLst/>
              <a:cxnLst/>
              <a:rect l="l" t="t" r="r" b="b"/>
              <a:pathLst>
                <a:path w="1425" h="794" extrusionOk="0">
                  <a:moveTo>
                    <a:pt x="1236" y="0"/>
                  </a:moveTo>
                  <a:cubicBezTo>
                    <a:pt x="1236" y="0"/>
                    <a:pt x="1057" y="66"/>
                    <a:pt x="901" y="66"/>
                  </a:cubicBezTo>
                  <a:cubicBezTo>
                    <a:pt x="875" y="66"/>
                    <a:pt x="850" y="65"/>
                    <a:pt x="826" y="60"/>
                  </a:cubicBezTo>
                  <a:cubicBezTo>
                    <a:pt x="826" y="60"/>
                    <a:pt x="634" y="240"/>
                    <a:pt x="548" y="338"/>
                  </a:cubicBezTo>
                  <a:cubicBezTo>
                    <a:pt x="467" y="432"/>
                    <a:pt x="394" y="526"/>
                    <a:pt x="304" y="539"/>
                  </a:cubicBezTo>
                  <a:cubicBezTo>
                    <a:pt x="215" y="552"/>
                    <a:pt x="61" y="612"/>
                    <a:pt x="31" y="684"/>
                  </a:cubicBezTo>
                  <a:cubicBezTo>
                    <a:pt x="1" y="753"/>
                    <a:pt x="86" y="791"/>
                    <a:pt x="420" y="791"/>
                  </a:cubicBezTo>
                  <a:cubicBezTo>
                    <a:pt x="420" y="791"/>
                    <a:pt x="442" y="793"/>
                    <a:pt x="476" y="793"/>
                  </a:cubicBezTo>
                  <a:cubicBezTo>
                    <a:pt x="541" y="793"/>
                    <a:pt x="651" y="786"/>
                    <a:pt x="749" y="744"/>
                  </a:cubicBezTo>
                  <a:cubicBezTo>
                    <a:pt x="899" y="680"/>
                    <a:pt x="946" y="586"/>
                    <a:pt x="1018" y="552"/>
                  </a:cubicBezTo>
                  <a:cubicBezTo>
                    <a:pt x="1091" y="518"/>
                    <a:pt x="1317" y="471"/>
                    <a:pt x="1369" y="432"/>
                  </a:cubicBezTo>
                  <a:cubicBezTo>
                    <a:pt x="1424" y="394"/>
                    <a:pt x="1403" y="99"/>
                    <a:pt x="1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78;p23">
              <a:extLst>
                <a:ext uri="{FF2B5EF4-FFF2-40B4-BE49-F238E27FC236}">
                  <a16:creationId xmlns:a16="http://schemas.microsoft.com/office/drawing/2014/main" id="{4665ED6E-B393-40EA-B722-E5FA656EBE74}"/>
                </a:ext>
              </a:extLst>
            </p:cNvPr>
            <p:cNvSpPr/>
            <p:nvPr/>
          </p:nvSpPr>
          <p:spPr>
            <a:xfrm>
              <a:off x="4580695" y="4341046"/>
              <a:ext cx="36407" cy="52099"/>
            </a:xfrm>
            <a:custGeom>
              <a:avLst/>
              <a:gdLst/>
              <a:ahLst/>
              <a:cxnLst/>
              <a:rect l="l" t="t" r="r" b="b"/>
              <a:pathLst>
                <a:path w="471" h="674" extrusionOk="0">
                  <a:moveTo>
                    <a:pt x="1" y="1"/>
                  </a:moveTo>
                  <a:lnTo>
                    <a:pt x="39" y="621"/>
                  </a:lnTo>
                  <a:cubicBezTo>
                    <a:pt x="112" y="661"/>
                    <a:pt x="182" y="674"/>
                    <a:pt x="242" y="674"/>
                  </a:cubicBezTo>
                  <a:cubicBezTo>
                    <a:pt x="364" y="674"/>
                    <a:pt x="449" y="621"/>
                    <a:pt x="449" y="621"/>
                  </a:cubicBezTo>
                  <a:lnTo>
                    <a:pt x="471" y="133"/>
                  </a:lnTo>
                  <a:lnTo>
                    <a:pt x="1" y="1"/>
                  </a:lnTo>
                  <a:close/>
                </a:path>
              </a:pathLst>
            </a:custGeom>
            <a:solidFill>
              <a:srgbClr val="FD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79;p23">
              <a:extLst>
                <a:ext uri="{FF2B5EF4-FFF2-40B4-BE49-F238E27FC236}">
                  <a16:creationId xmlns:a16="http://schemas.microsoft.com/office/drawing/2014/main" id="{ADCAB79F-3F53-459A-8B52-38AB0B109895}"/>
                </a:ext>
              </a:extLst>
            </p:cNvPr>
            <p:cNvSpPr/>
            <p:nvPr/>
          </p:nvSpPr>
          <p:spPr>
            <a:xfrm>
              <a:off x="4511977" y="4388971"/>
              <a:ext cx="112391" cy="38108"/>
            </a:xfrm>
            <a:custGeom>
              <a:avLst/>
              <a:gdLst/>
              <a:ahLst/>
              <a:cxnLst/>
              <a:rect l="l" t="t" r="r" b="b"/>
              <a:pathLst>
                <a:path w="1454" h="493" extrusionOk="0">
                  <a:moveTo>
                    <a:pt x="928" y="1"/>
                  </a:moveTo>
                  <a:cubicBezTo>
                    <a:pt x="928" y="1"/>
                    <a:pt x="847" y="22"/>
                    <a:pt x="757" y="69"/>
                  </a:cubicBezTo>
                  <a:cubicBezTo>
                    <a:pt x="625" y="129"/>
                    <a:pt x="449" y="202"/>
                    <a:pt x="300" y="236"/>
                  </a:cubicBezTo>
                  <a:cubicBezTo>
                    <a:pt x="1" y="308"/>
                    <a:pt x="48" y="432"/>
                    <a:pt x="99" y="458"/>
                  </a:cubicBezTo>
                  <a:cubicBezTo>
                    <a:pt x="147" y="480"/>
                    <a:pt x="287" y="493"/>
                    <a:pt x="404" y="493"/>
                  </a:cubicBezTo>
                  <a:cubicBezTo>
                    <a:pt x="421" y="493"/>
                    <a:pt x="438" y="493"/>
                    <a:pt x="454" y="492"/>
                  </a:cubicBezTo>
                  <a:cubicBezTo>
                    <a:pt x="578" y="488"/>
                    <a:pt x="791" y="479"/>
                    <a:pt x="885" y="479"/>
                  </a:cubicBezTo>
                  <a:cubicBezTo>
                    <a:pt x="939" y="479"/>
                    <a:pt x="1009" y="493"/>
                    <a:pt x="1126" y="493"/>
                  </a:cubicBezTo>
                  <a:cubicBezTo>
                    <a:pt x="1140" y="493"/>
                    <a:pt x="1156" y="493"/>
                    <a:pt x="1172" y="492"/>
                  </a:cubicBezTo>
                  <a:cubicBezTo>
                    <a:pt x="1313" y="492"/>
                    <a:pt x="1420" y="479"/>
                    <a:pt x="1420" y="454"/>
                  </a:cubicBezTo>
                  <a:cubicBezTo>
                    <a:pt x="1420" y="424"/>
                    <a:pt x="1454" y="317"/>
                    <a:pt x="1437" y="197"/>
                  </a:cubicBezTo>
                  <a:cubicBezTo>
                    <a:pt x="1415" y="78"/>
                    <a:pt x="1338" y="1"/>
                    <a:pt x="1338" y="1"/>
                  </a:cubicBezTo>
                  <a:cubicBezTo>
                    <a:pt x="1313" y="11"/>
                    <a:pt x="1259" y="14"/>
                    <a:pt x="1198" y="14"/>
                  </a:cubicBezTo>
                  <a:cubicBezTo>
                    <a:pt x="1076" y="14"/>
                    <a:pt x="928" y="1"/>
                    <a:pt x="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80;p23">
              <a:extLst>
                <a:ext uri="{FF2B5EF4-FFF2-40B4-BE49-F238E27FC236}">
                  <a16:creationId xmlns:a16="http://schemas.microsoft.com/office/drawing/2014/main" id="{D11661FD-E8D6-4670-AB08-A9C584D76517}"/>
                </a:ext>
              </a:extLst>
            </p:cNvPr>
            <p:cNvSpPr/>
            <p:nvPr/>
          </p:nvSpPr>
          <p:spPr>
            <a:xfrm>
              <a:off x="4282710" y="3876482"/>
              <a:ext cx="79307" cy="53335"/>
            </a:xfrm>
            <a:custGeom>
              <a:avLst/>
              <a:gdLst/>
              <a:ahLst/>
              <a:cxnLst/>
              <a:rect l="l" t="t" r="r" b="b"/>
              <a:pathLst>
                <a:path w="1026" h="690" extrusionOk="0">
                  <a:moveTo>
                    <a:pt x="851" y="1"/>
                  </a:moveTo>
                  <a:cubicBezTo>
                    <a:pt x="851" y="1"/>
                    <a:pt x="782" y="206"/>
                    <a:pt x="624" y="351"/>
                  </a:cubicBezTo>
                  <a:cubicBezTo>
                    <a:pt x="581" y="394"/>
                    <a:pt x="419" y="475"/>
                    <a:pt x="389" y="493"/>
                  </a:cubicBezTo>
                  <a:cubicBezTo>
                    <a:pt x="359" y="510"/>
                    <a:pt x="120" y="535"/>
                    <a:pt x="60" y="552"/>
                  </a:cubicBezTo>
                  <a:cubicBezTo>
                    <a:pt x="0" y="569"/>
                    <a:pt x="34" y="608"/>
                    <a:pt x="158" y="625"/>
                  </a:cubicBezTo>
                  <a:cubicBezTo>
                    <a:pt x="291" y="646"/>
                    <a:pt x="564" y="689"/>
                    <a:pt x="680" y="689"/>
                  </a:cubicBezTo>
                  <a:cubicBezTo>
                    <a:pt x="795" y="689"/>
                    <a:pt x="876" y="617"/>
                    <a:pt x="906" y="578"/>
                  </a:cubicBezTo>
                  <a:cubicBezTo>
                    <a:pt x="970" y="493"/>
                    <a:pt x="983" y="386"/>
                    <a:pt x="1026" y="339"/>
                  </a:cubicBezTo>
                  <a:lnTo>
                    <a:pt x="851" y="1"/>
                  </a:lnTo>
                  <a:close/>
                </a:path>
              </a:pathLst>
            </a:custGeom>
            <a:solidFill>
              <a:srgbClr val="FD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81;p23">
              <a:extLst>
                <a:ext uri="{FF2B5EF4-FFF2-40B4-BE49-F238E27FC236}">
                  <a16:creationId xmlns:a16="http://schemas.microsoft.com/office/drawing/2014/main" id="{2AD3F8B6-BEEC-499A-AAA4-27D891919967}"/>
                </a:ext>
              </a:extLst>
            </p:cNvPr>
            <p:cNvSpPr/>
            <p:nvPr/>
          </p:nvSpPr>
          <p:spPr>
            <a:xfrm>
              <a:off x="4519939" y="3845795"/>
              <a:ext cx="139831" cy="267836"/>
            </a:xfrm>
            <a:custGeom>
              <a:avLst/>
              <a:gdLst/>
              <a:ahLst/>
              <a:cxnLst/>
              <a:rect l="l" t="t" r="r" b="b"/>
              <a:pathLst>
                <a:path w="1809" h="3465" extrusionOk="0">
                  <a:moveTo>
                    <a:pt x="1318" y="0"/>
                  </a:moveTo>
                  <a:cubicBezTo>
                    <a:pt x="792" y="0"/>
                    <a:pt x="0" y="201"/>
                    <a:pt x="0" y="201"/>
                  </a:cubicBezTo>
                  <a:cubicBezTo>
                    <a:pt x="0" y="201"/>
                    <a:pt x="291" y="2565"/>
                    <a:pt x="428" y="3117"/>
                  </a:cubicBezTo>
                  <a:cubicBezTo>
                    <a:pt x="480" y="3325"/>
                    <a:pt x="727" y="3465"/>
                    <a:pt x="932" y="3465"/>
                  </a:cubicBezTo>
                  <a:cubicBezTo>
                    <a:pt x="1013" y="3465"/>
                    <a:pt x="1088" y="3443"/>
                    <a:pt x="1141" y="3394"/>
                  </a:cubicBezTo>
                  <a:cubicBezTo>
                    <a:pt x="1325" y="3228"/>
                    <a:pt x="1389" y="3040"/>
                    <a:pt x="1466" y="2800"/>
                  </a:cubicBezTo>
                  <a:cubicBezTo>
                    <a:pt x="1543" y="2561"/>
                    <a:pt x="1808" y="1274"/>
                    <a:pt x="1795" y="761"/>
                  </a:cubicBezTo>
                  <a:cubicBezTo>
                    <a:pt x="1783" y="248"/>
                    <a:pt x="1586" y="26"/>
                    <a:pt x="1586" y="26"/>
                  </a:cubicBezTo>
                  <a:cubicBezTo>
                    <a:pt x="1512" y="8"/>
                    <a:pt x="1420" y="0"/>
                    <a:pt x="1318" y="0"/>
                  </a:cubicBezTo>
                  <a:close/>
                </a:path>
              </a:pathLst>
            </a:custGeom>
            <a:solidFill>
              <a:srgbClr val="1D2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82;p23">
              <a:extLst>
                <a:ext uri="{FF2B5EF4-FFF2-40B4-BE49-F238E27FC236}">
                  <a16:creationId xmlns:a16="http://schemas.microsoft.com/office/drawing/2014/main" id="{4309A28B-5540-49B2-A7CF-EE33B7C39756}"/>
                </a:ext>
              </a:extLst>
            </p:cNvPr>
            <p:cNvSpPr/>
            <p:nvPr/>
          </p:nvSpPr>
          <p:spPr>
            <a:xfrm>
              <a:off x="4429345" y="3849119"/>
              <a:ext cx="171910" cy="263584"/>
            </a:xfrm>
            <a:custGeom>
              <a:avLst/>
              <a:gdLst/>
              <a:ahLst/>
              <a:cxnLst/>
              <a:rect l="l" t="t" r="r" b="b"/>
              <a:pathLst>
                <a:path w="2224" h="3410" extrusionOk="0">
                  <a:moveTo>
                    <a:pt x="548" y="0"/>
                  </a:moveTo>
                  <a:cubicBezTo>
                    <a:pt x="548" y="0"/>
                    <a:pt x="69" y="2334"/>
                    <a:pt x="22" y="2898"/>
                  </a:cubicBezTo>
                  <a:cubicBezTo>
                    <a:pt x="0" y="3157"/>
                    <a:pt x="282" y="3409"/>
                    <a:pt x="507" y="3409"/>
                  </a:cubicBezTo>
                  <a:cubicBezTo>
                    <a:pt x="543" y="3409"/>
                    <a:pt x="577" y="3403"/>
                    <a:pt x="608" y="3390"/>
                  </a:cubicBezTo>
                  <a:cubicBezTo>
                    <a:pt x="839" y="3292"/>
                    <a:pt x="958" y="3133"/>
                    <a:pt x="1108" y="2932"/>
                  </a:cubicBezTo>
                  <a:cubicBezTo>
                    <a:pt x="1142" y="2885"/>
                    <a:pt x="1206" y="2791"/>
                    <a:pt x="1279" y="2663"/>
                  </a:cubicBezTo>
                  <a:cubicBezTo>
                    <a:pt x="1403" y="2462"/>
                    <a:pt x="1565" y="2176"/>
                    <a:pt x="1711" y="1898"/>
                  </a:cubicBezTo>
                  <a:cubicBezTo>
                    <a:pt x="1869" y="1595"/>
                    <a:pt x="2010" y="1300"/>
                    <a:pt x="2070" y="1103"/>
                  </a:cubicBezTo>
                  <a:cubicBezTo>
                    <a:pt x="2224" y="611"/>
                    <a:pt x="2108" y="338"/>
                    <a:pt x="2108" y="338"/>
                  </a:cubicBezTo>
                  <a:cubicBezTo>
                    <a:pt x="1711" y="86"/>
                    <a:pt x="548" y="0"/>
                    <a:pt x="548" y="0"/>
                  </a:cubicBezTo>
                  <a:close/>
                </a:path>
              </a:pathLst>
            </a:custGeom>
            <a:solidFill>
              <a:srgbClr val="1D2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83;p23">
              <a:extLst>
                <a:ext uri="{FF2B5EF4-FFF2-40B4-BE49-F238E27FC236}">
                  <a16:creationId xmlns:a16="http://schemas.microsoft.com/office/drawing/2014/main" id="{EB52CD38-987E-4E1F-814E-24EA999F0A56}"/>
                </a:ext>
              </a:extLst>
            </p:cNvPr>
            <p:cNvSpPr/>
            <p:nvPr/>
          </p:nvSpPr>
          <p:spPr>
            <a:xfrm>
              <a:off x="4524190" y="3897662"/>
              <a:ext cx="37412" cy="157378"/>
            </a:xfrm>
            <a:custGeom>
              <a:avLst/>
              <a:gdLst/>
              <a:ahLst/>
              <a:cxnLst/>
              <a:rect l="l" t="t" r="r" b="b"/>
              <a:pathLst>
                <a:path w="484" h="2036" extrusionOk="0">
                  <a:moveTo>
                    <a:pt x="1" y="1"/>
                  </a:moveTo>
                  <a:lnTo>
                    <a:pt x="1" y="1"/>
                  </a:lnTo>
                  <a:cubicBezTo>
                    <a:pt x="1" y="1"/>
                    <a:pt x="13" y="1274"/>
                    <a:pt x="52" y="2035"/>
                  </a:cubicBezTo>
                  <a:cubicBezTo>
                    <a:pt x="176" y="1834"/>
                    <a:pt x="338" y="1548"/>
                    <a:pt x="484" y="1270"/>
                  </a:cubicBezTo>
                  <a:lnTo>
                    <a:pt x="1" y="1"/>
                  </a:lnTo>
                  <a:close/>
                </a:path>
              </a:pathLst>
            </a:custGeom>
            <a:solidFill>
              <a:srgbClr val="042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84;p23">
              <a:extLst>
                <a:ext uri="{FF2B5EF4-FFF2-40B4-BE49-F238E27FC236}">
                  <a16:creationId xmlns:a16="http://schemas.microsoft.com/office/drawing/2014/main" id="{CF255BBA-CAC2-4520-ACF1-BB97BD1F0A8D}"/>
                </a:ext>
              </a:extLst>
            </p:cNvPr>
            <p:cNvSpPr/>
            <p:nvPr/>
          </p:nvSpPr>
          <p:spPr>
            <a:xfrm>
              <a:off x="4524190" y="3887459"/>
              <a:ext cx="123367" cy="473756"/>
            </a:xfrm>
            <a:custGeom>
              <a:avLst/>
              <a:gdLst/>
              <a:ahLst/>
              <a:cxnLst/>
              <a:rect l="l" t="t" r="r" b="b"/>
              <a:pathLst>
                <a:path w="1596" h="6129" extrusionOk="0">
                  <a:moveTo>
                    <a:pt x="16" y="1"/>
                  </a:moveTo>
                  <a:cubicBezTo>
                    <a:pt x="9" y="1"/>
                    <a:pt x="5" y="7"/>
                    <a:pt x="5" y="21"/>
                  </a:cubicBezTo>
                  <a:cubicBezTo>
                    <a:pt x="1" y="239"/>
                    <a:pt x="479" y="4480"/>
                    <a:pt x="531" y="4899"/>
                  </a:cubicBezTo>
                  <a:cubicBezTo>
                    <a:pt x="586" y="5364"/>
                    <a:pt x="702" y="6121"/>
                    <a:pt x="702" y="6121"/>
                  </a:cubicBezTo>
                  <a:cubicBezTo>
                    <a:pt x="761" y="6126"/>
                    <a:pt x="821" y="6128"/>
                    <a:pt x="879" y="6128"/>
                  </a:cubicBezTo>
                  <a:cubicBezTo>
                    <a:pt x="1064" y="6128"/>
                    <a:pt x="1223" y="6108"/>
                    <a:pt x="1223" y="6108"/>
                  </a:cubicBezTo>
                  <a:cubicBezTo>
                    <a:pt x="1223" y="5903"/>
                    <a:pt x="1351" y="4775"/>
                    <a:pt x="1326" y="4313"/>
                  </a:cubicBezTo>
                  <a:cubicBezTo>
                    <a:pt x="1304" y="3851"/>
                    <a:pt x="1339" y="3236"/>
                    <a:pt x="1339" y="3236"/>
                  </a:cubicBezTo>
                  <a:lnTo>
                    <a:pt x="1595" y="1432"/>
                  </a:lnTo>
                  <a:cubicBezTo>
                    <a:pt x="940" y="1320"/>
                    <a:pt x="122" y="1"/>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85;p23">
              <a:extLst>
                <a:ext uri="{FF2B5EF4-FFF2-40B4-BE49-F238E27FC236}">
                  <a16:creationId xmlns:a16="http://schemas.microsoft.com/office/drawing/2014/main" id="{D826356B-9B34-461F-96A3-0511963F15D1}"/>
                </a:ext>
              </a:extLst>
            </p:cNvPr>
            <p:cNvSpPr/>
            <p:nvPr/>
          </p:nvSpPr>
          <p:spPr>
            <a:xfrm>
              <a:off x="4335196" y="3658423"/>
              <a:ext cx="141841" cy="252840"/>
            </a:xfrm>
            <a:custGeom>
              <a:avLst/>
              <a:gdLst/>
              <a:ahLst/>
              <a:cxnLst/>
              <a:rect l="l" t="t" r="r" b="b"/>
              <a:pathLst>
                <a:path w="1835" h="3271" extrusionOk="0">
                  <a:moveTo>
                    <a:pt x="1304" y="1"/>
                  </a:moveTo>
                  <a:cubicBezTo>
                    <a:pt x="1304" y="1"/>
                    <a:pt x="1112" y="569"/>
                    <a:pt x="1009" y="963"/>
                  </a:cubicBezTo>
                  <a:cubicBezTo>
                    <a:pt x="975" y="1099"/>
                    <a:pt x="864" y="1501"/>
                    <a:pt x="864" y="1501"/>
                  </a:cubicBezTo>
                  <a:cubicBezTo>
                    <a:pt x="864" y="1501"/>
                    <a:pt x="655" y="1800"/>
                    <a:pt x="561" y="1984"/>
                  </a:cubicBezTo>
                  <a:cubicBezTo>
                    <a:pt x="411" y="2283"/>
                    <a:pt x="1" y="3207"/>
                    <a:pt x="1" y="3207"/>
                  </a:cubicBezTo>
                  <a:lnTo>
                    <a:pt x="244" y="3271"/>
                  </a:lnTo>
                  <a:cubicBezTo>
                    <a:pt x="244" y="3271"/>
                    <a:pt x="1159" y="2266"/>
                    <a:pt x="1356" y="2018"/>
                  </a:cubicBezTo>
                  <a:cubicBezTo>
                    <a:pt x="1552" y="1766"/>
                    <a:pt x="1834" y="1027"/>
                    <a:pt x="1834" y="1027"/>
                  </a:cubicBezTo>
                  <a:lnTo>
                    <a:pt x="1304" y="1"/>
                  </a:lnTo>
                  <a:close/>
                </a:path>
              </a:pathLst>
            </a:custGeom>
            <a:solidFill>
              <a:srgbClr val="FD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86;p23">
              <a:extLst>
                <a:ext uri="{FF2B5EF4-FFF2-40B4-BE49-F238E27FC236}">
                  <a16:creationId xmlns:a16="http://schemas.microsoft.com/office/drawing/2014/main" id="{95608FB2-1355-401F-8BCC-AF9A9059A743}"/>
                </a:ext>
              </a:extLst>
            </p:cNvPr>
            <p:cNvSpPr/>
            <p:nvPr/>
          </p:nvSpPr>
          <p:spPr>
            <a:xfrm>
              <a:off x="4340143" y="3707044"/>
              <a:ext cx="135889" cy="199969"/>
            </a:xfrm>
            <a:custGeom>
              <a:avLst/>
              <a:gdLst/>
              <a:ahLst/>
              <a:cxnLst/>
              <a:rect l="l" t="t" r="r" b="b"/>
              <a:pathLst>
                <a:path w="1758" h="2587" extrusionOk="0">
                  <a:moveTo>
                    <a:pt x="971" y="0"/>
                  </a:moveTo>
                  <a:cubicBezTo>
                    <a:pt x="971" y="0"/>
                    <a:pt x="783" y="744"/>
                    <a:pt x="740" y="851"/>
                  </a:cubicBezTo>
                  <a:cubicBezTo>
                    <a:pt x="693" y="953"/>
                    <a:pt x="1" y="2334"/>
                    <a:pt x="1" y="2334"/>
                  </a:cubicBezTo>
                  <a:cubicBezTo>
                    <a:pt x="1" y="2334"/>
                    <a:pt x="223" y="2535"/>
                    <a:pt x="373" y="2586"/>
                  </a:cubicBezTo>
                  <a:cubicBezTo>
                    <a:pt x="373" y="2586"/>
                    <a:pt x="1279" y="1633"/>
                    <a:pt x="1437" y="1372"/>
                  </a:cubicBezTo>
                  <a:cubicBezTo>
                    <a:pt x="1595" y="1112"/>
                    <a:pt x="1758" y="368"/>
                    <a:pt x="1758" y="368"/>
                  </a:cubicBezTo>
                  <a:lnTo>
                    <a:pt x="971" y="0"/>
                  </a:lnTo>
                  <a:close/>
                </a:path>
              </a:pathLst>
            </a:custGeom>
            <a:solidFill>
              <a:srgbClr val="F0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87;p23">
              <a:extLst>
                <a:ext uri="{FF2B5EF4-FFF2-40B4-BE49-F238E27FC236}">
                  <a16:creationId xmlns:a16="http://schemas.microsoft.com/office/drawing/2014/main" id="{05B9D3C1-8E89-43B0-8FAE-1F21F2A94515}"/>
                </a:ext>
              </a:extLst>
            </p:cNvPr>
            <p:cNvSpPr/>
            <p:nvPr/>
          </p:nvSpPr>
          <p:spPr>
            <a:xfrm>
              <a:off x="4148211" y="3756129"/>
              <a:ext cx="85336" cy="39035"/>
            </a:xfrm>
            <a:custGeom>
              <a:avLst/>
              <a:gdLst/>
              <a:ahLst/>
              <a:cxnLst/>
              <a:rect l="l" t="t" r="r" b="b"/>
              <a:pathLst>
                <a:path w="1104" h="505" extrusionOk="0">
                  <a:moveTo>
                    <a:pt x="624" y="0"/>
                  </a:moveTo>
                  <a:cubicBezTo>
                    <a:pt x="520" y="0"/>
                    <a:pt x="445" y="60"/>
                    <a:pt x="317" y="105"/>
                  </a:cubicBezTo>
                  <a:cubicBezTo>
                    <a:pt x="163" y="165"/>
                    <a:pt x="13" y="207"/>
                    <a:pt x="13" y="229"/>
                  </a:cubicBezTo>
                  <a:cubicBezTo>
                    <a:pt x="13" y="254"/>
                    <a:pt x="0" y="284"/>
                    <a:pt x="73" y="284"/>
                  </a:cubicBezTo>
                  <a:cubicBezTo>
                    <a:pt x="146" y="284"/>
                    <a:pt x="385" y="207"/>
                    <a:pt x="415" y="207"/>
                  </a:cubicBezTo>
                  <a:cubicBezTo>
                    <a:pt x="416" y="207"/>
                    <a:pt x="417" y="207"/>
                    <a:pt x="418" y="207"/>
                  </a:cubicBezTo>
                  <a:cubicBezTo>
                    <a:pt x="446" y="207"/>
                    <a:pt x="463" y="264"/>
                    <a:pt x="500" y="293"/>
                  </a:cubicBezTo>
                  <a:cubicBezTo>
                    <a:pt x="539" y="323"/>
                    <a:pt x="522" y="348"/>
                    <a:pt x="556" y="378"/>
                  </a:cubicBezTo>
                  <a:cubicBezTo>
                    <a:pt x="590" y="404"/>
                    <a:pt x="582" y="442"/>
                    <a:pt x="624" y="464"/>
                  </a:cubicBezTo>
                  <a:cubicBezTo>
                    <a:pt x="662" y="477"/>
                    <a:pt x="675" y="504"/>
                    <a:pt x="730" y="504"/>
                  </a:cubicBezTo>
                  <a:cubicBezTo>
                    <a:pt x="744" y="504"/>
                    <a:pt x="761" y="502"/>
                    <a:pt x="783" y="498"/>
                  </a:cubicBezTo>
                  <a:cubicBezTo>
                    <a:pt x="881" y="477"/>
                    <a:pt x="945" y="378"/>
                    <a:pt x="1103" y="353"/>
                  </a:cubicBezTo>
                  <a:lnTo>
                    <a:pt x="1035" y="41"/>
                  </a:lnTo>
                  <a:cubicBezTo>
                    <a:pt x="1035" y="41"/>
                    <a:pt x="1007" y="45"/>
                    <a:pt x="959" y="45"/>
                  </a:cubicBezTo>
                  <a:cubicBezTo>
                    <a:pt x="900" y="45"/>
                    <a:pt x="811" y="39"/>
                    <a:pt x="701" y="11"/>
                  </a:cubicBezTo>
                  <a:cubicBezTo>
                    <a:pt x="673" y="3"/>
                    <a:pt x="648" y="0"/>
                    <a:pt x="624" y="0"/>
                  </a:cubicBezTo>
                  <a:close/>
                </a:path>
              </a:pathLst>
            </a:custGeom>
            <a:solidFill>
              <a:srgbClr val="FD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88;p23">
              <a:extLst>
                <a:ext uri="{FF2B5EF4-FFF2-40B4-BE49-F238E27FC236}">
                  <a16:creationId xmlns:a16="http://schemas.microsoft.com/office/drawing/2014/main" id="{5C2840B0-CAD3-406F-BCC3-0BCC2F6886F8}"/>
                </a:ext>
              </a:extLst>
            </p:cNvPr>
            <p:cNvSpPr/>
            <p:nvPr/>
          </p:nvSpPr>
          <p:spPr>
            <a:xfrm>
              <a:off x="4363641" y="3476076"/>
              <a:ext cx="137512" cy="104584"/>
            </a:xfrm>
            <a:custGeom>
              <a:avLst/>
              <a:gdLst/>
              <a:ahLst/>
              <a:cxnLst/>
              <a:rect l="l" t="t" r="r" b="b"/>
              <a:pathLst>
                <a:path w="1779" h="1353" extrusionOk="0">
                  <a:moveTo>
                    <a:pt x="800" y="0"/>
                  </a:moveTo>
                  <a:cubicBezTo>
                    <a:pt x="800" y="0"/>
                    <a:pt x="0" y="684"/>
                    <a:pt x="321" y="731"/>
                  </a:cubicBezTo>
                  <a:cubicBezTo>
                    <a:pt x="432" y="748"/>
                    <a:pt x="517" y="800"/>
                    <a:pt x="586" y="864"/>
                  </a:cubicBezTo>
                  <a:cubicBezTo>
                    <a:pt x="723" y="988"/>
                    <a:pt x="783" y="1150"/>
                    <a:pt x="783" y="1150"/>
                  </a:cubicBezTo>
                  <a:cubicBezTo>
                    <a:pt x="783" y="1150"/>
                    <a:pt x="783" y="1244"/>
                    <a:pt x="855" y="1321"/>
                  </a:cubicBezTo>
                  <a:cubicBezTo>
                    <a:pt x="875" y="1343"/>
                    <a:pt x="923" y="1352"/>
                    <a:pt x="988" y="1352"/>
                  </a:cubicBezTo>
                  <a:cubicBezTo>
                    <a:pt x="1164" y="1352"/>
                    <a:pt x="1456" y="1281"/>
                    <a:pt x="1569" y="1193"/>
                  </a:cubicBezTo>
                  <a:cubicBezTo>
                    <a:pt x="1723" y="1073"/>
                    <a:pt x="1778" y="928"/>
                    <a:pt x="1689" y="864"/>
                  </a:cubicBezTo>
                  <a:cubicBezTo>
                    <a:pt x="1646" y="834"/>
                    <a:pt x="1573" y="808"/>
                    <a:pt x="1466" y="757"/>
                  </a:cubicBezTo>
                  <a:cubicBezTo>
                    <a:pt x="1360" y="710"/>
                    <a:pt x="1244" y="620"/>
                    <a:pt x="1193" y="560"/>
                  </a:cubicBezTo>
                  <a:cubicBezTo>
                    <a:pt x="1154" y="522"/>
                    <a:pt x="1099" y="411"/>
                    <a:pt x="1086" y="321"/>
                  </a:cubicBezTo>
                  <a:cubicBezTo>
                    <a:pt x="1060" y="154"/>
                    <a:pt x="1069" y="5"/>
                    <a:pt x="1069" y="5"/>
                  </a:cubicBezTo>
                  <a:lnTo>
                    <a:pt x="800" y="0"/>
                  </a:lnTo>
                  <a:close/>
                </a:path>
              </a:pathLst>
            </a:custGeom>
            <a:solidFill>
              <a:srgbClr val="FD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89;p23">
              <a:extLst>
                <a:ext uri="{FF2B5EF4-FFF2-40B4-BE49-F238E27FC236}">
                  <a16:creationId xmlns:a16="http://schemas.microsoft.com/office/drawing/2014/main" id="{6FAD270E-6C9B-4E32-9DBD-7EAB111268B3}"/>
                </a:ext>
              </a:extLst>
            </p:cNvPr>
            <p:cNvSpPr/>
            <p:nvPr/>
          </p:nvSpPr>
          <p:spPr>
            <a:xfrm>
              <a:off x="4388377" y="3495865"/>
              <a:ext cx="45374" cy="46997"/>
            </a:xfrm>
            <a:custGeom>
              <a:avLst/>
              <a:gdLst/>
              <a:ahLst/>
              <a:cxnLst/>
              <a:rect l="l" t="t" r="r" b="b"/>
              <a:pathLst>
                <a:path w="587" h="608" extrusionOk="0">
                  <a:moveTo>
                    <a:pt x="565" y="1"/>
                  </a:moveTo>
                  <a:lnTo>
                    <a:pt x="44" y="373"/>
                  </a:lnTo>
                  <a:cubicBezTo>
                    <a:pt x="44" y="373"/>
                    <a:pt x="22" y="415"/>
                    <a:pt x="1" y="475"/>
                  </a:cubicBezTo>
                  <a:cubicBezTo>
                    <a:pt x="112" y="492"/>
                    <a:pt x="197" y="544"/>
                    <a:pt x="266" y="608"/>
                  </a:cubicBezTo>
                  <a:cubicBezTo>
                    <a:pt x="586" y="287"/>
                    <a:pt x="565" y="1"/>
                    <a:pt x="565" y="1"/>
                  </a:cubicBezTo>
                  <a:close/>
                </a:path>
              </a:pathLst>
            </a:custGeom>
            <a:solidFill>
              <a:srgbClr val="FC5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90;p23">
              <a:extLst>
                <a:ext uri="{FF2B5EF4-FFF2-40B4-BE49-F238E27FC236}">
                  <a16:creationId xmlns:a16="http://schemas.microsoft.com/office/drawing/2014/main" id="{BB2EAD4B-463C-4555-943F-66C1533A3DC2}"/>
                </a:ext>
              </a:extLst>
            </p:cNvPr>
            <p:cNvSpPr/>
            <p:nvPr/>
          </p:nvSpPr>
          <p:spPr>
            <a:xfrm>
              <a:off x="4339524" y="3412614"/>
              <a:ext cx="129937" cy="135271"/>
            </a:xfrm>
            <a:custGeom>
              <a:avLst/>
              <a:gdLst/>
              <a:ahLst/>
              <a:cxnLst/>
              <a:rect l="l" t="t" r="r" b="b"/>
              <a:pathLst>
                <a:path w="1681" h="1750" extrusionOk="0">
                  <a:moveTo>
                    <a:pt x="634" y="1"/>
                  </a:moveTo>
                  <a:cubicBezTo>
                    <a:pt x="370" y="1"/>
                    <a:pt x="62" y="102"/>
                    <a:pt x="0" y="445"/>
                  </a:cubicBezTo>
                  <a:cubicBezTo>
                    <a:pt x="0" y="445"/>
                    <a:pt x="124" y="1497"/>
                    <a:pt x="321" y="1749"/>
                  </a:cubicBezTo>
                  <a:cubicBezTo>
                    <a:pt x="321" y="1749"/>
                    <a:pt x="329" y="1750"/>
                    <a:pt x="345" y="1750"/>
                  </a:cubicBezTo>
                  <a:cubicBezTo>
                    <a:pt x="442" y="1750"/>
                    <a:pt x="821" y="1718"/>
                    <a:pt x="1218" y="1257"/>
                  </a:cubicBezTo>
                  <a:cubicBezTo>
                    <a:pt x="1680" y="719"/>
                    <a:pt x="1167" y="189"/>
                    <a:pt x="996" y="78"/>
                  </a:cubicBezTo>
                  <a:cubicBezTo>
                    <a:pt x="931" y="36"/>
                    <a:pt x="790" y="1"/>
                    <a:pt x="634" y="1"/>
                  </a:cubicBezTo>
                  <a:close/>
                </a:path>
              </a:pathLst>
            </a:custGeom>
            <a:solidFill>
              <a:srgbClr val="FD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91;p23">
              <a:extLst>
                <a:ext uri="{FF2B5EF4-FFF2-40B4-BE49-F238E27FC236}">
                  <a16:creationId xmlns:a16="http://schemas.microsoft.com/office/drawing/2014/main" id="{78F91DBD-425F-4296-8574-E35BA62A5947}"/>
                </a:ext>
              </a:extLst>
            </p:cNvPr>
            <p:cNvSpPr/>
            <p:nvPr/>
          </p:nvSpPr>
          <p:spPr>
            <a:xfrm>
              <a:off x="4418137" y="3534514"/>
              <a:ext cx="235680" cy="354332"/>
            </a:xfrm>
            <a:custGeom>
              <a:avLst/>
              <a:gdLst/>
              <a:ahLst/>
              <a:cxnLst/>
              <a:rect l="l" t="t" r="r" b="b"/>
              <a:pathLst>
                <a:path w="3049" h="4584" extrusionOk="0">
                  <a:moveTo>
                    <a:pt x="761" y="1"/>
                  </a:moveTo>
                  <a:cubicBezTo>
                    <a:pt x="761" y="1"/>
                    <a:pt x="599" y="373"/>
                    <a:pt x="90" y="467"/>
                  </a:cubicBezTo>
                  <a:cubicBezTo>
                    <a:pt x="90" y="467"/>
                    <a:pt x="1" y="852"/>
                    <a:pt x="22" y="1313"/>
                  </a:cubicBezTo>
                  <a:cubicBezTo>
                    <a:pt x="35" y="1544"/>
                    <a:pt x="86" y="1783"/>
                    <a:pt x="146" y="2014"/>
                  </a:cubicBezTo>
                  <a:cubicBezTo>
                    <a:pt x="197" y="2207"/>
                    <a:pt x="253" y="2386"/>
                    <a:pt x="300" y="2549"/>
                  </a:cubicBezTo>
                  <a:cubicBezTo>
                    <a:pt x="313" y="2587"/>
                    <a:pt x="321" y="2621"/>
                    <a:pt x="330" y="2655"/>
                  </a:cubicBezTo>
                  <a:cubicBezTo>
                    <a:pt x="407" y="2925"/>
                    <a:pt x="535" y="3724"/>
                    <a:pt x="612" y="4057"/>
                  </a:cubicBezTo>
                  <a:cubicBezTo>
                    <a:pt x="633" y="4156"/>
                    <a:pt x="689" y="4160"/>
                    <a:pt x="689" y="4160"/>
                  </a:cubicBezTo>
                  <a:cubicBezTo>
                    <a:pt x="689" y="4160"/>
                    <a:pt x="1424" y="4584"/>
                    <a:pt x="2180" y="4584"/>
                  </a:cubicBezTo>
                  <a:cubicBezTo>
                    <a:pt x="2436" y="4584"/>
                    <a:pt x="2695" y="4535"/>
                    <a:pt x="2929" y="4404"/>
                  </a:cubicBezTo>
                  <a:cubicBezTo>
                    <a:pt x="2929" y="4404"/>
                    <a:pt x="3048" y="4040"/>
                    <a:pt x="2980" y="3916"/>
                  </a:cubicBezTo>
                  <a:cubicBezTo>
                    <a:pt x="2676" y="3318"/>
                    <a:pt x="2112" y="1796"/>
                    <a:pt x="1950" y="1360"/>
                  </a:cubicBezTo>
                  <a:cubicBezTo>
                    <a:pt x="1753" y="830"/>
                    <a:pt x="1287" y="129"/>
                    <a:pt x="76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92;p23">
              <a:extLst>
                <a:ext uri="{FF2B5EF4-FFF2-40B4-BE49-F238E27FC236}">
                  <a16:creationId xmlns:a16="http://schemas.microsoft.com/office/drawing/2014/main" id="{BFA72CD9-B972-42ED-941F-9CBE560E1AD9}"/>
                </a:ext>
              </a:extLst>
            </p:cNvPr>
            <p:cNvSpPr/>
            <p:nvPr/>
          </p:nvSpPr>
          <p:spPr>
            <a:xfrm>
              <a:off x="4310460" y="3377985"/>
              <a:ext cx="154672" cy="124372"/>
            </a:xfrm>
            <a:custGeom>
              <a:avLst/>
              <a:gdLst/>
              <a:ahLst/>
              <a:cxnLst/>
              <a:rect l="l" t="t" r="r" b="b"/>
              <a:pathLst>
                <a:path w="2001" h="1609" extrusionOk="0">
                  <a:moveTo>
                    <a:pt x="883" y="1"/>
                  </a:moveTo>
                  <a:cubicBezTo>
                    <a:pt x="846" y="1"/>
                    <a:pt x="807" y="7"/>
                    <a:pt x="765" y="21"/>
                  </a:cubicBezTo>
                  <a:cubicBezTo>
                    <a:pt x="428" y="137"/>
                    <a:pt x="539" y="432"/>
                    <a:pt x="466" y="517"/>
                  </a:cubicBezTo>
                  <a:cubicBezTo>
                    <a:pt x="440" y="546"/>
                    <a:pt x="399" y="551"/>
                    <a:pt x="352" y="551"/>
                  </a:cubicBezTo>
                  <a:cubicBezTo>
                    <a:pt x="325" y="551"/>
                    <a:pt x="296" y="549"/>
                    <a:pt x="267" y="549"/>
                  </a:cubicBezTo>
                  <a:cubicBezTo>
                    <a:pt x="196" y="549"/>
                    <a:pt x="126" y="560"/>
                    <a:pt x="86" y="633"/>
                  </a:cubicBezTo>
                  <a:cubicBezTo>
                    <a:pt x="0" y="779"/>
                    <a:pt x="247" y="1041"/>
                    <a:pt x="374" y="1041"/>
                  </a:cubicBezTo>
                  <a:cubicBezTo>
                    <a:pt x="381" y="1041"/>
                    <a:pt x="387" y="1040"/>
                    <a:pt x="393" y="1039"/>
                  </a:cubicBezTo>
                  <a:cubicBezTo>
                    <a:pt x="486" y="1015"/>
                    <a:pt x="545" y="926"/>
                    <a:pt x="629" y="926"/>
                  </a:cubicBezTo>
                  <a:cubicBezTo>
                    <a:pt x="653" y="926"/>
                    <a:pt x="680" y="934"/>
                    <a:pt x="710" y="953"/>
                  </a:cubicBezTo>
                  <a:cubicBezTo>
                    <a:pt x="819" y="1026"/>
                    <a:pt x="835" y="1096"/>
                    <a:pt x="896" y="1096"/>
                  </a:cubicBezTo>
                  <a:cubicBezTo>
                    <a:pt x="907" y="1096"/>
                    <a:pt x="918" y="1094"/>
                    <a:pt x="932" y="1090"/>
                  </a:cubicBezTo>
                  <a:cubicBezTo>
                    <a:pt x="1004" y="1067"/>
                    <a:pt x="1053" y="1024"/>
                    <a:pt x="1088" y="1024"/>
                  </a:cubicBezTo>
                  <a:cubicBezTo>
                    <a:pt x="1098" y="1024"/>
                    <a:pt x="1108" y="1028"/>
                    <a:pt x="1116" y="1039"/>
                  </a:cubicBezTo>
                  <a:cubicBezTo>
                    <a:pt x="1150" y="1081"/>
                    <a:pt x="1210" y="1269"/>
                    <a:pt x="1253" y="1286"/>
                  </a:cubicBezTo>
                  <a:cubicBezTo>
                    <a:pt x="1254" y="1287"/>
                    <a:pt x="1256" y="1287"/>
                    <a:pt x="1258" y="1287"/>
                  </a:cubicBezTo>
                  <a:cubicBezTo>
                    <a:pt x="1288" y="1287"/>
                    <a:pt x="1261" y="1171"/>
                    <a:pt x="1253" y="1081"/>
                  </a:cubicBezTo>
                  <a:cubicBezTo>
                    <a:pt x="1247" y="1019"/>
                    <a:pt x="1288" y="983"/>
                    <a:pt x="1336" y="983"/>
                  </a:cubicBezTo>
                  <a:cubicBezTo>
                    <a:pt x="1361" y="983"/>
                    <a:pt x="1387" y="993"/>
                    <a:pt x="1411" y="1013"/>
                  </a:cubicBezTo>
                  <a:cubicBezTo>
                    <a:pt x="1479" y="1073"/>
                    <a:pt x="1453" y="1180"/>
                    <a:pt x="1509" y="1248"/>
                  </a:cubicBezTo>
                  <a:cubicBezTo>
                    <a:pt x="1565" y="1316"/>
                    <a:pt x="1607" y="1291"/>
                    <a:pt x="1646" y="1381"/>
                  </a:cubicBezTo>
                  <a:cubicBezTo>
                    <a:pt x="1684" y="1475"/>
                    <a:pt x="1671" y="1594"/>
                    <a:pt x="1753" y="1607"/>
                  </a:cubicBezTo>
                  <a:cubicBezTo>
                    <a:pt x="1755" y="1608"/>
                    <a:pt x="1758" y="1608"/>
                    <a:pt x="1760" y="1608"/>
                  </a:cubicBezTo>
                  <a:cubicBezTo>
                    <a:pt x="1790" y="1608"/>
                    <a:pt x="1805" y="1564"/>
                    <a:pt x="1817" y="1513"/>
                  </a:cubicBezTo>
                  <a:cubicBezTo>
                    <a:pt x="1838" y="1410"/>
                    <a:pt x="1877" y="1312"/>
                    <a:pt x="1932" y="1222"/>
                  </a:cubicBezTo>
                  <a:cubicBezTo>
                    <a:pt x="1941" y="1205"/>
                    <a:pt x="1949" y="1188"/>
                    <a:pt x="1949" y="1167"/>
                  </a:cubicBezTo>
                  <a:cubicBezTo>
                    <a:pt x="1954" y="1111"/>
                    <a:pt x="1885" y="979"/>
                    <a:pt x="1872" y="923"/>
                  </a:cubicBezTo>
                  <a:cubicBezTo>
                    <a:pt x="1834" y="765"/>
                    <a:pt x="2001" y="453"/>
                    <a:pt x="1817" y="333"/>
                  </a:cubicBezTo>
                  <a:cubicBezTo>
                    <a:pt x="1764" y="298"/>
                    <a:pt x="1713" y="286"/>
                    <a:pt x="1666" y="286"/>
                  </a:cubicBezTo>
                  <a:cubicBezTo>
                    <a:pt x="1580" y="286"/>
                    <a:pt x="1503" y="324"/>
                    <a:pt x="1435" y="324"/>
                  </a:cubicBezTo>
                  <a:cubicBezTo>
                    <a:pt x="1415" y="324"/>
                    <a:pt x="1395" y="321"/>
                    <a:pt x="1376" y="312"/>
                  </a:cubicBezTo>
                  <a:cubicBezTo>
                    <a:pt x="1276" y="267"/>
                    <a:pt x="1125" y="1"/>
                    <a:pt x="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93;p23">
              <a:extLst>
                <a:ext uri="{FF2B5EF4-FFF2-40B4-BE49-F238E27FC236}">
                  <a16:creationId xmlns:a16="http://schemas.microsoft.com/office/drawing/2014/main" id="{1C74DBA6-163A-40A7-946E-26F90E3E3EFF}"/>
                </a:ext>
              </a:extLst>
            </p:cNvPr>
            <p:cNvSpPr/>
            <p:nvPr/>
          </p:nvSpPr>
          <p:spPr>
            <a:xfrm>
              <a:off x="4429345" y="3642886"/>
              <a:ext cx="78380" cy="88660"/>
            </a:xfrm>
            <a:custGeom>
              <a:avLst/>
              <a:gdLst/>
              <a:ahLst/>
              <a:cxnLst/>
              <a:rect l="l" t="t" r="r" b="b"/>
              <a:pathLst>
                <a:path w="1014" h="1147" extrusionOk="0">
                  <a:moveTo>
                    <a:pt x="1014" y="1"/>
                  </a:moveTo>
                  <a:lnTo>
                    <a:pt x="625" y="48"/>
                  </a:lnTo>
                  <a:cubicBezTo>
                    <a:pt x="625" y="48"/>
                    <a:pt x="240" y="347"/>
                    <a:pt x="1" y="612"/>
                  </a:cubicBezTo>
                  <a:cubicBezTo>
                    <a:pt x="52" y="805"/>
                    <a:pt x="108" y="984"/>
                    <a:pt x="155" y="1147"/>
                  </a:cubicBezTo>
                  <a:cubicBezTo>
                    <a:pt x="916" y="428"/>
                    <a:pt x="1014" y="1"/>
                    <a:pt x="1014" y="1"/>
                  </a:cubicBezTo>
                  <a:close/>
                </a:path>
              </a:pathLst>
            </a:custGeom>
            <a:solidFill>
              <a:srgbClr val="E3F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94;p23">
              <a:extLst>
                <a:ext uri="{FF2B5EF4-FFF2-40B4-BE49-F238E27FC236}">
                  <a16:creationId xmlns:a16="http://schemas.microsoft.com/office/drawing/2014/main" id="{5F708A8B-EFB5-4566-A01C-47FEC2A495C0}"/>
                </a:ext>
              </a:extLst>
            </p:cNvPr>
            <p:cNvSpPr/>
            <p:nvPr/>
          </p:nvSpPr>
          <p:spPr>
            <a:xfrm>
              <a:off x="4359158" y="3595039"/>
              <a:ext cx="146324" cy="157378"/>
            </a:xfrm>
            <a:custGeom>
              <a:avLst/>
              <a:gdLst/>
              <a:ahLst/>
              <a:cxnLst/>
              <a:rect l="l" t="t" r="r" b="b"/>
              <a:pathLst>
                <a:path w="1893" h="2036" extrusionOk="0">
                  <a:moveTo>
                    <a:pt x="1157" y="0"/>
                  </a:moveTo>
                  <a:cubicBezTo>
                    <a:pt x="1157" y="0"/>
                    <a:pt x="178" y="1261"/>
                    <a:pt x="80" y="1522"/>
                  </a:cubicBezTo>
                  <a:cubicBezTo>
                    <a:pt x="1" y="1741"/>
                    <a:pt x="157" y="2035"/>
                    <a:pt x="389" y="2035"/>
                  </a:cubicBezTo>
                  <a:cubicBezTo>
                    <a:pt x="433" y="2035"/>
                    <a:pt x="480" y="2025"/>
                    <a:pt x="528" y="2001"/>
                  </a:cubicBezTo>
                  <a:cubicBezTo>
                    <a:pt x="832" y="1851"/>
                    <a:pt x="1892" y="445"/>
                    <a:pt x="1892" y="445"/>
                  </a:cubicBezTo>
                  <a:lnTo>
                    <a:pt x="1157" y="0"/>
                  </a:lnTo>
                  <a:close/>
                </a:path>
              </a:pathLst>
            </a:custGeom>
            <a:solidFill>
              <a:srgbClr val="FD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95;p23">
              <a:extLst>
                <a:ext uri="{FF2B5EF4-FFF2-40B4-BE49-F238E27FC236}">
                  <a16:creationId xmlns:a16="http://schemas.microsoft.com/office/drawing/2014/main" id="{0FF9F72A-C494-4F9E-9DD2-CBE442254FDC}"/>
                </a:ext>
              </a:extLst>
            </p:cNvPr>
            <p:cNvSpPr/>
            <p:nvPr/>
          </p:nvSpPr>
          <p:spPr>
            <a:xfrm>
              <a:off x="4226205" y="3702406"/>
              <a:ext cx="177784" cy="81008"/>
            </a:xfrm>
            <a:custGeom>
              <a:avLst/>
              <a:gdLst/>
              <a:ahLst/>
              <a:cxnLst/>
              <a:rect l="l" t="t" r="r" b="b"/>
              <a:pathLst>
                <a:path w="2300" h="1048" extrusionOk="0">
                  <a:moveTo>
                    <a:pt x="1889" y="0"/>
                  </a:moveTo>
                  <a:cubicBezTo>
                    <a:pt x="1889" y="0"/>
                    <a:pt x="1488" y="163"/>
                    <a:pt x="1107" y="342"/>
                  </a:cubicBezTo>
                  <a:cubicBezTo>
                    <a:pt x="727" y="522"/>
                    <a:pt x="26" y="736"/>
                    <a:pt x="26" y="736"/>
                  </a:cubicBezTo>
                  <a:cubicBezTo>
                    <a:pt x="26" y="736"/>
                    <a:pt x="0" y="954"/>
                    <a:pt x="94" y="1048"/>
                  </a:cubicBezTo>
                  <a:cubicBezTo>
                    <a:pt x="94" y="1048"/>
                    <a:pt x="248" y="1022"/>
                    <a:pt x="675" y="949"/>
                  </a:cubicBezTo>
                  <a:cubicBezTo>
                    <a:pt x="1103" y="877"/>
                    <a:pt x="2065" y="791"/>
                    <a:pt x="2300" y="577"/>
                  </a:cubicBezTo>
                  <a:lnTo>
                    <a:pt x="1889" y="0"/>
                  </a:lnTo>
                  <a:close/>
                </a:path>
              </a:pathLst>
            </a:custGeom>
            <a:solidFill>
              <a:srgbClr val="FD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96;p23">
              <a:extLst>
                <a:ext uri="{FF2B5EF4-FFF2-40B4-BE49-F238E27FC236}">
                  <a16:creationId xmlns:a16="http://schemas.microsoft.com/office/drawing/2014/main" id="{591EF285-B672-4C22-B965-9028F81D66C3}"/>
                </a:ext>
              </a:extLst>
            </p:cNvPr>
            <p:cNvSpPr/>
            <p:nvPr/>
          </p:nvSpPr>
          <p:spPr>
            <a:xfrm>
              <a:off x="4226514" y="3573936"/>
              <a:ext cx="304707" cy="214114"/>
            </a:xfrm>
            <a:custGeom>
              <a:avLst/>
              <a:gdLst/>
              <a:ahLst/>
              <a:cxnLst/>
              <a:rect l="l" t="t" r="r" b="b"/>
              <a:pathLst>
                <a:path w="3942" h="2770" extrusionOk="0">
                  <a:moveTo>
                    <a:pt x="3419" y="1"/>
                  </a:moveTo>
                  <a:cubicBezTo>
                    <a:pt x="2857" y="1"/>
                    <a:pt x="2062" y="1241"/>
                    <a:pt x="1813" y="1564"/>
                  </a:cubicBezTo>
                  <a:cubicBezTo>
                    <a:pt x="1783" y="1603"/>
                    <a:pt x="0" y="2359"/>
                    <a:pt x="0" y="2359"/>
                  </a:cubicBezTo>
                  <a:cubicBezTo>
                    <a:pt x="17" y="2611"/>
                    <a:pt x="171" y="2769"/>
                    <a:pt x="171" y="2769"/>
                  </a:cubicBezTo>
                  <a:cubicBezTo>
                    <a:pt x="1304" y="2611"/>
                    <a:pt x="2368" y="2299"/>
                    <a:pt x="2394" y="2278"/>
                  </a:cubicBezTo>
                  <a:cubicBezTo>
                    <a:pt x="2898" y="1816"/>
                    <a:pt x="3941" y="812"/>
                    <a:pt x="3873" y="466"/>
                  </a:cubicBezTo>
                  <a:cubicBezTo>
                    <a:pt x="3783" y="42"/>
                    <a:pt x="3493" y="8"/>
                    <a:pt x="3493" y="8"/>
                  </a:cubicBezTo>
                  <a:cubicBezTo>
                    <a:pt x="3469" y="3"/>
                    <a:pt x="3444" y="1"/>
                    <a:pt x="3419"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97;p23">
              <a:extLst>
                <a:ext uri="{FF2B5EF4-FFF2-40B4-BE49-F238E27FC236}">
                  <a16:creationId xmlns:a16="http://schemas.microsoft.com/office/drawing/2014/main" id="{553AEA04-0762-4646-88BF-D337B4EB37FC}"/>
                </a:ext>
              </a:extLst>
            </p:cNvPr>
            <p:cNvSpPr/>
            <p:nvPr/>
          </p:nvSpPr>
          <p:spPr>
            <a:xfrm>
              <a:off x="4411875" y="3881507"/>
              <a:ext cx="86264" cy="464249"/>
            </a:xfrm>
            <a:custGeom>
              <a:avLst/>
              <a:gdLst/>
              <a:ahLst/>
              <a:cxnLst/>
              <a:rect l="l" t="t" r="r" b="b"/>
              <a:pathLst>
                <a:path w="1116" h="6006" extrusionOk="0">
                  <a:moveTo>
                    <a:pt x="701" y="0"/>
                  </a:moveTo>
                  <a:cubicBezTo>
                    <a:pt x="701" y="0"/>
                    <a:pt x="73" y="2616"/>
                    <a:pt x="52" y="2753"/>
                  </a:cubicBezTo>
                  <a:cubicBezTo>
                    <a:pt x="0" y="3095"/>
                    <a:pt x="500" y="6006"/>
                    <a:pt x="500" y="6006"/>
                  </a:cubicBezTo>
                  <a:cubicBezTo>
                    <a:pt x="500" y="6006"/>
                    <a:pt x="504" y="6006"/>
                    <a:pt x="510" y="6006"/>
                  </a:cubicBezTo>
                  <a:cubicBezTo>
                    <a:pt x="565" y="6006"/>
                    <a:pt x="851" y="6002"/>
                    <a:pt x="1039" y="5933"/>
                  </a:cubicBezTo>
                  <a:cubicBezTo>
                    <a:pt x="1039" y="5933"/>
                    <a:pt x="1073" y="4689"/>
                    <a:pt x="1073" y="4275"/>
                  </a:cubicBezTo>
                  <a:cubicBezTo>
                    <a:pt x="1073" y="3732"/>
                    <a:pt x="1116" y="3091"/>
                    <a:pt x="1086" y="2586"/>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98;p23">
              <a:extLst>
                <a:ext uri="{FF2B5EF4-FFF2-40B4-BE49-F238E27FC236}">
                  <a16:creationId xmlns:a16="http://schemas.microsoft.com/office/drawing/2014/main" id="{4DD2A90E-3F17-49B0-91E3-E0F47408797D}"/>
                </a:ext>
              </a:extLst>
            </p:cNvPr>
            <p:cNvSpPr/>
            <p:nvPr/>
          </p:nvSpPr>
          <p:spPr>
            <a:xfrm>
              <a:off x="4461424" y="3775763"/>
              <a:ext cx="214810" cy="315992"/>
            </a:xfrm>
            <a:custGeom>
              <a:avLst/>
              <a:gdLst/>
              <a:ahLst/>
              <a:cxnLst/>
              <a:rect l="l" t="t" r="r" b="b"/>
              <a:pathLst>
                <a:path w="2779" h="4088" extrusionOk="0">
                  <a:moveTo>
                    <a:pt x="2065" y="0"/>
                  </a:moveTo>
                  <a:lnTo>
                    <a:pt x="1" y="569"/>
                  </a:lnTo>
                  <a:cubicBezTo>
                    <a:pt x="1" y="569"/>
                    <a:pt x="73" y="2261"/>
                    <a:pt x="112" y="3061"/>
                  </a:cubicBezTo>
                  <a:cubicBezTo>
                    <a:pt x="142" y="3698"/>
                    <a:pt x="120" y="3975"/>
                    <a:pt x="120" y="3975"/>
                  </a:cubicBezTo>
                  <a:cubicBezTo>
                    <a:pt x="120" y="3975"/>
                    <a:pt x="619" y="4087"/>
                    <a:pt x="1360" y="4087"/>
                  </a:cubicBezTo>
                  <a:cubicBezTo>
                    <a:pt x="1760" y="4087"/>
                    <a:pt x="2231" y="4055"/>
                    <a:pt x="2732" y="3954"/>
                  </a:cubicBezTo>
                  <a:cubicBezTo>
                    <a:pt x="2732" y="3954"/>
                    <a:pt x="2779" y="3044"/>
                    <a:pt x="2719" y="2155"/>
                  </a:cubicBezTo>
                  <a:cubicBezTo>
                    <a:pt x="2685" y="1625"/>
                    <a:pt x="2561" y="1103"/>
                    <a:pt x="2343" y="620"/>
                  </a:cubicBezTo>
                  <a:cubicBezTo>
                    <a:pt x="2236" y="376"/>
                    <a:pt x="2138" y="176"/>
                    <a:pt x="2065"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99;p23">
              <a:extLst>
                <a:ext uri="{FF2B5EF4-FFF2-40B4-BE49-F238E27FC236}">
                  <a16:creationId xmlns:a16="http://schemas.microsoft.com/office/drawing/2014/main" id="{F42903F6-6247-4D9D-AF75-8D7CE7189A13}"/>
                </a:ext>
              </a:extLst>
            </p:cNvPr>
            <p:cNvSpPr/>
            <p:nvPr/>
          </p:nvSpPr>
          <p:spPr>
            <a:xfrm>
              <a:off x="4913773" y="3009194"/>
              <a:ext cx="678672" cy="1693434"/>
            </a:xfrm>
            <a:custGeom>
              <a:avLst/>
              <a:gdLst/>
              <a:ahLst/>
              <a:cxnLst/>
              <a:rect l="l" t="t" r="r" b="b"/>
              <a:pathLst>
                <a:path w="8780" h="21908" extrusionOk="0">
                  <a:moveTo>
                    <a:pt x="0" y="1"/>
                  </a:moveTo>
                  <a:lnTo>
                    <a:pt x="2945" y="21907"/>
                  </a:lnTo>
                  <a:lnTo>
                    <a:pt x="3112" y="21886"/>
                  </a:lnTo>
                  <a:lnTo>
                    <a:pt x="188" y="167"/>
                  </a:lnTo>
                  <a:lnTo>
                    <a:pt x="5689" y="167"/>
                  </a:lnTo>
                  <a:lnTo>
                    <a:pt x="8613" y="21907"/>
                  </a:lnTo>
                  <a:lnTo>
                    <a:pt x="8780" y="21886"/>
                  </a:lnTo>
                  <a:lnTo>
                    <a:pt x="58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800;p23">
              <a:extLst>
                <a:ext uri="{FF2B5EF4-FFF2-40B4-BE49-F238E27FC236}">
                  <a16:creationId xmlns:a16="http://schemas.microsoft.com/office/drawing/2014/main" id="{EF5C30C1-7BA0-4CC3-A040-6FECFE7C0635}"/>
                </a:ext>
              </a:extLst>
            </p:cNvPr>
            <p:cNvSpPr/>
            <p:nvPr/>
          </p:nvSpPr>
          <p:spPr>
            <a:xfrm>
              <a:off x="4921039" y="3009194"/>
              <a:ext cx="438200" cy="12986"/>
            </a:xfrm>
            <a:custGeom>
              <a:avLst/>
              <a:gdLst/>
              <a:ahLst/>
              <a:cxnLst/>
              <a:rect l="l" t="t" r="r" b="b"/>
              <a:pathLst>
                <a:path w="5669" h="168" extrusionOk="0">
                  <a:moveTo>
                    <a:pt x="0" y="1"/>
                  </a:moveTo>
                  <a:lnTo>
                    <a:pt x="0" y="167"/>
                  </a:lnTo>
                  <a:lnTo>
                    <a:pt x="5668" y="167"/>
                  </a:lnTo>
                  <a:lnTo>
                    <a:pt x="5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801;p23">
              <a:extLst>
                <a:ext uri="{FF2B5EF4-FFF2-40B4-BE49-F238E27FC236}">
                  <a16:creationId xmlns:a16="http://schemas.microsoft.com/office/drawing/2014/main" id="{F81FA767-AAE8-40DD-BE11-BE7EA8EA71CF}"/>
                </a:ext>
              </a:extLst>
            </p:cNvPr>
            <p:cNvSpPr/>
            <p:nvPr/>
          </p:nvSpPr>
          <p:spPr>
            <a:xfrm>
              <a:off x="4949408" y="3184352"/>
              <a:ext cx="438200" cy="12909"/>
            </a:xfrm>
            <a:custGeom>
              <a:avLst/>
              <a:gdLst/>
              <a:ahLst/>
              <a:cxnLst/>
              <a:rect l="l" t="t" r="r" b="b"/>
              <a:pathLst>
                <a:path w="5669" h="167" extrusionOk="0">
                  <a:moveTo>
                    <a:pt x="1" y="0"/>
                  </a:moveTo>
                  <a:lnTo>
                    <a:pt x="1" y="167"/>
                  </a:lnTo>
                  <a:lnTo>
                    <a:pt x="5669" y="167"/>
                  </a:lnTo>
                  <a:lnTo>
                    <a:pt x="56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02;p23">
              <a:extLst>
                <a:ext uri="{FF2B5EF4-FFF2-40B4-BE49-F238E27FC236}">
                  <a16:creationId xmlns:a16="http://schemas.microsoft.com/office/drawing/2014/main" id="{8A3EAD3A-E7E8-47DE-93FF-2E45DEBC0DCB}"/>
                </a:ext>
              </a:extLst>
            </p:cNvPr>
            <p:cNvSpPr/>
            <p:nvPr/>
          </p:nvSpPr>
          <p:spPr>
            <a:xfrm>
              <a:off x="4969892" y="3359124"/>
              <a:ext cx="438200" cy="12909"/>
            </a:xfrm>
            <a:custGeom>
              <a:avLst/>
              <a:gdLst/>
              <a:ahLst/>
              <a:cxnLst/>
              <a:rect l="l" t="t" r="r" b="b"/>
              <a:pathLst>
                <a:path w="5669" h="167" extrusionOk="0">
                  <a:moveTo>
                    <a:pt x="1" y="0"/>
                  </a:moveTo>
                  <a:lnTo>
                    <a:pt x="1" y="167"/>
                  </a:lnTo>
                  <a:lnTo>
                    <a:pt x="5669" y="167"/>
                  </a:lnTo>
                  <a:lnTo>
                    <a:pt x="56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803;p23">
              <a:extLst>
                <a:ext uri="{FF2B5EF4-FFF2-40B4-BE49-F238E27FC236}">
                  <a16:creationId xmlns:a16="http://schemas.microsoft.com/office/drawing/2014/main" id="{A282841F-36AA-4DE9-B433-E8A39A6C8EB2}"/>
                </a:ext>
              </a:extLst>
            </p:cNvPr>
            <p:cNvSpPr/>
            <p:nvPr/>
          </p:nvSpPr>
          <p:spPr>
            <a:xfrm>
              <a:off x="4994705" y="3534205"/>
              <a:ext cx="437890" cy="12677"/>
            </a:xfrm>
            <a:custGeom>
              <a:avLst/>
              <a:gdLst/>
              <a:ahLst/>
              <a:cxnLst/>
              <a:rect l="l" t="t" r="r" b="b"/>
              <a:pathLst>
                <a:path w="5665" h="164" extrusionOk="0">
                  <a:moveTo>
                    <a:pt x="0" y="1"/>
                  </a:moveTo>
                  <a:lnTo>
                    <a:pt x="0" y="163"/>
                  </a:lnTo>
                  <a:lnTo>
                    <a:pt x="5664" y="163"/>
                  </a:lnTo>
                  <a:lnTo>
                    <a:pt x="56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804;p23">
              <a:extLst>
                <a:ext uri="{FF2B5EF4-FFF2-40B4-BE49-F238E27FC236}">
                  <a16:creationId xmlns:a16="http://schemas.microsoft.com/office/drawing/2014/main" id="{8BC36974-2817-4018-950D-47B0594A54EA}"/>
                </a:ext>
              </a:extLst>
            </p:cNvPr>
            <p:cNvSpPr/>
            <p:nvPr/>
          </p:nvSpPr>
          <p:spPr>
            <a:xfrm>
              <a:off x="5014880" y="3708977"/>
              <a:ext cx="438200" cy="12986"/>
            </a:xfrm>
            <a:custGeom>
              <a:avLst/>
              <a:gdLst/>
              <a:ahLst/>
              <a:cxnLst/>
              <a:rect l="l" t="t" r="r" b="b"/>
              <a:pathLst>
                <a:path w="5669" h="168" extrusionOk="0">
                  <a:moveTo>
                    <a:pt x="0" y="1"/>
                  </a:moveTo>
                  <a:lnTo>
                    <a:pt x="0" y="168"/>
                  </a:lnTo>
                  <a:lnTo>
                    <a:pt x="5668" y="168"/>
                  </a:lnTo>
                  <a:lnTo>
                    <a:pt x="5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805;p23">
              <a:extLst>
                <a:ext uri="{FF2B5EF4-FFF2-40B4-BE49-F238E27FC236}">
                  <a16:creationId xmlns:a16="http://schemas.microsoft.com/office/drawing/2014/main" id="{B2785059-7384-469D-BE03-D918BD4ECCC6}"/>
                </a:ext>
              </a:extLst>
            </p:cNvPr>
            <p:cNvSpPr/>
            <p:nvPr/>
          </p:nvSpPr>
          <p:spPr>
            <a:xfrm>
              <a:off x="5041316" y="3884135"/>
              <a:ext cx="438200" cy="12599"/>
            </a:xfrm>
            <a:custGeom>
              <a:avLst/>
              <a:gdLst/>
              <a:ahLst/>
              <a:cxnLst/>
              <a:rect l="l" t="t" r="r" b="b"/>
              <a:pathLst>
                <a:path w="5669" h="163" extrusionOk="0">
                  <a:moveTo>
                    <a:pt x="0" y="0"/>
                  </a:moveTo>
                  <a:lnTo>
                    <a:pt x="0" y="163"/>
                  </a:lnTo>
                  <a:lnTo>
                    <a:pt x="5668" y="163"/>
                  </a:lnTo>
                  <a:lnTo>
                    <a:pt x="56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806;p23">
              <a:extLst>
                <a:ext uri="{FF2B5EF4-FFF2-40B4-BE49-F238E27FC236}">
                  <a16:creationId xmlns:a16="http://schemas.microsoft.com/office/drawing/2014/main" id="{4C2074E5-582D-410B-9A2E-6AD5609A01C6}"/>
                </a:ext>
              </a:extLst>
            </p:cNvPr>
            <p:cNvSpPr/>
            <p:nvPr/>
          </p:nvSpPr>
          <p:spPr>
            <a:xfrm>
              <a:off x="5062418" y="4058907"/>
              <a:ext cx="437890" cy="12986"/>
            </a:xfrm>
            <a:custGeom>
              <a:avLst/>
              <a:gdLst/>
              <a:ahLst/>
              <a:cxnLst/>
              <a:rect l="l" t="t" r="r" b="b"/>
              <a:pathLst>
                <a:path w="5665" h="168" extrusionOk="0">
                  <a:moveTo>
                    <a:pt x="1" y="0"/>
                  </a:moveTo>
                  <a:lnTo>
                    <a:pt x="1" y="167"/>
                  </a:lnTo>
                  <a:lnTo>
                    <a:pt x="5664" y="167"/>
                  </a:lnTo>
                  <a:lnTo>
                    <a:pt x="56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807;p23">
              <a:extLst>
                <a:ext uri="{FF2B5EF4-FFF2-40B4-BE49-F238E27FC236}">
                  <a16:creationId xmlns:a16="http://schemas.microsoft.com/office/drawing/2014/main" id="{C5008E30-CA87-4CAC-84F9-1A62F7DB3738}"/>
                </a:ext>
              </a:extLst>
            </p:cNvPr>
            <p:cNvSpPr/>
            <p:nvPr/>
          </p:nvSpPr>
          <p:spPr>
            <a:xfrm>
              <a:off x="5086922" y="4233988"/>
              <a:ext cx="438122" cy="12677"/>
            </a:xfrm>
            <a:custGeom>
              <a:avLst/>
              <a:gdLst/>
              <a:ahLst/>
              <a:cxnLst/>
              <a:rect l="l" t="t" r="r" b="b"/>
              <a:pathLst>
                <a:path w="5668" h="164" extrusionOk="0">
                  <a:moveTo>
                    <a:pt x="0" y="1"/>
                  </a:moveTo>
                  <a:lnTo>
                    <a:pt x="0" y="163"/>
                  </a:lnTo>
                  <a:lnTo>
                    <a:pt x="5668" y="163"/>
                  </a:lnTo>
                  <a:lnTo>
                    <a:pt x="5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808;p23">
              <a:extLst>
                <a:ext uri="{FF2B5EF4-FFF2-40B4-BE49-F238E27FC236}">
                  <a16:creationId xmlns:a16="http://schemas.microsoft.com/office/drawing/2014/main" id="{FFFE88B3-4CC6-4AB0-8E65-2B9A727F9456}"/>
                </a:ext>
              </a:extLst>
            </p:cNvPr>
            <p:cNvSpPr/>
            <p:nvPr/>
          </p:nvSpPr>
          <p:spPr>
            <a:xfrm>
              <a:off x="5112662" y="4408837"/>
              <a:ext cx="437890" cy="12909"/>
            </a:xfrm>
            <a:custGeom>
              <a:avLst/>
              <a:gdLst/>
              <a:ahLst/>
              <a:cxnLst/>
              <a:rect l="l" t="t" r="r" b="b"/>
              <a:pathLst>
                <a:path w="5665" h="167" extrusionOk="0">
                  <a:moveTo>
                    <a:pt x="0" y="0"/>
                  </a:moveTo>
                  <a:lnTo>
                    <a:pt x="0" y="167"/>
                  </a:lnTo>
                  <a:lnTo>
                    <a:pt x="5664" y="167"/>
                  </a:lnTo>
                  <a:lnTo>
                    <a:pt x="56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809;p23">
              <a:extLst>
                <a:ext uri="{FF2B5EF4-FFF2-40B4-BE49-F238E27FC236}">
                  <a16:creationId xmlns:a16="http://schemas.microsoft.com/office/drawing/2014/main" id="{25ABC6BC-390F-4F54-9D0B-FC51F0A7037A}"/>
                </a:ext>
              </a:extLst>
            </p:cNvPr>
            <p:cNvSpPr/>
            <p:nvPr/>
          </p:nvSpPr>
          <p:spPr>
            <a:xfrm>
              <a:off x="5145050" y="3464868"/>
              <a:ext cx="54572" cy="41818"/>
            </a:xfrm>
            <a:custGeom>
              <a:avLst/>
              <a:gdLst/>
              <a:ahLst/>
              <a:cxnLst/>
              <a:rect l="l" t="t" r="r" b="b"/>
              <a:pathLst>
                <a:path w="706" h="541" extrusionOk="0">
                  <a:moveTo>
                    <a:pt x="505" y="0"/>
                  </a:moveTo>
                  <a:lnTo>
                    <a:pt x="0" y="120"/>
                  </a:lnTo>
                  <a:lnTo>
                    <a:pt x="278" y="509"/>
                  </a:lnTo>
                  <a:cubicBezTo>
                    <a:pt x="331" y="532"/>
                    <a:pt x="384" y="540"/>
                    <a:pt x="434" y="540"/>
                  </a:cubicBezTo>
                  <a:cubicBezTo>
                    <a:pt x="586" y="540"/>
                    <a:pt x="706" y="457"/>
                    <a:pt x="706" y="457"/>
                  </a:cubicBezTo>
                  <a:lnTo>
                    <a:pt x="505" y="0"/>
                  </a:ln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810;p23">
              <a:extLst>
                <a:ext uri="{FF2B5EF4-FFF2-40B4-BE49-F238E27FC236}">
                  <a16:creationId xmlns:a16="http://schemas.microsoft.com/office/drawing/2014/main" id="{ECB28AC2-EE99-437C-841F-8BA77023617E}"/>
                </a:ext>
              </a:extLst>
            </p:cNvPr>
            <p:cNvSpPr/>
            <p:nvPr/>
          </p:nvSpPr>
          <p:spPr>
            <a:xfrm>
              <a:off x="5105087" y="3492927"/>
              <a:ext cx="104429" cy="49007"/>
            </a:xfrm>
            <a:custGeom>
              <a:avLst/>
              <a:gdLst/>
              <a:ahLst/>
              <a:cxnLst/>
              <a:rect l="l" t="t" r="r" b="b"/>
              <a:pathLst>
                <a:path w="1351" h="634" extrusionOk="0">
                  <a:moveTo>
                    <a:pt x="1180" y="0"/>
                  </a:moveTo>
                  <a:cubicBezTo>
                    <a:pt x="1129" y="120"/>
                    <a:pt x="795" y="146"/>
                    <a:pt x="795" y="146"/>
                  </a:cubicBezTo>
                  <a:cubicBezTo>
                    <a:pt x="795" y="146"/>
                    <a:pt x="757" y="150"/>
                    <a:pt x="671" y="201"/>
                  </a:cubicBezTo>
                  <a:cubicBezTo>
                    <a:pt x="552" y="270"/>
                    <a:pt x="398" y="368"/>
                    <a:pt x="252" y="394"/>
                  </a:cubicBezTo>
                  <a:cubicBezTo>
                    <a:pt x="0" y="432"/>
                    <a:pt x="21" y="599"/>
                    <a:pt x="77" y="616"/>
                  </a:cubicBezTo>
                  <a:cubicBezTo>
                    <a:pt x="106" y="628"/>
                    <a:pt x="172" y="633"/>
                    <a:pt x="245" y="633"/>
                  </a:cubicBezTo>
                  <a:cubicBezTo>
                    <a:pt x="301" y="633"/>
                    <a:pt x="362" y="630"/>
                    <a:pt x="415" y="624"/>
                  </a:cubicBezTo>
                  <a:cubicBezTo>
                    <a:pt x="530" y="612"/>
                    <a:pt x="753" y="556"/>
                    <a:pt x="823" y="556"/>
                  </a:cubicBezTo>
                  <a:cubicBezTo>
                    <a:pt x="825" y="556"/>
                    <a:pt x="827" y="556"/>
                    <a:pt x="829" y="556"/>
                  </a:cubicBezTo>
                  <a:cubicBezTo>
                    <a:pt x="877" y="560"/>
                    <a:pt x="937" y="579"/>
                    <a:pt x="1040" y="579"/>
                  </a:cubicBezTo>
                  <a:cubicBezTo>
                    <a:pt x="1057" y="579"/>
                    <a:pt x="1075" y="579"/>
                    <a:pt x="1094" y="577"/>
                  </a:cubicBezTo>
                  <a:cubicBezTo>
                    <a:pt x="1235" y="565"/>
                    <a:pt x="1334" y="535"/>
                    <a:pt x="1329" y="509"/>
                  </a:cubicBezTo>
                  <a:cubicBezTo>
                    <a:pt x="1329" y="483"/>
                    <a:pt x="1351" y="385"/>
                    <a:pt x="1329" y="274"/>
                  </a:cubicBezTo>
                  <a:cubicBezTo>
                    <a:pt x="1304" y="163"/>
                    <a:pt x="1180" y="0"/>
                    <a:pt x="1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811;p23">
              <a:extLst>
                <a:ext uri="{FF2B5EF4-FFF2-40B4-BE49-F238E27FC236}">
                  <a16:creationId xmlns:a16="http://schemas.microsoft.com/office/drawing/2014/main" id="{69B51F4C-9715-45A6-B603-5DE50C21E75A}"/>
                </a:ext>
              </a:extLst>
            </p:cNvPr>
            <p:cNvSpPr/>
            <p:nvPr/>
          </p:nvSpPr>
          <p:spPr>
            <a:xfrm>
              <a:off x="5324459" y="3625726"/>
              <a:ext cx="46301" cy="44833"/>
            </a:xfrm>
            <a:custGeom>
              <a:avLst/>
              <a:gdLst/>
              <a:ahLst/>
              <a:cxnLst/>
              <a:rect l="l" t="t" r="r" b="b"/>
              <a:pathLst>
                <a:path w="599" h="580" extrusionOk="0">
                  <a:moveTo>
                    <a:pt x="466" y="1"/>
                  </a:moveTo>
                  <a:lnTo>
                    <a:pt x="0" y="31"/>
                  </a:lnTo>
                  <a:lnTo>
                    <a:pt x="227" y="573"/>
                  </a:lnTo>
                  <a:cubicBezTo>
                    <a:pt x="251" y="577"/>
                    <a:pt x="274" y="579"/>
                    <a:pt x="297" y="579"/>
                  </a:cubicBezTo>
                  <a:cubicBezTo>
                    <a:pt x="489" y="579"/>
                    <a:pt x="599" y="445"/>
                    <a:pt x="599" y="445"/>
                  </a:cubicBezTo>
                  <a:lnTo>
                    <a:pt x="466" y="1"/>
                  </a:ln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812;p23">
              <a:extLst>
                <a:ext uri="{FF2B5EF4-FFF2-40B4-BE49-F238E27FC236}">
                  <a16:creationId xmlns:a16="http://schemas.microsoft.com/office/drawing/2014/main" id="{028F6EDA-8427-4E78-B93B-637A162B9B96}"/>
                </a:ext>
              </a:extLst>
            </p:cNvPr>
            <p:cNvSpPr/>
            <p:nvPr/>
          </p:nvSpPr>
          <p:spPr>
            <a:xfrm>
              <a:off x="5289752" y="3660124"/>
              <a:ext cx="98245" cy="53644"/>
            </a:xfrm>
            <a:custGeom>
              <a:avLst/>
              <a:gdLst/>
              <a:ahLst/>
              <a:cxnLst/>
              <a:rect l="l" t="t" r="r" b="b"/>
              <a:pathLst>
                <a:path w="1271" h="694" extrusionOk="0">
                  <a:moveTo>
                    <a:pt x="1048" y="0"/>
                  </a:moveTo>
                  <a:cubicBezTo>
                    <a:pt x="988" y="52"/>
                    <a:pt x="676" y="128"/>
                    <a:pt x="676" y="128"/>
                  </a:cubicBezTo>
                  <a:cubicBezTo>
                    <a:pt x="676" y="128"/>
                    <a:pt x="616" y="175"/>
                    <a:pt x="543" y="244"/>
                  </a:cubicBezTo>
                  <a:cubicBezTo>
                    <a:pt x="492" y="299"/>
                    <a:pt x="428" y="368"/>
                    <a:pt x="360" y="423"/>
                  </a:cubicBezTo>
                  <a:cubicBezTo>
                    <a:pt x="325" y="436"/>
                    <a:pt x="287" y="445"/>
                    <a:pt x="253" y="445"/>
                  </a:cubicBezTo>
                  <a:cubicBezTo>
                    <a:pt x="1" y="470"/>
                    <a:pt x="13" y="637"/>
                    <a:pt x="60" y="659"/>
                  </a:cubicBezTo>
                  <a:cubicBezTo>
                    <a:pt x="105" y="681"/>
                    <a:pt x="238" y="694"/>
                    <a:pt x="350" y="694"/>
                  </a:cubicBezTo>
                  <a:cubicBezTo>
                    <a:pt x="367" y="694"/>
                    <a:pt x="383" y="693"/>
                    <a:pt x="398" y="693"/>
                  </a:cubicBezTo>
                  <a:cubicBezTo>
                    <a:pt x="428" y="688"/>
                    <a:pt x="484" y="688"/>
                    <a:pt x="501" y="684"/>
                  </a:cubicBezTo>
                  <a:cubicBezTo>
                    <a:pt x="612" y="629"/>
                    <a:pt x="744" y="556"/>
                    <a:pt x="787" y="547"/>
                  </a:cubicBezTo>
                  <a:cubicBezTo>
                    <a:pt x="843" y="539"/>
                    <a:pt x="924" y="543"/>
                    <a:pt x="1052" y="496"/>
                  </a:cubicBezTo>
                  <a:cubicBezTo>
                    <a:pt x="1180" y="449"/>
                    <a:pt x="1270" y="393"/>
                    <a:pt x="1261" y="372"/>
                  </a:cubicBezTo>
                  <a:cubicBezTo>
                    <a:pt x="1253" y="346"/>
                    <a:pt x="1249" y="248"/>
                    <a:pt x="1197" y="146"/>
                  </a:cubicBezTo>
                  <a:cubicBezTo>
                    <a:pt x="1146" y="47"/>
                    <a:pt x="1048"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813;p23">
              <a:extLst>
                <a:ext uri="{FF2B5EF4-FFF2-40B4-BE49-F238E27FC236}">
                  <a16:creationId xmlns:a16="http://schemas.microsoft.com/office/drawing/2014/main" id="{2298C21A-7066-470B-AA4A-37C19C2A6DDD}"/>
                </a:ext>
              </a:extLst>
            </p:cNvPr>
            <p:cNvSpPr/>
            <p:nvPr/>
          </p:nvSpPr>
          <p:spPr>
            <a:xfrm>
              <a:off x="5234561" y="3402411"/>
              <a:ext cx="131251" cy="247661"/>
            </a:xfrm>
            <a:custGeom>
              <a:avLst/>
              <a:gdLst/>
              <a:ahLst/>
              <a:cxnLst/>
              <a:rect l="l" t="t" r="r" b="b"/>
              <a:pathLst>
                <a:path w="1698" h="3204" extrusionOk="0">
                  <a:moveTo>
                    <a:pt x="851" y="0"/>
                  </a:moveTo>
                  <a:lnTo>
                    <a:pt x="1" y="252"/>
                  </a:lnTo>
                  <a:cubicBezTo>
                    <a:pt x="535" y="1586"/>
                    <a:pt x="1270" y="3202"/>
                    <a:pt x="1270" y="3202"/>
                  </a:cubicBezTo>
                  <a:cubicBezTo>
                    <a:pt x="1270" y="3202"/>
                    <a:pt x="1292" y="3204"/>
                    <a:pt x="1326" y="3204"/>
                  </a:cubicBezTo>
                  <a:cubicBezTo>
                    <a:pt x="1419" y="3204"/>
                    <a:pt x="1604" y="3188"/>
                    <a:pt x="1698" y="3069"/>
                  </a:cubicBezTo>
                  <a:cubicBezTo>
                    <a:pt x="1698" y="3069"/>
                    <a:pt x="1471" y="1483"/>
                    <a:pt x="1334" y="1099"/>
                  </a:cubicBezTo>
                  <a:cubicBezTo>
                    <a:pt x="1198" y="718"/>
                    <a:pt x="851" y="0"/>
                    <a:pt x="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814;p23">
              <a:extLst>
                <a:ext uri="{FF2B5EF4-FFF2-40B4-BE49-F238E27FC236}">
                  <a16:creationId xmlns:a16="http://schemas.microsoft.com/office/drawing/2014/main" id="{CC63483B-4DA6-441B-9F37-9A35CF9332E9}"/>
                </a:ext>
              </a:extLst>
            </p:cNvPr>
            <p:cNvSpPr/>
            <p:nvPr/>
          </p:nvSpPr>
          <p:spPr>
            <a:xfrm>
              <a:off x="5180066" y="3125837"/>
              <a:ext cx="128932" cy="284532"/>
            </a:xfrm>
            <a:custGeom>
              <a:avLst/>
              <a:gdLst/>
              <a:ahLst/>
              <a:cxnLst/>
              <a:rect l="l" t="t" r="r" b="b"/>
              <a:pathLst>
                <a:path w="1668" h="3681" extrusionOk="0">
                  <a:moveTo>
                    <a:pt x="1407" y="1"/>
                  </a:moveTo>
                  <a:lnTo>
                    <a:pt x="0" y="342"/>
                  </a:lnTo>
                  <a:cubicBezTo>
                    <a:pt x="0" y="342"/>
                    <a:pt x="120" y="1223"/>
                    <a:pt x="330" y="2206"/>
                  </a:cubicBezTo>
                  <a:cubicBezTo>
                    <a:pt x="334" y="2223"/>
                    <a:pt x="334" y="2240"/>
                    <a:pt x="338" y="2257"/>
                  </a:cubicBezTo>
                  <a:cubicBezTo>
                    <a:pt x="372" y="2416"/>
                    <a:pt x="424" y="2638"/>
                    <a:pt x="483" y="2899"/>
                  </a:cubicBezTo>
                  <a:cubicBezTo>
                    <a:pt x="539" y="3134"/>
                    <a:pt x="603" y="3403"/>
                    <a:pt x="671" y="3681"/>
                  </a:cubicBezTo>
                  <a:lnTo>
                    <a:pt x="1548" y="3557"/>
                  </a:lnTo>
                  <a:cubicBezTo>
                    <a:pt x="1548" y="3557"/>
                    <a:pt x="1578" y="2275"/>
                    <a:pt x="1590" y="2022"/>
                  </a:cubicBezTo>
                  <a:cubicBezTo>
                    <a:pt x="1603" y="1770"/>
                    <a:pt x="1667" y="1330"/>
                    <a:pt x="1629" y="872"/>
                  </a:cubicBezTo>
                  <a:cubicBezTo>
                    <a:pt x="1590" y="415"/>
                    <a:pt x="1531" y="257"/>
                    <a:pt x="1407" y="1"/>
                  </a:cubicBezTo>
                  <a:close/>
                </a:path>
              </a:pathLst>
            </a:custGeom>
            <a:solidFill>
              <a:srgbClr val="252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815;p23">
              <a:extLst>
                <a:ext uri="{FF2B5EF4-FFF2-40B4-BE49-F238E27FC236}">
                  <a16:creationId xmlns:a16="http://schemas.microsoft.com/office/drawing/2014/main" id="{04FD9F95-6358-4B0F-B5DA-6490AC641E02}"/>
                </a:ext>
              </a:extLst>
            </p:cNvPr>
            <p:cNvSpPr/>
            <p:nvPr/>
          </p:nvSpPr>
          <p:spPr>
            <a:xfrm>
              <a:off x="5146055" y="2709198"/>
              <a:ext cx="112932" cy="130324"/>
            </a:xfrm>
            <a:custGeom>
              <a:avLst/>
              <a:gdLst/>
              <a:ahLst/>
              <a:cxnLst/>
              <a:rect l="l" t="t" r="r" b="b"/>
              <a:pathLst>
                <a:path w="1461" h="1686" extrusionOk="0">
                  <a:moveTo>
                    <a:pt x="691" y="13"/>
                  </a:moveTo>
                  <a:cubicBezTo>
                    <a:pt x="684" y="13"/>
                    <a:pt x="678" y="13"/>
                    <a:pt x="671" y="13"/>
                  </a:cubicBezTo>
                  <a:cubicBezTo>
                    <a:pt x="398" y="26"/>
                    <a:pt x="26" y="0"/>
                    <a:pt x="0" y="483"/>
                  </a:cubicBezTo>
                  <a:cubicBezTo>
                    <a:pt x="0" y="483"/>
                    <a:pt x="0" y="1625"/>
                    <a:pt x="175" y="1685"/>
                  </a:cubicBezTo>
                  <a:cubicBezTo>
                    <a:pt x="175" y="1685"/>
                    <a:pt x="184" y="1685"/>
                    <a:pt x="199" y="1685"/>
                  </a:cubicBezTo>
                  <a:cubicBezTo>
                    <a:pt x="329" y="1685"/>
                    <a:pt x="964" y="1651"/>
                    <a:pt x="1201" y="992"/>
                  </a:cubicBezTo>
                  <a:cubicBezTo>
                    <a:pt x="1460" y="274"/>
                    <a:pt x="965" y="13"/>
                    <a:pt x="691" y="13"/>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816;p23">
              <a:extLst>
                <a:ext uri="{FF2B5EF4-FFF2-40B4-BE49-F238E27FC236}">
                  <a16:creationId xmlns:a16="http://schemas.microsoft.com/office/drawing/2014/main" id="{D68352AB-B1C0-429D-BCFB-6A7197EE4567}"/>
                </a:ext>
              </a:extLst>
            </p:cNvPr>
            <p:cNvSpPr/>
            <p:nvPr/>
          </p:nvSpPr>
          <p:spPr>
            <a:xfrm>
              <a:off x="5003285" y="3103343"/>
              <a:ext cx="243951" cy="247584"/>
            </a:xfrm>
            <a:custGeom>
              <a:avLst/>
              <a:gdLst/>
              <a:ahLst/>
              <a:cxnLst/>
              <a:rect l="l" t="t" r="r" b="b"/>
              <a:pathLst>
                <a:path w="3156" h="3203" extrusionOk="0">
                  <a:moveTo>
                    <a:pt x="2018" y="1"/>
                  </a:moveTo>
                  <a:cubicBezTo>
                    <a:pt x="2018" y="1"/>
                    <a:pt x="1377" y="663"/>
                    <a:pt x="719" y="1454"/>
                  </a:cubicBezTo>
                  <a:cubicBezTo>
                    <a:pt x="590" y="1604"/>
                    <a:pt x="428" y="1753"/>
                    <a:pt x="223" y="1971"/>
                  </a:cubicBezTo>
                  <a:cubicBezTo>
                    <a:pt x="223" y="1976"/>
                    <a:pt x="219" y="1976"/>
                    <a:pt x="219" y="1980"/>
                  </a:cubicBezTo>
                  <a:cubicBezTo>
                    <a:pt x="180" y="2023"/>
                    <a:pt x="35" y="2215"/>
                    <a:pt x="13" y="2467"/>
                  </a:cubicBezTo>
                  <a:cubicBezTo>
                    <a:pt x="1" y="2591"/>
                    <a:pt x="18" y="2732"/>
                    <a:pt x="95" y="2878"/>
                  </a:cubicBezTo>
                  <a:lnTo>
                    <a:pt x="441" y="3202"/>
                  </a:lnTo>
                  <a:cubicBezTo>
                    <a:pt x="441" y="3202"/>
                    <a:pt x="800" y="2959"/>
                    <a:pt x="1138" y="2719"/>
                  </a:cubicBezTo>
                  <a:cubicBezTo>
                    <a:pt x="1381" y="2553"/>
                    <a:pt x="1616" y="2390"/>
                    <a:pt x="1706" y="2330"/>
                  </a:cubicBezTo>
                  <a:cubicBezTo>
                    <a:pt x="1911" y="2185"/>
                    <a:pt x="2266" y="1924"/>
                    <a:pt x="2604" y="1612"/>
                  </a:cubicBezTo>
                  <a:cubicBezTo>
                    <a:pt x="2937" y="1300"/>
                    <a:pt x="3031" y="1155"/>
                    <a:pt x="3155" y="903"/>
                  </a:cubicBezTo>
                  <a:lnTo>
                    <a:pt x="20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817;p23">
              <a:extLst>
                <a:ext uri="{FF2B5EF4-FFF2-40B4-BE49-F238E27FC236}">
                  <a16:creationId xmlns:a16="http://schemas.microsoft.com/office/drawing/2014/main" id="{801EA9CC-5941-44DB-BD51-321F3B0321A8}"/>
                </a:ext>
              </a:extLst>
            </p:cNvPr>
            <p:cNvSpPr/>
            <p:nvPr/>
          </p:nvSpPr>
          <p:spPr>
            <a:xfrm>
              <a:off x="5003285" y="3265283"/>
              <a:ext cx="183118" cy="226095"/>
            </a:xfrm>
            <a:custGeom>
              <a:avLst/>
              <a:gdLst/>
              <a:ahLst/>
              <a:cxnLst/>
              <a:rect l="l" t="t" r="r" b="b"/>
              <a:pathLst>
                <a:path w="2369" h="2925" extrusionOk="0">
                  <a:moveTo>
                    <a:pt x="522" y="0"/>
                  </a:moveTo>
                  <a:lnTo>
                    <a:pt x="13" y="372"/>
                  </a:lnTo>
                  <a:cubicBezTo>
                    <a:pt x="1" y="496"/>
                    <a:pt x="18" y="637"/>
                    <a:pt x="95" y="783"/>
                  </a:cubicBezTo>
                  <a:cubicBezTo>
                    <a:pt x="129" y="842"/>
                    <a:pt x="172" y="906"/>
                    <a:pt x="227" y="966"/>
                  </a:cubicBezTo>
                  <a:cubicBezTo>
                    <a:pt x="1082" y="1924"/>
                    <a:pt x="1928" y="2924"/>
                    <a:pt x="1928" y="2924"/>
                  </a:cubicBezTo>
                  <a:cubicBezTo>
                    <a:pt x="1928" y="2924"/>
                    <a:pt x="2317" y="2774"/>
                    <a:pt x="2369" y="2591"/>
                  </a:cubicBezTo>
                  <a:cubicBezTo>
                    <a:pt x="2369" y="2591"/>
                    <a:pt x="1612" y="1180"/>
                    <a:pt x="1351" y="864"/>
                  </a:cubicBezTo>
                  <a:cubicBezTo>
                    <a:pt x="1291" y="795"/>
                    <a:pt x="1219" y="710"/>
                    <a:pt x="1138" y="624"/>
                  </a:cubicBezTo>
                  <a:cubicBezTo>
                    <a:pt x="864" y="329"/>
                    <a:pt x="522" y="0"/>
                    <a:pt x="5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818;p23">
              <a:extLst>
                <a:ext uri="{FF2B5EF4-FFF2-40B4-BE49-F238E27FC236}">
                  <a16:creationId xmlns:a16="http://schemas.microsoft.com/office/drawing/2014/main" id="{C55B1572-D873-4A75-9249-0E871735A520}"/>
                </a:ext>
              </a:extLst>
            </p:cNvPr>
            <p:cNvSpPr/>
            <p:nvPr/>
          </p:nvSpPr>
          <p:spPr>
            <a:xfrm>
              <a:off x="5182385" y="2789820"/>
              <a:ext cx="50321" cy="80312"/>
            </a:xfrm>
            <a:custGeom>
              <a:avLst/>
              <a:gdLst/>
              <a:ahLst/>
              <a:cxnLst/>
              <a:rect l="l" t="t" r="r" b="b"/>
              <a:pathLst>
                <a:path w="651" h="1039" extrusionOk="0">
                  <a:moveTo>
                    <a:pt x="650" y="0"/>
                  </a:moveTo>
                  <a:lnTo>
                    <a:pt x="0" y="509"/>
                  </a:lnTo>
                  <a:cubicBezTo>
                    <a:pt x="0" y="509"/>
                    <a:pt x="77" y="663"/>
                    <a:pt x="56" y="996"/>
                  </a:cubicBezTo>
                  <a:cubicBezTo>
                    <a:pt x="56" y="996"/>
                    <a:pt x="185" y="1038"/>
                    <a:pt x="361" y="1038"/>
                  </a:cubicBezTo>
                  <a:cubicBezTo>
                    <a:pt x="449" y="1038"/>
                    <a:pt x="549" y="1028"/>
                    <a:pt x="650" y="996"/>
                  </a:cubicBezTo>
                  <a:cubicBezTo>
                    <a:pt x="650" y="996"/>
                    <a:pt x="582" y="505"/>
                    <a:pt x="650"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819;p23">
              <a:extLst>
                <a:ext uri="{FF2B5EF4-FFF2-40B4-BE49-F238E27FC236}">
                  <a16:creationId xmlns:a16="http://schemas.microsoft.com/office/drawing/2014/main" id="{C212C92C-952C-4E74-A9EE-E633CDB2931D}"/>
                </a:ext>
              </a:extLst>
            </p:cNvPr>
            <p:cNvSpPr/>
            <p:nvPr/>
          </p:nvSpPr>
          <p:spPr>
            <a:xfrm>
              <a:off x="5126189" y="2696289"/>
              <a:ext cx="133879" cy="131097"/>
            </a:xfrm>
            <a:custGeom>
              <a:avLst/>
              <a:gdLst/>
              <a:ahLst/>
              <a:cxnLst/>
              <a:rect l="l" t="t" r="r" b="b"/>
              <a:pathLst>
                <a:path w="1732" h="1696" extrusionOk="0">
                  <a:moveTo>
                    <a:pt x="997" y="0"/>
                  </a:moveTo>
                  <a:cubicBezTo>
                    <a:pt x="611" y="0"/>
                    <a:pt x="113" y="242"/>
                    <a:pt x="1" y="291"/>
                  </a:cubicBezTo>
                  <a:cubicBezTo>
                    <a:pt x="1" y="291"/>
                    <a:pt x="22" y="834"/>
                    <a:pt x="591" y="868"/>
                  </a:cubicBezTo>
                  <a:cubicBezTo>
                    <a:pt x="591" y="868"/>
                    <a:pt x="646" y="894"/>
                    <a:pt x="650" y="1044"/>
                  </a:cubicBezTo>
                  <a:cubicBezTo>
                    <a:pt x="650" y="1044"/>
                    <a:pt x="654" y="922"/>
                    <a:pt x="727" y="922"/>
                  </a:cubicBezTo>
                  <a:cubicBezTo>
                    <a:pt x="732" y="922"/>
                    <a:pt x="738" y="923"/>
                    <a:pt x="744" y="924"/>
                  </a:cubicBezTo>
                  <a:cubicBezTo>
                    <a:pt x="834" y="950"/>
                    <a:pt x="830" y="1172"/>
                    <a:pt x="787" y="1219"/>
                  </a:cubicBezTo>
                  <a:cubicBezTo>
                    <a:pt x="744" y="1270"/>
                    <a:pt x="838" y="1664"/>
                    <a:pt x="868" y="1681"/>
                  </a:cubicBezTo>
                  <a:cubicBezTo>
                    <a:pt x="884" y="1690"/>
                    <a:pt x="995" y="1695"/>
                    <a:pt x="1108" y="1695"/>
                  </a:cubicBezTo>
                  <a:cubicBezTo>
                    <a:pt x="1209" y="1695"/>
                    <a:pt x="1311" y="1691"/>
                    <a:pt x="1347" y="1681"/>
                  </a:cubicBezTo>
                  <a:cubicBezTo>
                    <a:pt x="1420" y="1659"/>
                    <a:pt x="1612" y="1275"/>
                    <a:pt x="1672" y="933"/>
                  </a:cubicBezTo>
                  <a:cubicBezTo>
                    <a:pt x="1732" y="595"/>
                    <a:pt x="1706" y="509"/>
                    <a:pt x="1531" y="432"/>
                  </a:cubicBezTo>
                  <a:cubicBezTo>
                    <a:pt x="1531" y="432"/>
                    <a:pt x="1604" y="193"/>
                    <a:pt x="1227" y="39"/>
                  </a:cubicBezTo>
                  <a:cubicBezTo>
                    <a:pt x="1159" y="12"/>
                    <a:pt x="1081"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820;p23">
              <a:extLst>
                <a:ext uri="{FF2B5EF4-FFF2-40B4-BE49-F238E27FC236}">
                  <a16:creationId xmlns:a16="http://schemas.microsoft.com/office/drawing/2014/main" id="{871CD7B1-B1BB-4124-9133-CE7EBB261E4A}"/>
                </a:ext>
              </a:extLst>
            </p:cNvPr>
            <p:cNvSpPr/>
            <p:nvPr/>
          </p:nvSpPr>
          <p:spPr>
            <a:xfrm>
              <a:off x="5234252" y="2870134"/>
              <a:ext cx="91288" cy="187678"/>
            </a:xfrm>
            <a:custGeom>
              <a:avLst/>
              <a:gdLst/>
              <a:ahLst/>
              <a:cxnLst/>
              <a:rect l="l" t="t" r="r" b="b"/>
              <a:pathLst>
                <a:path w="1181" h="2428" extrusionOk="0">
                  <a:moveTo>
                    <a:pt x="791" y="0"/>
                  </a:moveTo>
                  <a:lnTo>
                    <a:pt x="0" y="1398"/>
                  </a:lnTo>
                  <a:lnTo>
                    <a:pt x="428" y="2428"/>
                  </a:lnTo>
                  <a:cubicBezTo>
                    <a:pt x="428" y="2428"/>
                    <a:pt x="449" y="2424"/>
                    <a:pt x="483" y="2415"/>
                  </a:cubicBezTo>
                  <a:cubicBezTo>
                    <a:pt x="505" y="2411"/>
                    <a:pt x="530" y="2402"/>
                    <a:pt x="560" y="2394"/>
                  </a:cubicBezTo>
                  <a:cubicBezTo>
                    <a:pt x="577" y="2390"/>
                    <a:pt x="599" y="2381"/>
                    <a:pt x="620" y="2372"/>
                  </a:cubicBezTo>
                  <a:cubicBezTo>
                    <a:pt x="672" y="2355"/>
                    <a:pt x="727" y="2334"/>
                    <a:pt x="783" y="2304"/>
                  </a:cubicBezTo>
                  <a:cubicBezTo>
                    <a:pt x="808" y="2291"/>
                    <a:pt x="830" y="2278"/>
                    <a:pt x="855" y="2266"/>
                  </a:cubicBezTo>
                  <a:cubicBezTo>
                    <a:pt x="954" y="2206"/>
                    <a:pt x="1048" y="2125"/>
                    <a:pt x="1090" y="2026"/>
                  </a:cubicBezTo>
                  <a:cubicBezTo>
                    <a:pt x="1180" y="1838"/>
                    <a:pt x="1022" y="778"/>
                    <a:pt x="928" y="325"/>
                  </a:cubicBezTo>
                  <a:cubicBezTo>
                    <a:pt x="924" y="308"/>
                    <a:pt x="919" y="291"/>
                    <a:pt x="915" y="269"/>
                  </a:cubicBezTo>
                  <a:cubicBezTo>
                    <a:pt x="889" y="167"/>
                    <a:pt x="851" y="86"/>
                    <a:pt x="808" y="21"/>
                  </a:cubicBezTo>
                  <a:cubicBezTo>
                    <a:pt x="800" y="13"/>
                    <a:pt x="795" y="9"/>
                    <a:pt x="79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821;p23">
              <a:extLst>
                <a:ext uri="{FF2B5EF4-FFF2-40B4-BE49-F238E27FC236}">
                  <a16:creationId xmlns:a16="http://schemas.microsoft.com/office/drawing/2014/main" id="{04B11299-0593-4771-A0D5-3D565D71C96C}"/>
                </a:ext>
              </a:extLst>
            </p:cNvPr>
            <p:cNvSpPr/>
            <p:nvPr/>
          </p:nvSpPr>
          <p:spPr>
            <a:xfrm>
              <a:off x="5277539" y="2931895"/>
              <a:ext cx="22880" cy="123290"/>
            </a:xfrm>
            <a:custGeom>
              <a:avLst/>
              <a:gdLst/>
              <a:ahLst/>
              <a:cxnLst/>
              <a:rect l="l" t="t" r="r" b="b"/>
              <a:pathLst>
                <a:path w="296" h="1595" extrusionOk="0">
                  <a:moveTo>
                    <a:pt x="86" y="0"/>
                  </a:moveTo>
                  <a:lnTo>
                    <a:pt x="0" y="1595"/>
                  </a:lnTo>
                  <a:cubicBezTo>
                    <a:pt x="17" y="1591"/>
                    <a:pt x="39" y="1582"/>
                    <a:pt x="60" y="1573"/>
                  </a:cubicBezTo>
                  <a:cubicBezTo>
                    <a:pt x="112" y="1556"/>
                    <a:pt x="167" y="1535"/>
                    <a:pt x="223" y="1505"/>
                  </a:cubicBezTo>
                  <a:cubicBezTo>
                    <a:pt x="248" y="1492"/>
                    <a:pt x="270" y="1479"/>
                    <a:pt x="295" y="1467"/>
                  </a:cubicBezTo>
                  <a:lnTo>
                    <a:pt x="86" y="0"/>
                  </a:lnTo>
                  <a:close/>
                </a:path>
              </a:pathLst>
            </a:custGeom>
            <a:solidFill>
              <a:srgbClr val="DD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822;p23">
              <a:extLst>
                <a:ext uri="{FF2B5EF4-FFF2-40B4-BE49-F238E27FC236}">
                  <a16:creationId xmlns:a16="http://schemas.microsoft.com/office/drawing/2014/main" id="{0A6DE18F-D92B-4F79-95B6-5FB7E70DCFC1}"/>
                </a:ext>
              </a:extLst>
            </p:cNvPr>
            <p:cNvSpPr/>
            <p:nvPr/>
          </p:nvSpPr>
          <p:spPr>
            <a:xfrm>
              <a:off x="5115599" y="2850036"/>
              <a:ext cx="187446" cy="301924"/>
            </a:xfrm>
            <a:custGeom>
              <a:avLst/>
              <a:gdLst/>
              <a:ahLst/>
              <a:cxnLst/>
              <a:rect l="l" t="t" r="r" b="b"/>
              <a:pathLst>
                <a:path w="2425" h="3906" extrusionOk="0">
                  <a:moveTo>
                    <a:pt x="1354" y="1"/>
                  </a:moveTo>
                  <a:cubicBezTo>
                    <a:pt x="744" y="1"/>
                    <a:pt x="146" y="170"/>
                    <a:pt x="146" y="170"/>
                  </a:cubicBezTo>
                  <a:cubicBezTo>
                    <a:pt x="31" y="1098"/>
                    <a:pt x="86" y="2825"/>
                    <a:pt x="78" y="3427"/>
                  </a:cubicBezTo>
                  <a:cubicBezTo>
                    <a:pt x="78" y="3517"/>
                    <a:pt x="69" y="3603"/>
                    <a:pt x="39" y="3688"/>
                  </a:cubicBezTo>
                  <a:cubicBezTo>
                    <a:pt x="1" y="3795"/>
                    <a:pt x="74" y="3825"/>
                    <a:pt x="74" y="3825"/>
                  </a:cubicBezTo>
                  <a:cubicBezTo>
                    <a:pt x="288" y="3884"/>
                    <a:pt x="598" y="3905"/>
                    <a:pt x="920" y="3905"/>
                  </a:cubicBezTo>
                  <a:cubicBezTo>
                    <a:pt x="1575" y="3905"/>
                    <a:pt x="2282" y="3818"/>
                    <a:pt x="2339" y="3787"/>
                  </a:cubicBezTo>
                  <a:cubicBezTo>
                    <a:pt x="2424" y="3739"/>
                    <a:pt x="2412" y="3654"/>
                    <a:pt x="2399" y="3526"/>
                  </a:cubicBezTo>
                  <a:cubicBezTo>
                    <a:pt x="2373" y="3278"/>
                    <a:pt x="2138" y="1337"/>
                    <a:pt x="2185" y="1012"/>
                  </a:cubicBezTo>
                  <a:cubicBezTo>
                    <a:pt x="2219" y="743"/>
                    <a:pt x="2301" y="440"/>
                    <a:pt x="2343" y="281"/>
                  </a:cubicBezTo>
                  <a:cubicBezTo>
                    <a:pt x="2258" y="162"/>
                    <a:pt x="2155" y="111"/>
                    <a:pt x="2095" y="89"/>
                  </a:cubicBezTo>
                  <a:cubicBezTo>
                    <a:pt x="2074" y="81"/>
                    <a:pt x="2057" y="76"/>
                    <a:pt x="2040" y="72"/>
                  </a:cubicBezTo>
                  <a:cubicBezTo>
                    <a:pt x="1761" y="7"/>
                    <a:pt x="1543" y="4"/>
                    <a:pt x="1500" y="4"/>
                  </a:cubicBezTo>
                  <a:cubicBezTo>
                    <a:pt x="1495" y="4"/>
                    <a:pt x="1493" y="4"/>
                    <a:pt x="1493" y="4"/>
                  </a:cubicBezTo>
                  <a:cubicBezTo>
                    <a:pt x="1446" y="2"/>
                    <a:pt x="1400" y="1"/>
                    <a:pt x="135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823;p23">
              <a:extLst>
                <a:ext uri="{FF2B5EF4-FFF2-40B4-BE49-F238E27FC236}">
                  <a16:creationId xmlns:a16="http://schemas.microsoft.com/office/drawing/2014/main" id="{7A2504DE-E28A-423A-A28F-AA2F499C8AC2}"/>
                </a:ext>
              </a:extLst>
            </p:cNvPr>
            <p:cNvSpPr/>
            <p:nvPr/>
          </p:nvSpPr>
          <p:spPr>
            <a:xfrm>
              <a:off x="5005295" y="2821899"/>
              <a:ext cx="38417" cy="95231"/>
            </a:xfrm>
            <a:custGeom>
              <a:avLst/>
              <a:gdLst/>
              <a:ahLst/>
              <a:cxnLst/>
              <a:rect l="l" t="t" r="r" b="b"/>
              <a:pathLst>
                <a:path w="497" h="1232" extrusionOk="0">
                  <a:moveTo>
                    <a:pt x="188" y="0"/>
                  </a:moveTo>
                  <a:cubicBezTo>
                    <a:pt x="171" y="0"/>
                    <a:pt x="158" y="30"/>
                    <a:pt x="158" y="30"/>
                  </a:cubicBezTo>
                  <a:cubicBezTo>
                    <a:pt x="146" y="98"/>
                    <a:pt x="201" y="210"/>
                    <a:pt x="214" y="244"/>
                  </a:cubicBezTo>
                  <a:cubicBezTo>
                    <a:pt x="227" y="278"/>
                    <a:pt x="248" y="372"/>
                    <a:pt x="235" y="380"/>
                  </a:cubicBezTo>
                  <a:cubicBezTo>
                    <a:pt x="227" y="385"/>
                    <a:pt x="128" y="406"/>
                    <a:pt x="86" y="436"/>
                  </a:cubicBezTo>
                  <a:cubicBezTo>
                    <a:pt x="43" y="466"/>
                    <a:pt x="0" y="522"/>
                    <a:pt x="0" y="522"/>
                  </a:cubicBezTo>
                  <a:cubicBezTo>
                    <a:pt x="0" y="522"/>
                    <a:pt x="17" y="688"/>
                    <a:pt x="47" y="752"/>
                  </a:cubicBezTo>
                  <a:cubicBezTo>
                    <a:pt x="73" y="816"/>
                    <a:pt x="137" y="868"/>
                    <a:pt x="137" y="868"/>
                  </a:cubicBezTo>
                  <a:lnTo>
                    <a:pt x="167" y="1231"/>
                  </a:lnTo>
                  <a:lnTo>
                    <a:pt x="488" y="1167"/>
                  </a:lnTo>
                  <a:cubicBezTo>
                    <a:pt x="488" y="1167"/>
                    <a:pt x="423" y="949"/>
                    <a:pt x="432" y="868"/>
                  </a:cubicBezTo>
                  <a:cubicBezTo>
                    <a:pt x="441" y="787"/>
                    <a:pt x="496" y="637"/>
                    <a:pt x="470" y="556"/>
                  </a:cubicBezTo>
                  <a:cubicBezTo>
                    <a:pt x="445" y="479"/>
                    <a:pt x="364" y="402"/>
                    <a:pt x="355" y="389"/>
                  </a:cubicBezTo>
                  <a:cubicBezTo>
                    <a:pt x="346" y="372"/>
                    <a:pt x="317" y="210"/>
                    <a:pt x="308" y="192"/>
                  </a:cubicBezTo>
                  <a:cubicBezTo>
                    <a:pt x="295" y="175"/>
                    <a:pt x="205" y="0"/>
                    <a:pt x="188"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824;p23">
              <a:extLst>
                <a:ext uri="{FF2B5EF4-FFF2-40B4-BE49-F238E27FC236}">
                  <a16:creationId xmlns:a16="http://schemas.microsoft.com/office/drawing/2014/main" id="{C0F9A77A-5AEC-4B17-A892-B8A12B51B0E4}"/>
                </a:ext>
              </a:extLst>
            </p:cNvPr>
            <p:cNvSpPr/>
            <p:nvPr/>
          </p:nvSpPr>
          <p:spPr>
            <a:xfrm>
              <a:off x="5003285" y="2855060"/>
              <a:ext cx="8657" cy="27131"/>
            </a:xfrm>
            <a:custGeom>
              <a:avLst/>
              <a:gdLst/>
              <a:ahLst/>
              <a:cxnLst/>
              <a:rect l="l" t="t" r="r" b="b"/>
              <a:pathLst>
                <a:path w="112" h="351" extrusionOk="0">
                  <a:moveTo>
                    <a:pt x="84" y="1"/>
                  </a:moveTo>
                  <a:cubicBezTo>
                    <a:pt x="72" y="1"/>
                    <a:pt x="61" y="8"/>
                    <a:pt x="56" y="16"/>
                  </a:cubicBezTo>
                  <a:cubicBezTo>
                    <a:pt x="48" y="28"/>
                    <a:pt x="26" y="93"/>
                    <a:pt x="26" y="93"/>
                  </a:cubicBezTo>
                  <a:cubicBezTo>
                    <a:pt x="26" y="93"/>
                    <a:pt x="1" y="187"/>
                    <a:pt x="1" y="212"/>
                  </a:cubicBezTo>
                  <a:cubicBezTo>
                    <a:pt x="1" y="238"/>
                    <a:pt x="43" y="328"/>
                    <a:pt x="56" y="345"/>
                  </a:cubicBezTo>
                  <a:cubicBezTo>
                    <a:pt x="59" y="349"/>
                    <a:pt x="63" y="351"/>
                    <a:pt x="68" y="351"/>
                  </a:cubicBezTo>
                  <a:cubicBezTo>
                    <a:pt x="83" y="351"/>
                    <a:pt x="102" y="331"/>
                    <a:pt x="99" y="302"/>
                  </a:cubicBezTo>
                  <a:cubicBezTo>
                    <a:pt x="99" y="264"/>
                    <a:pt x="90" y="178"/>
                    <a:pt x="90" y="178"/>
                  </a:cubicBezTo>
                  <a:lnTo>
                    <a:pt x="112" y="16"/>
                  </a:lnTo>
                  <a:cubicBezTo>
                    <a:pt x="103" y="5"/>
                    <a:pt x="93" y="1"/>
                    <a:pt x="84"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825;p23">
              <a:extLst>
                <a:ext uri="{FF2B5EF4-FFF2-40B4-BE49-F238E27FC236}">
                  <a16:creationId xmlns:a16="http://schemas.microsoft.com/office/drawing/2014/main" id="{19E2A7C5-272A-4C6B-89F5-D3BE3544DB7B}"/>
                </a:ext>
              </a:extLst>
            </p:cNvPr>
            <p:cNvSpPr/>
            <p:nvPr/>
          </p:nvSpPr>
          <p:spPr>
            <a:xfrm>
              <a:off x="5009933" y="2852200"/>
              <a:ext cx="8967" cy="5411"/>
            </a:xfrm>
            <a:custGeom>
              <a:avLst/>
              <a:gdLst/>
              <a:ahLst/>
              <a:cxnLst/>
              <a:rect l="l" t="t" r="r" b="b"/>
              <a:pathLst>
                <a:path w="116" h="70" extrusionOk="0">
                  <a:moveTo>
                    <a:pt x="63" y="0"/>
                  </a:moveTo>
                  <a:cubicBezTo>
                    <a:pt x="59" y="0"/>
                    <a:pt x="55" y="1"/>
                    <a:pt x="51" y="1"/>
                  </a:cubicBezTo>
                  <a:cubicBezTo>
                    <a:pt x="30" y="6"/>
                    <a:pt x="0" y="44"/>
                    <a:pt x="0" y="44"/>
                  </a:cubicBezTo>
                  <a:lnTo>
                    <a:pt x="26" y="70"/>
                  </a:lnTo>
                  <a:lnTo>
                    <a:pt x="115" y="23"/>
                  </a:lnTo>
                  <a:cubicBezTo>
                    <a:pt x="105" y="9"/>
                    <a:pt x="83" y="0"/>
                    <a:pt x="63"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826;p23">
              <a:extLst>
                <a:ext uri="{FF2B5EF4-FFF2-40B4-BE49-F238E27FC236}">
                  <a16:creationId xmlns:a16="http://schemas.microsoft.com/office/drawing/2014/main" id="{4BD0151A-AD6C-47EB-849B-56D9E10227D2}"/>
                </a:ext>
              </a:extLst>
            </p:cNvPr>
            <p:cNvSpPr/>
            <p:nvPr/>
          </p:nvSpPr>
          <p:spPr>
            <a:xfrm>
              <a:off x="5016194" y="2850191"/>
              <a:ext cx="8657" cy="5797"/>
            </a:xfrm>
            <a:custGeom>
              <a:avLst/>
              <a:gdLst/>
              <a:ahLst/>
              <a:cxnLst/>
              <a:rect l="l" t="t" r="r" b="b"/>
              <a:pathLst>
                <a:path w="112" h="75" extrusionOk="0">
                  <a:moveTo>
                    <a:pt x="59" y="1"/>
                  </a:moveTo>
                  <a:cubicBezTo>
                    <a:pt x="55" y="1"/>
                    <a:pt x="51" y="1"/>
                    <a:pt x="47" y="2"/>
                  </a:cubicBezTo>
                  <a:cubicBezTo>
                    <a:pt x="26" y="6"/>
                    <a:pt x="0" y="49"/>
                    <a:pt x="0" y="49"/>
                  </a:cubicBezTo>
                  <a:lnTo>
                    <a:pt x="22" y="74"/>
                  </a:lnTo>
                  <a:lnTo>
                    <a:pt x="111" y="27"/>
                  </a:lnTo>
                  <a:cubicBezTo>
                    <a:pt x="101" y="9"/>
                    <a:pt x="78" y="1"/>
                    <a:pt x="59"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827;p23">
              <a:extLst>
                <a:ext uri="{FF2B5EF4-FFF2-40B4-BE49-F238E27FC236}">
                  <a16:creationId xmlns:a16="http://schemas.microsoft.com/office/drawing/2014/main" id="{54C2ED38-7F53-41B8-AF0B-4557F82458A1}"/>
                </a:ext>
              </a:extLst>
            </p:cNvPr>
            <p:cNvSpPr/>
            <p:nvPr/>
          </p:nvSpPr>
          <p:spPr>
            <a:xfrm>
              <a:off x="5014184" y="2900048"/>
              <a:ext cx="49316" cy="156064"/>
            </a:xfrm>
            <a:custGeom>
              <a:avLst/>
              <a:gdLst/>
              <a:ahLst/>
              <a:cxnLst/>
              <a:rect l="l" t="t" r="r" b="b"/>
              <a:pathLst>
                <a:path w="638" h="2019" extrusionOk="0">
                  <a:moveTo>
                    <a:pt x="291" y="1"/>
                  </a:moveTo>
                  <a:cubicBezTo>
                    <a:pt x="214" y="1"/>
                    <a:pt x="102" y="11"/>
                    <a:pt x="1" y="58"/>
                  </a:cubicBezTo>
                  <a:cubicBezTo>
                    <a:pt x="1" y="58"/>
                    <a:pt x="1" y="1511"/>
                    <a:pt x="125" y="1998"/>
                  </a:cubicBezTo>
                  <a:cubicBezTo>
                    <a:pt x="128" y="2012"/>
                    <a:pt x="135" y="2019"/>
                    <a:pt x="145" y="2019"/>
                  </a:cubicBezTo>
                  <a:cubicBezTo>
                    <a:pt x="241" y="2019"/>
                    <a:pt x="613" y="1378"/>
                    <a:pt x="629" y="1250"/>
                  </a:cubicBezTo>
                  <a:cubicBezTo>
                    <a:pt x="638" y="1212"/>
                    <a:pt x="629" y="1139"/>
                    <a:pt x="616" y="1049"/>
                  </a:cubicBezTo>
                  <a:cubicBezTo>
                    <a:pt x="603" y="955"/>
                    <a:pt x="582" y="836"/>
                    <a:pt x="556" y="720"/>
                  </a:cubicBezTo>
                  <a:cubicBezTo>
                    <a:pt x="484" y="378"/>
                    <a:pt x="385" y="6"/>
                    <a:pt x="385" y="6"/>
                  </a:cubicBezTo>
                  <a:cubicBezTo>
                    <a:pt x="385" y="6"/>
                    <a:pt x="348" y="1"/>
                    <a:pt x="29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828;p23">
              <a:extLst>
                <a:ext uri="{FF2B5EF4-FFF2-40B4-BE49-F238E27FC236}">
                  <a16:creationId xmlns:a16="http://schemas.microsoft.com/office/drawing/2014/main" id="{5BB62DC4-FFFA-477E-A45D-9A086DFBF2A4}"/>
                </a:ext>
              </a:extLst>
            </p:cNvPr>
            <p:cNvSpPr/>
            <p:nvPr/>
          </p:nvSpPr>
          <p:spPr>
            <a:xfrm>
              <a:off x="5033508" y="2955703"/>
              <a:ext cx="28368" cy="66167"/>
            </a:xfrm>
            <a:custGeom>
              <a:avLst/>
              <a:gdLst/>
              <a:ahLst/>
              <a:cxnLst/>
              <a:rect l="l" t="t" r="r" b="b"/>
              <a:pathLst>
                <a:path w="367" h="856" extrusionOk="0">
                  <a:moveTo>
                    <a:pt x="306" y="0"/>
                  </a:moveTo>
                  <a:cubicBezTo>
                    <a:pt x="251" y="116"/>
                    <a:pt x="76" y="496"/>
                    <a:pt x="11" y="782"/>
                  </a:cubicBezTo>
                  <a:cubicBezTo>
                    <a:pt x="1" y="834"/>
                    <a:pt x="4" y="856"/>
                    <a:pt x="16" y="856"/>
                  </a:cubicBezTo>
                  <a:cubicBezTo>
                    <a:pt x="63" y="856"/>
                    <a:pt x="251" y="536"/>
                    <a:pt x="366" y="329"/>
                  </a:cubicBezTo>
                  <a:cubicBezTo>
                    <a:pt x="353" y="235"/>
                    <a:pt x="332" y="116"/>
                    <a:pt x="306" y="0"/>
                  </a:cubicBezTo>
                  <a:close/>
                </a:path>
              </a:pathLst>
            </a:custGeom>
            <a:solidFill>
              <a:srgbClr val="DD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829;p23">
              <a:extLst>
                <a:ext uri="{FF2B5EF4-FFF2-40B4-BE49-F238E27FC236}">
                  <a16:creationId xmlns:a16="http://schemas.microsoft.com/office/drawing/2014/main" id="{41433660-F7BF-481E-BEC8-F46F61947D93}"/>
                </a:ext>
              </a:extLst>
            </p:cNvPr>
            <p:cNvSpPr/>
            <p:nvPr/>
          </p:nvSpPr>
          <p:spPr>
            <a:xfrm>
              <a:off x="5016503" y="2863177"/>
              <a:ext cx="155677" cy="204220"/>
            </a:xfrm>
            <a:custGeom>
              <a:avLst/>
              <a:gdLst/>
              <a:ahLst/>
              <a:cxnLst/>
              <a:rect l="l" t="t" r="r" b="b"/>
              <a:pathLst>
                <a:path w="2014" h="2642" extrusionOk="0">
                  <a:moveTo>
                    <a:pt x="1428" y="0"/>
                  </a:moveTo>
                  <a:cubicBezTo>
                    <a:pt x="1035" y="86"/>
                    <a:pt x="385" y="1714"/>
                    <a:pt x="142" y="2163"/>
                  </a:cubicBezTo>
                  <a:cubicBezTo>
                    <a:pt x="1" y="2420"/>
                    <a:pt x="116" y="2642"/>
                    <a:pt x="347" y="2642"/>
                  </a:cubicBezTo>
                  <a:cubicBezTo>
                    <a:pt x="347" y="2642"/>
                    <a:pt x="348" y="2642"/>
                    <a:pt x="348" y="2642"/>
                  </a:cubicBezTo>
                  <a:cubicBezTo>
                    <a:pt x="722" y="2642"/>
                    <a:pt x="2014" y="842"/>
                    <a:pt x="1937" y="483"/>
                  </a:cubicBezTo>
                  <a:cubicBezTo>
                    <a:pt x="1864" y="124"/>
                    <a:pt x="1428" y="0"/>
                    <a:pt x="142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830;p23">
              <a:extLst>
                <a:ext uri="{FF2B5EF4-FFF2-40B4-BE49-F238E27FC236}">
                  <a16:creationId xmlns:a16="http://schemas.microsoft.com/office/drawing/2014/main" id="{BA64D128-F131-4F86-BB03-46ECD6EF2D75}"/>
                </a:ext>
              </a:extLst>
            </p:cNvPr>
            <p:cNvSpPr/>
            <p:nvPr/>
          </p:nvSpPr>
          <p:spPr>
            <a:xfrm>
              <a:off x="5085917" y="3077293"/>
              <a:ext cx="248511" cy="316997"/>
            </a:xfrm>
            <a:custGeom>
              <a:avLst/>
              <a:gdLst/>
              <a:ahLst/>
              <a:cxnLst/>
              <a:rect l="l" t="t" r="r" b="b"/>
              <a:pathLst>
                <a:path w="3215" h="4101" extrusionOk="0">
                  <a:moveTo>
                    <a:pt x="462" y="0"/>
                  </a:moveTo>
                  <a:cubicBezTo>
                    <a:pt x="462" y="0"/>
                    <a:pt x="462" y="432"/>
                    <a:pt x="368" y="966"/>
                  </a:cubicBezTo>
                  <a:cubicBezTo>
                    <a:pt x="227" y="1753"/>
                    <a:pt x="60" y="3001"/>
                    <a:pt x="0" y="3539"/>
                  </a:cubicBezTo>
                  <a:cubicBezTo>
                    <a:pt x="0" y="3539"/>
                    <a:pt x="665" y="4100"/>
                    <a:pt x="1666" y="4100"/>
                  </a:cubicBezTo>
                  <a:cubicBezTo>
                    <a:pt x="1738" y="4100"/>
                    <a:pt x="1813" y="4097"/>
                    <a:pt x="1889" y="4091"/>
                  </a:cubicBezTo>
                  <a:cubicBezTo>
                    <a:pt x="2689" y="4022"/>
                    <a:pt x="3215" y="3851"/>
                    <a:pt x="3215" y="3851"/>
                  </a:cubicBezTo>
                  <a:lnTo>
                    <a:pt x="2757" y="338"/>
                  </a:lnTo>
                  <a:lnTo>
                    <a:pt x="46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831;p23">
              <a:extLst>
                <a:ext uri="{FF2B5EF4-FFF2-40B4-BE49-F238E27FC236}">
                  <a16:creationId xmlns:a16="http://schemas.microsoft.com/office/drawing/2014/main" id="{B38AA9A7-2A03-417E-97C8-F1DB66AD5E9E}"/>
                </a:ext>
              </a:extLst>
            </p:cNvPr>
            <p:cNvSpPr/>
            <p:nvPr/>
          </p:nvSpPr>
          <p:spPr>
            <a:xfrm>
              <a:off x="5867325" y="4623881"/>
              <a:ext cx="29141" cy="48929"/>
            </a:xfrm>
            <a:custGeom>
              <a:avLst/>
              <a:gdLst/>
              <a:ahLst/>
              <a:cxnLst/>
              <a:rect l="l" t="t" r="r" b="b"/>
              <a:pathLst>
                <a:path w="377" h="633" extrusionOk="0">
                  <a:moveTo>
                    <a:pt x="376" y="1"/>
                  </a:moveTo>
                  <a:lnTo>
                    <a:pt x="0" y="65"/>
                  </a:lnTo>
                  <a:lnTo>
                    <a:pt x="0" y="612"/>
                  </a:lnTo>
                  <a:cubicBezTo>
                    <a:pt x="0" y="612"/>
                    <a:pt x="74" y="633"/>
                    <a:pt x="178" y="633"/>
                  </a:cubicBezTo>
                  <a:cubicBezTo>
                    <a:pt x="230" y="633"/>
                    <a:pt x="289" y="628"/>
                    <a:pt x="351" y="612"/>
                  </a:cubicBezTo>
                  <a:lnTo>
                    <a:pt x="376" y="1"/>
                  </a:ln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832;p23">
              <a:extLst>
                <a:ext uri="{FF2B5EF4-FFF2-40B4-BE49-F238E27FC236}">
                  <a16:creationId xmlns:a16="http://schemas.microsoft.com/office/drawing/2014/main" id="{5094B61D-AADE-427D-863B-98575FD8F019}"/>
                </a:ext>
              </a:extLst>
            </p:cNvPr>
            <p:cNvSpPr/>
            <p:nvPr/>
          </p:nvSpPr>
          <p:spPr>
            <a:xfrm>
              <a:off x="5813139" y="4665004"/>
              <a:ext cx="89588" cy="31074"/>
            </a:xfrm>
            <a:custGeom>
              <a:avLst/>
              <a:gdLst/>
              <a:ahLst/>
              <a:cxnLst/>
              <a:rect l="l" t="t" r="r" b="b"/>
              <a:pathLst>
                <a:path w="1159" h="402" extrusionOk="0">
                  <a:moveTo>
                    <a:pt x="690" y="1"/>
                  </a:moveTo>
                  <a:cubicBezTo>
                    <a:pt x="670" y="1"/>
                    <a:pt x="647" y="4"/>
                    <a:pt x="624" y="12"/>
                  </a:cubicBezTo>
                  <a:cubicBezTo>
                    <a:pt x="624" y="12"/>
                    <a:pt x="449" y="165"/>
                    <a:pt x="329" y="187"/>
                  </a:cubicBezTo>
                  <a:cubicBezTo>
                    <a:pt x="205" y="212"/>
                    <a:pt x="64" y="230"/>
                    <a:pt x="30" y="281"/>
                  </a:cubicBezTo>
                  <a:cubicBezTo>
                    <a:pt x="0" y="336"/>
                    <a:pt x="9" y="371"/>
                    <a:pt x="9" y="371"/>
                  </a:cubicBezTo>
                  <a:cubicBezTo>
                    <a:pt x="9" y="371"/>
                    <a:pt x="0" y="392"/>
                    <a:pt x="150" y="401"/>
                  </a:cubicBezTo>
                  <a:cubicBezTo>
                    <a:pt x="164" y="401"/>
                    <a:pt x="180" y="401"/>
                    <a:pt x="199" y="401"/>
                  </a:cubicBezTo>
                  <a:cubicBezTo>
                    <a:pt x="365" y="401"/>
                    <a:pt x="707" y="387"/>
                    <a:pt x="828" y="387"/>
                  </a:cubicBezTo>
                  <a:cubicBezTo>
                    <a:pt x="841" y="387"/>
                    <a:pt x="852" y="387"/>
                    <a:pt x="859" y="388"/>
                  </a:cubicBezTo>
                  <a:cubicBezTo>
                    <a:pt x="898" y="390"/>
                    <a:pt x="941" y="392"/>
                    <a:pt x="982" y="392"/>
                  </a:cubicBezTo>
                  <a:cubicBezTo>
                    <a:pt x="1032" y="392"/>
                    <a:pt x="1079" y="389"/>
                    <a:pt x="1107" y="379"/>
                  </a:cubicBezTo>
                  <a:cubicBezTo>
                    <a:pt x="1159" y="362"/>
                    <a:pt x="1154" y="101"/>
                    <a:pt x="1056" y="7"/>
                  </a:cubicBezTo>
                  <a:cubicBezTo>
                    <a:pt x="1056" y="7"/>
                    <a:pt x="1009" y="50"/>
                    <a:pt x="855" y="50"/>
                  </a:cubicBezTo>
                  <a:cubicBezTo>
                    <a:pt x="848" y="50"/>
                    <a:pt x="841" y="50"/>
                    <a:pt x="834" y="50"/>
                  </a:cubicBezTo>
                  <a:cubicBezTo>
                    <a:pt x="834" y="50"/>
                    <a:pt x="774" y="1"/>
                    <a:pt x="6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833;p23">
              <a:extLst>
                <a:ext uri="{FF2B5EF4-FFF2-40B4-BE49-F238E27FC236}">
                  <a16:creationId xmlns:a16="http://schemas.microsoft.com/office/drawing/2014/main" id="{4A9DB04F-5AB7-4E7B-A8EE-526117D0FB2F}"/>
                </a:ext>
              </a:extLst>
            </p:cNvPr>
            <p:cNvSpPr/>
            <p:nvPr/>
          </p:nvSpPr>
          <p:spPr>
            <a:xfrm>
              <a:off x="6101539" y="4604402"/>
              <a:ext cx="38417" cy="53954"/>
            </a:xfrm>
            <a:custGeom>
              <a:avLst/>
              <a:gdLst/>
              <a:ahLst/>
              <a:cxnLst/>
              <a:rect l="l" t="t" r="r" b="b"/>
              <a:pathLst>
                <a:path w="497" h="698" extrusionOk="0">
                  <a:moveTo>
                    <a:pt x="338" y="1"/>
                  </a:moveTo>
                  <a:lnTo>
                    <a:pt x="1" y="172"/>
                  </a:lnTo>
                  <a:lnTo>
                    <a:pt x="159" y="697"/>
                  </a:lnTo>
                  <a:cubicBezTo>
                    <a:pt x="159" y="697"/>
                    <a:pt x="330" y="693"/>
                    <a:pt x="497" y="595"/>
                  </a:cubicBezTo>
                  <a:lnTo>
                    <a:pt x="338" y="1"/>
                  </a:ln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834;p23">
              <a:extLst>
                <a:ext uri="{FF2B5EF4-FFF2-40B4-BE49-F238E27FC236}">
                  <a16:creationId xmlns:a16="http://schemas.microsoft.com/office/drawing/2014/main" id="{CA7867E0-004F-4176-BE76-3E56C59D8C55}"/>
                </a:ext>
              </a:extLst>
            </p:cNvPr>
            <p:cNvSpPr/>
            <p:nvPr/>
          </p:nvSpPr>
          <p:spPr>
            <a:xfrm>
              <a:off x="6076108" y="4643747"/>
              <a:ext cx="82013" cy="51248"/>
            </a:xfrm>
            <a:custGeom>
              <a:avLst/>
              <a:gdLst/>
              <a:ahLst/>
              <a:cxnLst/>
              <a:rect l="l" t="t" r="r" b="b"/>
              <a:pathLst>
                <a:path w="1061" h="663" extrusionOk="0">
                  <a:moveTo>
                    <a:pt x="800" y="0"/>
                  </a:moveTo>
                  <a:cubicBezTo>
                    <a:pt x="800" y="0"/>
                    <a:pt x="783" y="64"/>
                    <a:pt x="629" y="141"/>
                  </a:cubicBezTo>
                  <a:cubicBezTo>
                    <a:pt x="629" y="141"/>
                    <a:pt x="617" y="139"/>
                    <a:pt x="597" y="139"/>
                  </a:cubicBezTo>
                  <a:cubicBezTo>
                    <a:pt x="555" y="139"/>
                    <a:pt x="482" y="149"/>
                    <a:pt x="424" y="210"/>
                  </a:cubicBezTo>
                  <a:cubicBezTo>
                    <a:pt x="424" y="210"/>
                    <a:pt x="394" y="269"/>
                    <a:pt x="351" y="338"/>
                  </a:cubicBezTo>
                  <a:cubicBezTo>
                    <a:pt x="308" y="411"/>
                    <a:pt x="244" y="466"/>
                    <a:pt x="167" y="496"/>
                  </a:cubicBezTo>
                  <a:cubicBezTo>
                    <a:pt x="150" y="500"/>
                    <a:pt x="133" y="509"/>
                    <a:pt x="116" y="509"/>
                  </a:cubicBezTo>
                  <a:cubicBezTo>
                    <a:pt x="48" y="522"/>
                    <a:pt x="5" y="564"/>
                    <a:pt x="5" y="616"/>
                  </a:cubicBezTo>
                  <a:cubicBezTo>
                    <a:pt x="1" y="633"/>
                    <a:pt x="18" y="663"/>
                    <a:pt x="61" y="663"/>
                  </a:cubicBezTo>
                  <a:lnTo>
                    <a:pt x="296" y="663"/>
                  </a:lnTo>
                  <a:cubicBezTo>
                    <a:pt x="360" y="663"/>
                    <a:pt x="424" y="646"/>
                    <a:pt x="484" y="616"/>
                  </a:cubicBezTo>
                  <a:cubicBezTo>
                    <a:pt x="625" y="530"/>
                    <a:pt x="770" y="449"/>
                    <a:pt x="813" y="428"/>
                  </a:cubicBezTo>
                  <a:cubicBezTo>
                    <a:pt x="890" y="393"/>
                    <a:pt x="988" y="342"/>
                    <a:pt x="1022" y="304"/>
                  </a:cubicBezTo>
                  <a:cubicBezTo>
                    <a:pt x="1061" y="265"/>
                    <a:pt x="932" y="39"/>
                    <a:pt x="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835;p23">
              <a:extLst>
                <a:ext uri="{FF2B5EF4-FFF2-40B4-BE49-F238E27FC236}">
                  <a16:creationId xmlns:a16="http://schemas.microsoft.com/office/drawing/2014/main" id="{951EB470-DE80-4366-A9E4-632F486FC046}"/>
                </a:ext>
              </a:extLst>
            </p:cNvPr>
            <p:cNvSpPr/>
            <p:nvPr/>
          </p:nvSpPr>
          <p:spPr>
            <a:xfrm>
              <a:off x="5846841" y="4042906"/>
              <a:ext cx="120971" cy="613278"/>
            </a:xfrm>
            <a:custGeom>
              <a:avLst/>
              <a:gdLst/>
              <a:ahLst/>
              <a:cxnLst/>
              <a:rect l="l" t="t" r="r" b="b"/>
              <a:pathLst>
                <a:path w="1565" h="7934" extrusionOk="0">
                  <a:moveTo>
                    <a:pt x="842" y="1"/>
                  </a:moveTo>
                  <a:cubicBezTo>
                    <a:pt x="642" y="1"/>
                    <a:pt x="439" y="70"/>
                    <a:pt x="329" y="109"/>
                  </a:cubicBezTo>
                  <a:cubicBezTo>
                    <a:pt x="240" y="148"/>
                    <a:pt x="218" y="1203"/>
                    <a:pt x="205" y="1391"/>
                  </a:cubicBezTo>
                  <a:cubicBezTo>
                    <a:pt x="193" y="1580"/>
                    <a:pt x="34" y="2764"/>
                    <a:pt x="4" y="4046"/>
                  </a:cubicBezTo>
                  <a:cubicBezTo>
                    <a:pt x="0" y="4110"/>
                    <a:pt x="150" y="6649"/>
                    <a:pt x="235" y="7897"/>
                  </a:cubicBezTo>
                  <a:cubicBezTo>
                    <a:pt x="282" y="7915"/>
                    <a:pt x="367" y="7934"/>
                    <a:pt x="479" y="7934"/>
                  </a:cubicBezTo>
                  <a:cubicBezTo>
                    <a:pt x="532" y="7934"/>
                    <a:pt x="591" y="7930"/>
                    <a:pt x="654" y="7919"/>
                  </a:cubicBezTo>
                  <a:cubicBezTo>
                    <a:pt x="727" y="7692"/>
                    <a:pt x="1300" y="4982"/>
                    <a:pt x="898" y="4166"/>
                  </a:cubicBezTo>
                  <a:cubicBezTo>
                    <a:pt x="1000" y="3832"/>
                    <a:pt x="1189" y="3255"/>
                    <a:pt x="1330" y="2764"/>
                  </a:cubicBezTo>
                  <a:cubicBezTo>
                    <a:pt x="1411" y="2477"/>
                    <a:pt x="1475" y="2221"/>
                    <a:pt x="1505" y="2063"/>
                  </a:cubicBezTo>
                  <a:cubicBezTo>
                    <a:pt x="1518" y="1990"/>
                    <a:pt x="1526" y="1892"/>
                    <a:pt x="1535" y="1785"/>
                  </a:cubicBezTo>
                  <a:cubicBezTo>
                    <a:pt x="1565" y="1306"/>
                    <a:pt x="1526" y="562"/>
                    <a:pt x="1283" y="203"/>
                  </a:cubicBezTo>
                  <a:cubicBezTo>
                    <a:pt x="1175" y="49"/>
                    <a:pt x="1009"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836;p23">
              <a:extLst>
                <a:ext uri="{FF2B5EF4-FFF2-40B4-BE49-F238E27FC236}">
                  <a16:creationId xmlns:a16="http://schemas.microsoft.com/office/drawing/2014/main" id="{8DCD1188-9200-4396-97D8-D65877A499E7}"/>
                </a:ext>
              </a:extLst>
            </p:cNvPr>
            <p:cNvSpPr/>
            <p:nvPr/>
          </p:nvSpPr>
          <p:spPr>
            <a:xfrm>
              <a:off x="5943928" y="4138524"/>
              <a:ext cx="21566" cy="118033"/>
            </a:xfrm>
            <a:custGeom>
              <a:avLst/>
              <a:gdLst/>
              <a:ahLst/>
              <a:cxnLst/>
              <a:rect l="l" t="t" r="r" b="b"/>
              <a:pathLst>
                <a:path w="279" h="1527" extrusionOk="0">
                  <a:moveTo>
                    <a:pt x="1" y="1"/>
                  </a:moveTo>
                  <a:cubicBezTo>
                    <a:pt x="1" y="1"/>
                    <a:pt x="48" y="1121"/>
                    <a:pt x="74" y="1527"/>
                  </a:cubicBezTo>
                  <a:cubicBezTo>
                    <a:pt x="155" y="1240"/>
                    <a:pt x="219" y="984"/>
                    <a:pt x="249" y="826"/>
                  </a:cubicBezTo>
                  <a:cubicBezTo>
                    <a:pt x="262" y="753"/>
                    <a:pt x="270" y="655"/>
                    <a:pt x="279" y="548"/>
                  </a:cubicBezTo>
                  <a:lnTo>
                    <a:pt x="1" y="1"/>
                  </a:lnTo>
                  <a:close/>
                </a:path>
              </a:pathLst>
            </a:custGeom>
            <a:solidFill>
              <a:srgbClr val="1127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837;p23">
              <a:extLst>
                <a:ext uri="{FF2B5EF4-FFF2-40B4-BE49-F238E27FC236}">
                  <a16:creationId xmlns:a16="http://schemas.microsoft.com/office/drawing/2014/main" id="{E3B44D79-20CA-46FE-A18F-C2D0029F570C}"/>
                </a:ext>
              </a:extLst>
            </p:cNvPr>
            <p:cNvSpPr/>
            <p:nvPr/>
          </p:nvSpPr>
          <p:spPr>
            <a:xfrm>
              <a:off x="5552335" y="3857312"/>
              <a:ext cx="82090" cy="48002"/>
            </a:xfrm>
            <a:custGeom>
              <a:avLst/>
              <a:gdLst/>
              <a:ahLst/>
              <a:cxnLst/>
              <a:rect l="l" t="t" r="r" b="b"/>
              <a:pathLst>
                <a:path w="1062" h="621" extrusionOk="0">
                  <a:moveTo>
                    <a:pt x="375" y="1"/>
                  </a:moveTo>
                  <a:cubicBezTo>
                    <a:pt x="363" y="1"/>
                    <a:pt x="354" y="1"/>
                    <a:pt x="348" y="1"/>
                  </a:cubicBezTo>
                  <a:cubicBezTo>
                    <a:pt x="318" y="5"/>
                    <a:pt x="318" y="44"/>
                    <a:pt x="369" y="78"/>
                  </a:cubicBezTo>
                  <a:cubicBezTo>
                    <a:pt x="403" y="104"/>
                    <a:pt x="468" y="91"/>
                    <a:pt x="485" y="172"/>
                  </a:cubicBezTo>
                  <a:cubicBezTo>
                    <a:pt x="492" y="195"/>
                    <a:pt x="457" y="204"/>
                    <a:pt x="416" y="204"/>
                  </a:cubicBezTo>
                  <a:cubicBezTo>
                    <a:pt x="389" y="204"/>
                    <a:pt x="360" y="200"/>
                    <a:pt x="339" y="193"/>
                  </a:cubicBezTo>
                  <a:cubicBezTo>
                    <a:pt x="288" y="172"/>
                    <a:pt x="104" y="87"/>
                    <a:pt x="57" y="69"/>
                  </a:cubicBezTo>
                  <a:cubicBezTo>
                    <a:pt x="49" y="65"/>
                    <a:pt x="40" y="63"/>
                    <a:pt x="33" y="63"/>
                  </a:cubicBezTo>
                  <a:cubicBezTo>
                    <a:pt x="5" y="63"/>
                    <a:pt x="1" y="96"/>
                    <a:pt x="96" y="168"/>
                  </a:cubicBezTo>
                  <a:cubicBezTo>
                    <a:pt x="207" y="249"/>
                    <a:pt x="245" y="266"/>
                    <a:pt x="288" y="292"/>
                  </a:cubicBezTo>
                  <a:cubicBezTo>
                    <a:pt x="288" y="292"/>
                    <a:pt x="314" y="347"/>
                    <a:pt x="331" y="369"/>
                  </a:cubicBezTo>
                  <a:cubicBezTo>
                    <a:pt x="335" y="373"/>
                    <a:pt x="344" y="377"/>
                    <a:pt x="352" y="381"/>
                  </a:cubicBezTo>
                  <a:cubicBezTo>
                    <a:pt x="356" y="394"/>
                    <a:pt x="378" y="433"/>
                    <a:pt x="391" y="450"/>
                  </a:cubicBezTo>
                  <a:cubicBezTo>
                    <a:pt x="395" y="454"/>
                    <a:pt x="395" y="454"/>
                    <a:pt x="399" y="458"/>
                  </a:cubicBezTo>
                  <a:cubicBezTo>
                    <a:pt x="412" y="480"/>
                    <a:pt x="421" y="505"/>
                    <a:pt x="433" y="523"/>
                  </a:cubicBezTo>
                  <a:cubicBezTo>
                    <a:pt x="453" y="568"/>
                    <a:pt x="511" y="579"/>
                    <a:pt x="569" y="579"/>
                  </a:cubicBezTo>
                  <a:cubicBezTo>
                    <a:pt x="610" y="579"/>
                    <a:pt x="650" y="573"/>
                    <a:pt x="677" y="570"/>
                  </a:cubicBezTo>
                  <a:cubicBezTo>
                    <a:pt x="681" y="569"/>
                    <a:pt x="687" y="569"/>
                    <a:pt x="693" y="569"/>
                  </a:cubicBezTo>
                  <a:cubicBezTo>
                    <a:pt x="776" y="569"/>
                    <a:pt x="1015" y="621"/>
                    <a:pt x="1015" y="621"/>
                  </a:cubicBezTo>
                  <a:lnTo>
                    <a:pt x="1062" y="313"/>
                  </a:lnTo>
                  <a:lnTo>
                    <a:pt x="775" y="245"/>
                  </a:lnTo>
                  <a:cubicBezTo>
                    <a:pt x="775" y="245"/>
                    <a:pt x="716" y="211"/>
                    <a:pt x="617" y="99"/>
                  </a:cubicBezTo>
                  <a:cubicBezTo>
                    <a:pt x="537" y="9"/>
                    <a:pt x="429" y="1"/>
                    <a:pt x="375"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838;p23">
              <a:extLst>
                <a:ext uri="{FF2B5EF4-FFF2-40B4-BE49-F238E27FC236}">
                  <a16:creationId xmlns:a16="http://schemas.microsoft.com/office/drawing/2014/main" id="{C0865BFB-8D4A-42B7-BA6B-C4C7CB38E53E}"/>
                </a:ext>
              </a:extLst>
            </p:cNvPr>
            <p:cNvSpPr/>
            <p:nvPr/>
          </p:nvSpPr>
          <p:spPr>
            <a:xfrm>
              <a:off x="5542827" y="3867593"/>
              <a:ext cx="40427" cy="20252"/>
            </a:xfrm>
            <a:custGeom>
              <a:avLst/>
              <a:gdLst/>
              <a:ahLst/>
              <a:cxnLst/>
              <a:rect l="l" t="t" r="r" b="b"/>
              <a:pathLst>
                <a:path w="523" h="262" extrusionOk="0">
                  <a:moveTo>
                    <a:pt x="35" y="1"/>
                  </a:moveTo>
                  <a:cubicBezTo>
                    <a:pt x="5" y="1"/>
                    <a:pt x="1" y="35"/>
                    <a:pt x="35" y="65"/>
                  </a:cubicBezTo>
                  <a:cubicBezTo>
                    <a:pt x="65" y="90"/>
                    <a:pt x="155" y="142"/>
                    <a:pt x="202" y="167"/>
                  </a:cubicBezTo>
                  <a:cubicBezTo>
                    <a:pt x="261" y="197"/>
                    <a:pt x="522" y="261"/>
                    <a:pt x="522" y="261"/>
                  </a:cubicBezTo>
                  <a:lnTo>
                    <a:pt x="488" y="154"/>
                  </a:lnTo>
                  <a:cubicBezTo>
                    <a:pt x="488" y="154"/>
                    <a:pt x="411" y="154"/>
                    <a:pt x="304" y="116"/>
                  </a:cubicBezTo>
                  <a:cubicBezTo>
                    <a:pt x="197" y="82"/>
                    <a:pt x="61" y="5"/>
                    <a:pt x="35"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839;p23">
              <a:extLst>
                <a:ext uri="{FF2B5EF4-FFF2-40B4-BE49-F238E27FC236}">
                  <a16:creationId xmlns:a16="http://schemas.microsoft.com/office/drawing/2014/main" id="{9292BC1A-EA6E-41F9-B3E3-FF0B8033F321}"/>
                </a:ext>
              </a:extLst>
            </p:cNvPr>
            <p:cNvSpPr/>
            <p:nvPr/>
          </p:nvSpPr>
          <p:spPr>
            <a:xfrm>
              <a:off x="5545146" y="3877487"/>
              <a:ext cx="41741" cy="18242"/>
            </a:xfrm>
            <a:custGeom>
              <a:avLst/>
              <a:gdLst/>
              <a:ahLst/>
              <a:cxnLst/>
              <a:rect l="l" t="t" r="r" b="b"/>
              <a:pathLst>
                <a:path w="540" h="236" extrusionOk="0">
                  <a:moveTo>
                    <a:pt x="26" y="1"/>
                  </a:moveTo>
                  <a:cubicBezTo>
                    <a:pt x="1" y="1"/>
                    <a:pt x="1" y="39"/>
                    <a:pt x="35" y="61"/>
                  </a:cubicBezTo>
                  <a:cubicBezTo>
                    <a:pt x="69" y="86"/>
                    <a:pt x="159" y="129"/>
                    <a:pt x="214" y="146"/>
                  </a:cubicBezTo>
                  <a:cubicBezTo>
                    <a:pt x="274" y="168"/>
                    <a:pt x="539" y="236"/>
                    <a:pt x="539" y="236"/>
                  </a:cubicBezTo>
                  <a:lnTo>
                    <a:pt x="496" y="103"/>
                  </a:lnTo>
                  <a:cubicBezTo>
                    <a:pt x="496" y="103"/>
                    <a:pt x="490" y="104"/>
                    <a:pt x="479" y="104"/>
                  </a:cubicBezTo>
                  <a:cubicBezTo>
                    <a:pt x="450" y="104"/>
                    <a:pt x="388" y="102"/>
                    <a:pt x="308" y="86"/>
                  </a:cubicBezTo>
                  <a:cubicBezTo>
                    <a:pt x="197" y="61"/>
                    <a:pt x="56" y="1"/>
                    <a:pt x="26"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840;p23">
              <a:extLst>
                <a:ext uri="{FF2B5EF4-FFF2-40B4-BE49-F238E27FC236}">
                  <a16:creationId xmlns:a16="http://schemas.microsoft.com/office/drawing/2014/main" id="{9ACAE905-8472-4DFD-A9C5-A8336519EE1C}"/>
                </a:ext>
              </a:extLst>
            </p:cNvPr>
            <p:cNvSpPr/>
            <p:nvPr/>
          </p:nvSpPr>
          <p:spPr>
            <a:xfrm>
              <a:off x="5552103" y="3886067"/>
              <a:ext cx="41663" cy="16001"/>
            </a:xfrm>
            <a:custGeom>
              <a:avLst/>
              <a:gdLst/>
              <a:ahLst/>
              <a:cxnLst/>
              <a:rect l="l" t="t" r="r" b="b"/>
              <a:pathLst>
                <a:path w="539" h="207" extrusionOk="0">
                  <a:moveTo>
                    <a:pt x="26" y="1"/>
                  </a:moveTo>
                  <a:cubicBezTo>
                    <a:pt x="0" y="1"/>
                    <a:pt x="0" y="39"/>
                    <a:pt x="35" y="61"/>
                  </a:cubicBezTo>
                  <a:cubicBezTo>
                    <a:pt x="69" y="86"/>
                    <a:pt x="163" y="125"/>
                    <a:pt x="214" y="146"/>
                  </a:cubicBezTo>
                  <a:cubicBezTo>
                    <a:pt x="274" y="168"/>
                    <a:pt x="539" y="206"/>
                    <a:pt x="539" y="206"/>
                  </a:cubicBezTo>
                  <a:lnTo>
                    <a:pt x="496" y="104"/>
                  </a:lnTo>
                  <a:cubicBezTo>
                    <a:pt x="496" y="104"/>
                    <a:pt x="490" y="104"/>
                    <a:pt x="478" y="104"/>
                  </a:cubicBezTo>
                  <a:cubicBezTo>
                    <a:pt x="449" y="104"/>
                    <a:pt x="388" y="102"/>
                    <a:pt x="308" y="86"/>
                  </a:cubicBezTo>
                  <a:cubicBezTo>
                    <a:pt x="201" y="61"/>
                    <a:pt x="56" y="1"/>
                    <a:pt x="26"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841;p23">
              <a:extLst>
                <a:ext uri="{FF2B5EF4-FFF2-40B4-BE49-F238E27FC236}">
                  <a16:creationId xmlns:a16="http://schemas.microsoft.com/office/drawing/2014/main" id="{F9325206-E4FA-49D7-B00B-224DF682A863}"/>
                </a:ext>
              </a:extLst>
            </p:cNvPr>
            <p:cNvSpPr/>
            <p:nvPr/>
          </p:nvSpPr>
          <p:spPr>
            <a:xfrm>
              <a:off x="5755320" y="3785966"/>
              <a:ext cx="116719" cy="140218"/>
            </a:xfrm>
            <a:custGeom>
              <a:avLst/>
              <a:gdLst/>
              <a:ahLst/>
              <a:cxnLst/>
              <a:rect l="l" t="t" r="r" b="b"/>
              <a:pathLst>
                <a:path w="1510" h="1814" extrusionOk="0">
                  <a:moveTo>
                    <a:pt x="1428" y="1"/>
                  </a:moveTo>
                  <a:cubicBezTo>
                    <a:pt x="1428" y="1"/>
                    <a:pt x="329" y="971"/>
                    <a:pt x="0" y="1381"/>
                  </a:cubicBezTo>
                  <a:cubicBezTo>
                    <a:pt x="0" y="1381"/>
                    <a:pt x="141" y="1681"/>
                    <a:pt x="385" y="1813"/>
                  </a:cubicBezTo>
                  <a:cubicBezTo>
                    <a:pt x="385" y="1813"/>
                    <a:pt x="1124" y="1463"/>
                    <a:pt x="1509" y="1193"/>
                  </a:cubicBezTo>
                  <a:lnTo>
                    <a:pt x="14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842;p23">
              <a:extLst>
                <a:ext uri="{FF2B5EF4-FFF2-40B4-BE49-F238E27FC236}">
                  <a16:creationId xmlns:a16="http://schemas.microsoft.com/office/drawing/2014/main" id="{D08CE442-1ADD-4F72-BC40-AA1B84306CDD}"/>
                </a:ext>
              </a:extLst>
            </p:cNvPr>
            <p:cNvSpPr/>
            <p:nvPr/>
          </p:nvSpPr>
          <p:spPr>
            <a:xfrm>
              <a:off x="5622135" y="3878492"/>
              <a:ext cx="240318" cy="64853"/>
            </a:xfrm>
            <a:custGeom>
              <a:avLst/>
              <a:gdLst/>
              <a:ahLst/>
              <a:cxnLst/>
              <a:rect l="l" t="t" r="r" b="b"/>
              <a:pathLst>
                <a:path w="3109" h="839" extrusionOk="0">
                  <a:moveTo>
                    <a:pt x="60" y="1"/>
                  </a:moveTo>
                  <a:lnTo>
                    <a:pt x="1" y="351"/>
                  </a:lnTo>
                  <a:cubicBezTo>
                    <a:pt x="1" y="351"/>
                    <a:pt x="1279" y="838"/>
                    <a:pt x="1757" y="838"/>
                  </a:cubicBezTo>
                  <a:cubicBezTo>
                    <a:pt x="2151" y="838"/>
                    <a:pt x="3108" y="82"/>
                    <a:pt x="3108" y="82"/>
                  </a:cubicBezTo>
                  <a:lnTo>
                    <a:pt x="3108" y="82"/>
                  </a:lnTo>
                  <a:lnTo>
                    <a:pt x="1753" y="146"/>
                  </a:lnTo>
                  <a:lnTo>
                    <a:pt x="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843;p23">
              <a:extLst>
                <a:ext uri="{FF2B5EF4-FFF2-40B4-BE49-F238E27FC236}">
                  <a16:creationId xmlns:a16="http://schemas.microsoft.com/office/drawing/2014/main" id="{AFA645B6-6384-44FE-B500-924203B353A6}"/>
                </a:ext>
              </a:extLst>
            </p:cNvPr>
            <p:cNvSpPr/>
            <p:nvPr/>
          </p:nvSpPr>
          <p:spPr>
            <a:xfrm>
              <a:off x="5890438" y="4043061"/>
              <a:ext cx="247197" cy="598515"/>
            </a:xfrm>
            <a:custGeom>
              <a:avLst/>
              <a:gdLst/>
              <a:ahLst/>
              <a:cxnLst/>
              <a:rect l="l" t="t" r="r" b="b"/>
              <a:pathLst>
                <a:path w="3198" h="7743" extrusionOk="0">
                  <a:moveTo>
                    <a:pt x="2775" y="7741"/>
                  </a:moveTo>
                  <a:lnTo>
                    <a:pt x="2775" y="7741"/>
                  </a:lnTo>
                  <a:cubicBezTo>
                    <a:pt x="2775" y="7742"/>
                    <a:pt x="2775" y="7742"/>
                    <a:pt x="2775" y="7742"/>
                  </a:cubicBezTo>
                  <a:cubicBezTo>
                    <a:pt x="2775" y="7742"/>
                    <a:pt x="2775" y="7742"/>
                    <a:pt x="2775" y="7741"/>
                  </a:cubicBezTo>
                  <a:lnTo>
                    <a:pt x="2775" y="7741"/>
                  </a:lnTo>
                  <a:cubicBezTo>
                    <a:pt x="2775" y="7741"/>
                    <a:pt x="2775" y="7741"/>
                    <a:pt x="2775" y="7741"/>
                  </a:cubicBezTo>
                  <a:close/>
                  <a:moveTo>
                    <a:pt x="1385" y="0"/>
                  </a:moveTo>
                  <a:cubicBezTo>
                    <a:pt x="1385" y="0"/>
                    <a:pt x="889" y="197"/>
                    <a:pt x="427" y="261"/>
                  </a:cubicBezTo>
                  <a:lnTo>
                    <a:pt x="427" y="261"/>
                  </a:lnTo>
                  <a:lnTo>
                    <a:pt x="419" y="227"/>
                  </a:lnTo>
                  <a:cubicBezTo>
                    <a:pt x="419" y="227"/>
                    <a:pt x="0" y="282"/>
                    <a:pt x="153" y="282"/>
                  </a:cubicBezTo>
                  <a:cubicBezTo>
                    <a:pt x="176" y="282"/>
                    <a:pt x="211" y="281"/>
                    <a:pt x="261" y="278"/>
                  </a:cubicBezTo>
                  <a:cubicBezTo>
                    <a:pt x="315" y="275"/>
                    <a:pt x="371" y="269"/>
                    <a:pt x="427" y="261"/>
                  </a:cubicBezTo>
                  <a:lnTo>
                    <a:pt x="427" y="261"/>
                  </a:lnTo>
                  <a:lnTo>
                    <a:pt x="821" y="2048"/>
                  </a:lnTo>
                  <a:cubicBezTo>
                    <a:pt x="962" y="2612"/>
                    <a:pt x="1257" y="4061"/>
                    <a:pt x="1351" y="4347"/>
                  </a:cubicBezTo>
                  <a:cubicBezTo>
                    <a:pt x="1364" y="4394"/>
                    <a:pt x="1415" y="4540"/>
                    <a:pt x="1428" y="4574"/>
                  </a:cubicBezTo>
                  <a:cubicBezTo>
                    <a:pt x="1617" y="5107"/>
                    <a:pt x="2769" y="7693"/>
                    <a:pt x="2775" y="7741"/>
                  </a:cubicBezTo>
                  <a:lnTo>
                    <a:pt x="2775" y="7741"/>
                  </a:lnTo>
                  <a:cubicBezTo>
                    <a:pt x="2788" y="7742"/>
                    <a:pt x="2804" y="7743"/>
                    <a:pt x="2822" y="7743"/>
                  </a:cubicBezTo>
                  <a:cubicBezTo>
                    <a:pt x="2911" y="7743"/>
                    <a:pt x="3060" y="7726"/>
                    <a:pt x="3198" y="7613"/>
                  </a:cubicBezTo>
                  <a:cubicBezTo>
                    <a:pt x="3151" y="7164"/>
                    <a:pt x="3099" y="5506"/>
                    <a:pt x="2197" y="4262"/>
                  </a:cubicBezTo>
                  <a:cubicBezTo>
                    <a:pt x="2172" y="3856"/>
                    <a:pt x="2279" y="3039"/>
                    <a:pt x="2249" y="2428"/>
                  </a:cubicBezTo>
                  <a:cubicBezTo>
                    <a:pt x="2240" y="2261"/>
                    <a:pt x="2245" y="2099"/>
                    <a:pt x="2257" y="1932"/>
                  </a:cubicBezTo>
                  <a:cubicBezTo>
                    <a:pt x="2292" y="1526"/>
                    <a:pt x="2215" y="710"/>
                    <a:pt x="1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844;p23">
              <a:extLst>
                <a:ext uri="{FF2B5EF4-FFF2-40B4-BE49-F238E27FC236}">
                  <a16:creationId xmlns:a16="http://schemas.microsoft.com/office/drawing/2014/main" id="{A2B03825-B446-4DFB-903E-55837E1D508D}"/>
                </a:ext>
              </a:extLst>
            </p:cNvPr>
            <p:cNvSpPr/>
            <p:nvPr/>
          </p:nvSpPr>
          <p:spPr>
            <a:xfrm>
              <a:off x="5855731" y="3763008"/>
              <a:ext cx="198500" cy="353018"/>
            </a:xfrm>
            <a:custGeom>
              <a:avLst/>
              <a:gdLst/>
              <a:ahLst/>
              <a:cxnLst/>
              <a:rect l="l" t="t" r="r" b="b"/>
              <a:pathLst>
                <a:path w="2568" h="4567" extrusionOk="0">
                  <a:moveTo>
                    <a:pt x="1286" y="0"/>
                  </a:moveTo>
                  <a:cubicBezTo>
                    <a:pt x="1195" y="0"/>
                    <a:pt x="1163" y="33"/>
                    <a:pt x="1052" y="50"/>
                  </a:cubicBezTo>
                  <a:cubicBezTo>
                    <a:pt x="526" y="67"/>
                    <a:pt x="278" y="174"/>
                    <a:pt x="129" y="298"/>
                  </a:cubicBezTo>
                  <a:cubicBezTo>
                    <a:pt x="1" y="443"/>
                    <a:pt x="129" y="3162"/>
                    <a:pt x="133" y="3418"/>
                  </a:cubicBezTo>
                  <a:cubicBezTo>
                    <a:pt x="133" y="3581"/>
                    <a:pt x="133" y="3756"/>
                    <a:pt x="155" y="3978"/>
                  </a:cubicBezTo>
                  <a:cubicBezTo>
                    <a:pt x="167" y="4085"/>
                    <a:pt x="629" y="4098"/>
                    <a:pt x="954" y="4098"/>
                  </a:cubicBezTo>
                  <a:cubicBezTo>
                    <a:pt x="1265" y="4098"/>
                    <a:pt x="2282" y="4566"/>
                    <a:pt x="2515" y="4566"/>
                  </a:cubicBezTo>
                  <a:cubicBezTo>
                    <a:pt x="2551" y="4566"/>
                    <a:pt x="2568" y="4555"/>
                    <a:pt x="2561" y="4529"/>
                  </a:cubicBezTo>
                  <a:cubicBezTo>
                    <a:pt x="2339" y="3739"/>
                    <a:pt x="2300" y="2538"/>
                    <a:pt x="2364" y="2204"/>
                  </a:cubicBezTo>
                  <a:cubicBezTo>
                    <a:pt x="2446" y="1755"/>
                    <a:pt x="2386" y="465"/>
                    <a:pt x="2326" y="336"/>
                  </a:cubicBezTo>
                  <a:cubicBezTo>
                    <a:pt x="2266" y="204"/>
                    <a:pt x="1860" y="127"/>
                    <a:pt x="1509" y="37"/>
                  </a:cubicBezTo>
                  <a:cubicBezTo>
                    <a:pt x="1403" y="10"/>
                    <a:pt x="1336" y="0"/>
                    <a:pt x="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845;p23">
              <a:extLst>
                <a:ext uri="{FF2B5EF4-FFF2-40B4-BE49-F238E27FC236}">
                  <a16:creationId xmlns:a16="http://schemas.microsoft.com/office/drawing/2014/main" id="{FADFB33B-9155-49F1-A6E5-DB0E89E2B75C}"/>
                </a:ext>
              </a:extLst>
            </p:cNvPr>
            <p:cNvSpPr/>
            <p:nvPr/>
          </p:nvSpPr>
          <p:spPr>
            <a:xfrm>
              <a:off x="5903656" y="4034094"/>
              <a:ext cx="171214" cy="330215"/>
            </a:xfrm>
            <a:custGeom>
              <a:avLst/>
              <a:gdLst/>
              <a:ahLst/>
              <a:cxnLst/>
              <a:rect l="l" t="t" r="r" b="b"/>
              <a:pathLst>
                <a:path w="2215" h="4272" extrusionOk="0">
                  <a:moveTo>
                    <a:pt x="1522" y="1"/>
                  </a:moveTo>
                  <a:lnTo>
                    <a:pt x="0" y="227"/>
                  </a:lnTo>
                  <a:lnTo>
                    <a:pt x="35" y="4211"/>
                  </a:lnTo>
                  <a:cubicBezTo>
                    <a:pt x="371" y="4257"/>
                    <a:pt x="725" y="4272"/>
                    <a:pt x="1047" y="4272"/>
                  </a:cubicBezTo>
                  <a:cubicBezTo>
                    <a:pt x="1692" y="4272"/>
                    <a:pt x="2210" y="4211"/>
                    <a:pt x="2210" y="4211"/>
                  </a:cubicBezTo>
                  <a:cubicBezTo>
                    <a:pt x="2210" y="4211"/>
                    <a:pt x="2215" y="2514"/>
                    <a:pt x="2159" y="1937"/>
                  </a:cubicBezTo>
                  <a:cubicBezTo>
                    <a:pt x="2099" y="1343"/>
                    <a:pt x="1881" y="822"/>
                    <a:pt x="1710" y="544"/>
                  </a:cubicBezTo>
                  <a:cubicBezTo>
                    <a:pt x="1539" y="266"/>
                    <a:pt x="1522" y="1"/>
                    <a:pt x="1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846;p23">
              <a:extLst>
                <a:ext uri="{FF2B5EF4-FFF2-40B4-BE49-F238E27FC236}">
                  <a16:creationId xmlns:a16="http://schemas.microsoft.com/office/drawing/2014/main" id="{FE68E844-47A0-4399-8EC8-F9942168B365}"/>
                </a:ext>
              </a:extLst>
            </p:cNvPr>
            <p:cNvSpPr/>
            <p:nvPr/>
          </p:nvSpPr>
          <p:spPr>
            <a:xfrm>
              <a:off x="6005767" y="3774448"/>
              <a:ext cx="86960" cy="204606"/>
            </a:xfrm>
            <a:custGeom>
              <a:avLst/>
              <a:gdLst/>
              <a:ahLst/>
              <a:cxnLst/>
              <a:rect l="l" t="t" r="r" b="b"/>
              <a:pathLst>
                <a:path w="1125" h="2647" extrusionOk="0">
                  <a:moveTo>
                    <a:pt x="0" y="0"/>
                  </a:moveTo>
                  <a:lnTo>
                    <a:pt x="9" y="1107"/>
                  </a:lnTo>
                  <a:cubicBezTo>
                    <a:pt x="22" y="1522"/>
                    <a:pt x="299" y="2646"/>
                    <a:pt x="299" y="2646"/>
                  </a:cubicBezTo>
                  <a:lnTo>
                    <a:pt x="1120" y="2646"/>
                  </a:lnTo>
                  <a:cubicBezTo>
                    <a:pt x="1120" y="2625"/>
                    <a:pt x="1124" y="2608"/>
                    <a:pt x="1124" y="2590"/>
                  </a:cubicBezTo>
                  <a:cubicBezTo>
                    <a:pt x="1124" y="2142"/>
                    <a:pt x="1069" y="949"/>
                    <a:pt x="603" y="334"/>
                  </a:cubicBezTo>
                  <a:cubicBezTo>
                    <a:pt x="419" y="94"/>
                    <a:pt x="0"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847;p23">
              <a:extLst>
                <a:ext uri="{FF2B5EF4-FFF2-40B4-BE49-F238E27FC236}">
                  <a16:creationId xmlns:a16="http://schemas.microsoft.com/office/drawing/2014/main" id="{68DD9C8A-F4C5-4C50-95F1-338F54EA0E2B}"/>
                </a:ext>
              </a:extLst>
            </p:cNvPr>
            <p:cNvSpPr/>
            <p:nvPr/>
          </p:nvSpPr>
          <p:spPr>
            <a:xfrm>
              <a:off x="5846455" y="3812247"/>
              <a:ext cx="194712" cy="232047"/>
            </a:xfrm>
            <a:custGeom>
              <a:avLst/>
              <a:gdLst/>
              <a:ahLst/>
              <a:cxnLst/>
              <a:rect l="l" t="t" r="r" b="b"/>
              <a:pathLst>
                <a:path w="2519" h="3002" extrusionOk="0">
                  <a:moveTo>
                    <a:pt x="811" y="0"/>
                  </a:moveTo>
                  <a:cubicBezTo>
                    <a:pt x="784" y="0"/>
                    <a:pt x="758" y="17"/>
                    <a:pt x="749" y="45"/>
                  </a:cubicBezTo>
                  <a:lnTo>
                    <a:pt x="14" y="2225"/>
                  </a:lnTo>
                  <a:cubicBezTo>
                    <a:pt x="1" y="2255"/>
                    <a:pt x="18" y="2294"/>
                    <a:pt x="48" y="2307"/>
                  </a:cubicBezTo>
                  <a:lnTo>
                    <a:pt x="1685" y="2995"/>
                  </a:lnTo>
                  <a:cubicBezTo>
                    <a:pt x="1694" y="2999"/>
                    <a:pt x="1704" y="3001"/>
                    <a:pt x="1713" y="3001"/>
                  </a:cubicBezTo>
                  <a:cubicBezTo>
                    <a:pt x="1739" y="3001"/>
                    <a:pt x="1764" y="2985"/>
                    <a:pt x="1771" y="2956"/>
                  </a:cubicBezTo>
                  <a:lnTo>
                    <a:pt x="2510" y="776"/>
                  </a:lnTo>
                  <a:cubicBezTo>
                    <a:pt x="2519" y="747"/>
                    <a:pt x="2506" y="708"/>
                    <a:pt x="2472" y="695"/>
                  </a:cubicBezTo>
                  <a:lnTo>
                    <a:pt x="839" y="7"/>
                  </a:lnTo>
                  <a:cubicBezTo>
                    <a:pt x="830" y="3"/>
                    <a:pt x="820" y="0"/>
                    <a:pt x="811" y="0"/>
                  </a:cubicBezTo>
                  <a:close/>
                </a:path>
              </a:pathLst>
            </a:custGeom>
            <a:solidFill>
              <a:srgbClr val="69B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848;p23">
              <a:extLst>
                <a:ext uri="{FF2B5EF4-FFF2-40B4-BE49-F238E27FC236}">
                  <a16:creationId xmlns:a16="http://schemas.microsoft.com/office/drawing/2014/main" id="{7E95B618-A49C-4914-A7D7-86458E46A79C}"/>
                </a:ext>
              </a:extLst>
            </p:cNvPr>
            <p:cNvSpPr/>
            <p:nvPr/>
          </p:nvSpPr>
          <p:spPr>
            <a:xfrm>
              <a:off x="5876910" y="3908252"/>
              <a:ext cx="52949" cy="55886"/>
            </a:xfrm>
            <a:custGeom>
              <a:avLst/>
              <a:gdLst/>
              <a:ahLst/>
              <a:cxnLst/>
              <a:rect l="l" t="t" r="r" b="b"/>
              <a:pathLst>
                <a:path w="685" h="723" extrusionOk="0">
                  <a:moveTo>
                    <a:pt x="257" y="0"/>
                  </a:moveTo>
                  <a:cubicBezTo>
                    <a:pt x="257" y="0"/>
                    <a:pt x="188" y="5"/>
                    <a:pt x="128" y="56"/>
                  </a:cubicBezTo>
                  <a:cubicBezTo>
                    <a:pt x="69" y="111"/>
                    <a:pt x="9" y="282"/>
                    <a:pt x="4" y="381"/>
                  </a:cubicBezTo>
                  <a:cubicBezTo>
                    <a:pt x="0" y="479"/>
                    <a:pt x="171" y="565"/>
                    <a:pt x="193" y="577"/>
                  </a:cubicBezTo>
                  <a:cubicBezTo>
                    <a:pt x="214" y="590"/>
                    <a:pt x="419" y="659"/>
                    <a:pt x="522" y="723"/>
                  </a:cubicBezTo>
                  <a:lnTo>
                    <a:pt x="684" y="419"/>
                  </a:lnTo>
                  <a:cubicBezTo>
                    <a:pt x="684" y="419"/>
                    <a:pt x="496" y="342"/>
                    <a:pt x="470" y="317"/>
                  </a:cubicBezTo>
                  <a:cubicBezTo>
                    <a:pt x="445" y="291"/>
                    <a:pt x="359" y="47"/>
                    <a:pt x="257"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849;p23">
              <a:extLst>
                <a:ext uri="{FF2B5EF4-FFF2-40B4-BE49-F238E27FC236}">
                  <a16:creationId xmlns:a16="http://schemas.microsoft.com/office/drawing/2014/main" id="{9BE2D6E7-C9B8-4AEA-802E-C2E656AF4151}"/>
                </a:ext>
              </a:extLst>
            </p:cNvPr>
            <p:cNvSpPr/>
            <p:nvPr/>
          </p:nvSpPr>
          <p:spPr>
            <a:xfrm>
              <a:off x="5887809" y="3903305"/>
              <a:ext cx="18551" cy="15923"/>
            </a:xfrm>
            <a:custGeom>
              <a:avLst/>
              <a:gdLst/>
              <a:ahLst/>
              <a:cxnLst/>
              <a:rect l="l" t="t" r="r" b="b"/>
              <a:pathLst>
                <a:path w="240" h="206" extrusionOk="0">
                  <a:moveTo>
                    <a:pt x="41" y="1"/>
                  </a:moveTo>
                  <a:cubicBezTo>
                    <a:pt x="32" y="1"/>
                    <a:pt x="25" y="6"/>
                    <a:pt x="17" y="17"/>
                  </a:cubicBezTo>
                  <a:cubicBezTo>
                    <a:pt x="0" y="47"/>
                    <a:pt x="17" y="107"/>
                    <a:pt x="52" y="158"/>
                  </a:cubicBezTo>
                  <a:lnTo>
                    <a:pt x="240" y="205"/>
                  </a:lnTo>
                  <a:cubicBezTo>
                    <a:pt x="240" y="205"/>
                    <a:pt x="175" y="86"/>
                    <a:pt x="107" y="39"/>
                  </a:cubicBezTo>
                  <a:cubicBezTo>
                    <a:pt x="73" y="15"/>
                    <a:pt x="55" y="1"/>
                    <a:pt x="41"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850;p23">
              <a:extLst>
                <a:ext uri="{FF2B5EF4-FFF2-40B4-BE49-F238E27FC236}">
                  <a16:creationId xmlns:a16="http://schemas.microsoft.com/office/drawing/2014/main" id="{0D3273F3-E0FE-4A8B-8CA7-13E37BD62FFE}"/>
                </a:ext>
              </a:extLst>
            </p:cNvPr>
            <p:cNvSpPr/>
            <p:nvPr/>
          </p:nvSpPr>
          <p:spPr>
            <a:xfrm>
              <a:off x="5912236" y="3937007"/>
              <a:ext cx="155368" cy="101801"/>
            </a:xfrm>
            <a:custGeom>
              <a:avLst/>
              <a:gdLst/>
              <a:ahLst/>
              <a:cxnLst/>
              <a:rect l="l" t="t" r="r" b="b"/>
              <a:pathLst>
                <a:path w="2010" h="1317" extrusionOk="0">
                  <a:moveTo>
                    <a:pt x="167" y="0"/>
                  </a:moveTo>
                  <a:cubicBezTo>
                    <a:pt x="167" y="0"/>
                    <a:pt x="112" y="43"/>
                    <a:pt x="60" y="146"/>
                  </a:cubicBezTo>
                  <a:cubicBezTo>
                    <a:pt x="9" y="244"/>
                    <a:pt x="1" y="376"/>
                    <a:pt x="1" y="376"/>
                  </a:cubicBezTo>
                  <a:cubicBezTo>
                    <a:pt x="1" y="376"/>
                    <a:pt x="1445" y="1210"/>
                    <a:pt x="1941" y="1317"/>
                  </a:cubicBezTo>
                  <a:lnTo>
                    <a:pt x="2010" y="500"/>
                  </a:lnTo>
                  <a:lnTo>
                    <a:pt x="1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851;p23">
              <a:extLst>
                <a:ext uri="{FF2B5EF4-FFF2-40B4-BE49-F238E27FC236}">
                  <a16:creationId xmlns:a16="http://schemas.microsoft.com/office/drawing/2014/main" id="{F505514B-2759-4A50-B2C1-2776A6F9D513}"/>
                </a:ext>
              </a:extLst>
            </p:cNvPr>
            <p:cNvSpPr/>
            <p:nvPr/>
          </p:nvSpPr>
          <p:spPr>
            <a:xfrm>
              <a:off x="5937048" y="3660433"/>
              <a:ext cx="74360" cy="118961"/>
            </a:xfrm>
            <a:custGeom>
              <a:avLst/>
              <a:gdLst/>
              <a:ahLst/>
              <a:cxnLst/>
              <a:rect l="l" t="t" r="r" b="b"/>
              <a:pathLst>
                <a:path w="962" h="1539" extrusionOk="0">
                  <a:moveTo>
                    <a:pt x="962" y="1"/>
                  </a:moveTo>
                  <a:lnTo>
                    <a:pt x="885" y="60"/>
                  </a:lnTo>
                  <a:lnTo>
                    <a:pt x="218" y="582"/>
                  </a:lnTo>
                  <a:lnTo>
                    <a:pt x="180" y="616"/>
                  </a:lnTo>
                  <a:cubicBezTo>
                    <a:pt x="192" y="702"/>
                    <a:pt x="192" y="787"/>
                    <a:pt x="184" y="860"/>
                  </a:cubicBezTo>
                  <a:cubicBezTo>
                    <a:pt x="180" y="902"/>
                    <a:pt x="175" y="945"/>
                    <a:pt x="167" y="979"/>
                  </a:cubicBezTo>
                  <a:cubicBezTo>
                    <a:pt x="163" y="988"/>
                    <a:pt x="163" y="1001"/>
                    <a:pt x="158" y="1009"/>
                  </a:cubicBezTo>
                  <a:cubicBezTo>
                    <a:pt x="133" y="1129"/>
                    <a:pt x="86" y="1219"/>
                    <a:pt x="64" y="1257"/>
                  </a:cubicBezTo>
                  <a:cubicBezTo>
                    <a:pt x="56" y="1274"/>
                    <a:pt x="0" y="1377"/>
                    <a:pt x="0" y="1377"/>
                  </a:cubicBezTo>
                  <a:cubicBezTo>
                    <a:pt x="161" y="1500"/>
                    <a:pt x="310" y="1538"/>
                    <a:pt x="433" y="1538"/>
                  </a:cubicBezTo>
                  <a:cubicBezTo>
                    <a:pt x="629" y="1538"/>
                    <a:pt x="757" y="1441"/>
                    <a:pt x="757" y="1441"/>
                  </a:cubicBezTo>
                  <a:lnTo>
                    <a:pt x="761" y="1437"/>
                  </a:lnTo>
                  <a:cubicBezTo>
                    <a:pt x="774" y="1227"/>
                    <a:pt x="812" y="937"/>
                    <a:pt x="851" y="672"/>
                  </a:cubicBezTo>
                  <a:cubicBezTo>
                    <a:pt x="872" y="543"/>
                    <a:pt x="889" y="419"/>
                    <a:pt x="906" y="313"/>
                  </a:cubicBezTo>
                  <a:cubicBezTo>
                    <a:pt x="936" y="125"/>
                    <a:pt x="962" y="1"/>
                    <a:pt x="962"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852;p23">
              <a:extLst>
                <a:ext uri="{FF2B5EF4-FFF2-40B4-BE49-F238E27FC236}">
                  <a16:creationId xmlns:a16="http://schemas.microsoft.com/office/drawing/2014/main" id="{723D2D1E-F0CA-4A44-A4E7-5A26794498A8}"/>
                </a:ext>
              </a:extLst>
            </p:cNvPr>
            <p:cNvSpPr/>
            <p:nvPr/>
          </p:nvSpPr>
          <p:spPr>
            <a:xfrm>
              <a:off x="5939986" y="3707044"/>
              <a:ext cx="51944" cy="50630"/>
            </a:xfrm>
            <a:custGeom>
              <a:avLst/>
              <a:gdLst/>
              <a:ahLst/>
              <a:cxnLst/>
              <a:rect l="l" t="t" r="r" b="b"/>
              <a:pathLst>
                <a:path w="672" h="655" extrusionOk="0">
                  <a:moveTo>
                    <a:pt x="672" y="0"/>
                  </a:moveTo>
                  <a:lnTo>
                    <a:pt x="146" y="257"/>
                  </a:lnTo>
                  <a:lnTo>
                    <a:pt x="48" y="308"/>
                  </a:lnTo>
                  <a:lnTo>
                    <a:pt x="1" y="334"/>
                  </a:lnTo>
                  <a:cubicBezTo>
                    <a:pt x="5" y="368"/>
                    <a:pt x="1" y="398"/>
                    <a:pt x="1" y="428"/>
                  </a:cubicBezTo>
                  <a:cubicBezTo>
                    <a:pt x="39" y="423"/>
                    <a:pt x="78" y="419"/>
                    <a:pt x="120" y="406"/>
                  </a:cubicBezTo>
                  <a:lnTo>
                    <a:pt x="120" y="406"/>
                  </a:lnTo>
                  <a:cubicBezTo>
                    <a:pt x="95" y="526"/>
                    <a:pt x="48" y="616"/>
                    <a:pt x="26" y="654"/>
                  </a:cubicBezTo>
                  <a:cubicBezTo>
                    <a:pt x="304" y="500"/>
                    <a:pt x="522" y="222"/>
                    <a:pt x="616" y="86"/>
                  </a:cubicBezTo>
                  <a:cubicBezTo>
                    <a:pt x="655" y="34"/>
                    <a:pt x="672" y="0"/>
                    <a:pt x="672" y="0"/>
                  </a:cubicBezTo>
                  <a:close/>
                </a:path>
              </a:pathLst>
            </a:custGeom>
            <a:solidFill>
              <a:srgbClr val="DF5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853;p23">
              <a:extLst>
                <a:ext uri="{FF2B5EF4-FFF2-40B4-BE49-F238E27FC236}">
                  <a16:creationId xmlns:a16="http://schemas.microsoft.com/office/drawing/2014/main" id="{23DE2669-DBC7-4C61-900C-AE88658455E3}"/>
                </a:ext>
              </a:extLst>
            </p:cNvPr>
            <p:cNvSpPr/>
            <p:nvPr/>
          </p:nvSpPr>
          <p:spPr>
            <a:xfrm>
              <a:off x="5902032" y="3635620"/>
              <a:ext cx="22803" cy="36794"/>
            </a:xfrm>
            <a:custGeom>
              <a:avLst/>
              <a:gdLst/>
              <a:ahLst/>
              <a:cxnLst/>
              <a:rect l="l" t="t" r="r" b="b"/>
              <a:pathLst>
                <a:path w="295" h="476" extrusionOk="0">
                  <a:moveTo>
                    <a:pt x="111" y="1"/>
                  </a:moveTo>
                  <a:lnTo>
                    <a:pt x="111" y="1"/>
                  </a:lnTo>
                  <a:cubicBezTo>
                    <a:pt x="111" y="1"/>
                    <a:pt x="0" y="304"/>
                    <a:pt x="197" y="475"/>
                  </a:cubicBezTo>
                  <a:lnTo>
                    <a:pt x="295" y="14"/>
                  </a:lnTo>
                  <a:lnTo>
                    <a:pt x="111" y="1"/>
                  </a:lnTo>
                  <a:close/>
                </a:path>
              </a:pathLst>
            </a:custGeom>
            <a:solidFill>
              <a:srgbClr val="3F4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854;p23">
              <a:extLst>
                <a:ext uri="{FF2B5EF4-FFF2-40B4-BE49-F238E27FC236}">
                  <a16:creationId xmlns:a16="http://schemas.microsoft.com/office/drawing/2014/main" id="{57EE07A4-33C7-4A20-A789-425FD7A5AEE1}"/>
                </a:ext>
              </a:extLst>
            </p:cNvPr>
            <p:cNvSpPr/>
            <p:nvPr/>
          </p:nvSpPr>
          <p:spPr>
            <a:xfrm>
              <a:off x="5909608" y="3611967"/>
              <a:ext cx="107134" cy="129319"/>
            </a:xfrm>
            <a:custGeom>
              <a:avLst/>
              <a:gdLst/>
              <a:ahLst/>
              <a:cxnLst/>
              <a:rect l="l" t="t" r="r" b="b"/>
              <a:pathLst>
                <a:path w="1386" h="1673" extrusionOk="0">
                  <a:moveTo>
                    <a:pt x="558" y="1"/>
                  </a:moveTo>
                  <a:cubicBezTo>
                    <a:pt x="344" y="1"/>
                    <a:pt x="160" y="97"/>
                    <a:pt x="120" y="315"/>
                  </a:cubicBezTo>
                  <a:cubicBezTo>
                    <a:pt x="116" y="315"/>
                    <a:pt x="116" y="320"/>
                    <a:pt x="116" y="324"/>
                  </a:cubicBezTo>
                  <a:cubicBezTo>
                    <a:pt x="116" y="324"/>
                    <a:pt x="107" y="358"/>
                    <a:pt x="90" y="427"/>
                  </a:cubicBezTo>
                  <a:cubicBezTo>
                    <a:pt x="77" y="495"/>
                    <a:pt x="56" y="598"/>
                    <a:pt x="43" y="713"/>
                  </a:cubicBezTo>
                  <a:cubicBezTo>
                    <a:pt x="9" y="1004"/>
                    <a:pt x="0" y="1384"/>
                    <a:pt x="159" y="1619"/>
                  </a:cubicBezTo>
                  <a:cubicBezTo>
                    <a:pt x="159" y="1619"/>
                    <a:pt x="240" y="1672"/>
                    <a:pt x="383" y="1672"/>
                  </a:cubicBezTo>
                  <a:cubicBezTo>
                    <a:pt x="397" y="1672"/>
                    <a:pt x="412" y="1672"/>
                    <a:pt x="428" y="1670"/>
                  </a:cubicBezTo>
                  <a:cubicBezTo>
                    <a:pt x="462" y="1666"/>
                    <a:pt x="500" y="1658"/>
                    <a:pt x="543" y="1645"/>
                  </a:cubicBezTo>
                  <a:cubicBezTo>
                    <a:pt x="624" y="1623"/>
                    <a:pt x="710" y="1585"/>
                    <a:pt x="808" y="1521"/>
                  </a:cubicBezTo>
                  <a:cubicBezTo>
                    <a:pt x="885" y="1470"/>
                    <a:pt x="954" y="1410"/>
                    <a:pt x="1013" y="1341"/>
                  </a:cubicBezTo>
                  <a:cubicBezTo>
                    <a:pt x="1052" y="1303"/>
                    <a:pt x="1086" y="1260"/>
                    <a:pt x="1120" y="1213"/>
                  </a:cubicBezTo>
                  <a:cubicBezTo>
                    <a:pt x="1159" y="1158"/>
                    <a:pt x="1206" y="1089"/>
                    <a:pt x="1244" y="1012"/>
                  </a:cubicBezTo>
                  <a:lnTo>
                    <a:pt x="1257" y="982"/>
                  </a:lnTo>
                  <a:cubicBezTo>
                    <a:pt x="1338" y="816"/>
                    <a:pt x="1385" y="615"/>
                    <a:pt x="1308" y="439"/>
                  </a:cubicBezTo>
                  <a:cubicBezTo>
                    <a:pt x="1261" y="337"/>
                    <a:pt x="1180" y="247"/>
                    <a:pt x="1086" y="179"/>
                  </a:cubicBezTo>
                  <a:cubicBezTo>
                    <a:pt x="1069" y="162"/>
                    <a:pt x="1048" y="149"/>
                    <a:pt x="1026" y="140"/>
                  </a:cubicBezTo>
                  <a:cubicBezTo>
                    <a:pt x="883" y="51"/>
                    <a:pt x="713" y="1"/>
                    <a:pt x="558" y="1"/>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855;p23">
              <a:extLst>
                <a:ext uri="{FF2B5EF4-FFF2-40B4-BE49-F238E27FC236}">
                  <a16:creationId xmlns:a16="http://schemas.microsoft.com/office/drawing/2014/main" id="{8034AC84-4AB8-42AE-8430-5A71C7A0F8F2}"/>
                </a:ext>
              </a:extLst>
            </p:cNvPr>
            <p:cNvSpPr/>
            <p:nvPr/>
          </p:nvSpPr>
          <p:spPr>
            <a:xfrm>
              <a:off x="5891597" y="3583985"/>
              <a:ext cx="110613" cy="68099"/>
            </a:xfrm>
            <a:custGeom>
              <a:avLst/>
              <a:gdLst/>
              <a:ahLst/>
              <a:cxnLst/>
              <a:rect l="l" t="t" r="r" b="b"/>
              <a:pathLst>
                <a:path w="1431" h="881" extrusionOk="0">
                  <a:moveTo>
                    <a:pt x="963" y="0"/>
                  </a:moveTo>
                  <a:cubicBezTo>
                    <a:pt x="732" y="0"/>
                    <a:pt x="508" y="136"/>
                    <a:pt x="291" y="136"/>
                  </a:cubicBezTo>
                  <a:cubicBezTo>
                    <a:pt x="266" y="136"/>
                    <a:pt x="241" y="134"/>
                    <a:pt x="216" y="130"/>
                  </a:cubicBezTo>
                  <a:cubicBezTo>
                    <a:pt x="210" y="129"/>
                    <a:pt x="204" y="129"/>
                    <a:pt x="197" y="129"/>
                  </a:cubicBezTo>
                  <a:cubicBezTo>
                    <a:pt x="1" y="129"/>
                    <a:pt x="48" y="655"/>
                    <a:pt x="285" y="767"/>
                  </a:cubicBezTo>
                  <a:cubicBezTo>
                    <a:pt x="452" y="850"/>
                    <a:pt x="604" y="881"/>
                    <a:pt x="738" y="881"/>
                  </a:cubicBezTo>
                  <a:cubicBezTo>
                    <a:pt x="1146" y="881"/>
                    <a:pt x="1383" y="592"/>
                    <a:pt x="1383" y="592"/>
                  </a:cubicBezTo>
                  <a:cubicBezTo>
                    <a:pt x="1430" y="374"/>
                    <a:pt x="1311" y="118"/>
                    <a:pt x="1199" y="58"/>
                  </a:cubicBezTo>
                  <a:cubicBezTo>
                    <a:pt x="1120" y="16"/>
                    <a:pt x="1041" y="0"/>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856;p23">
              <a:extLst>
                <a:ext uri="{FF2B5EF4-FFF2-40B4-BE49-F238E27FC236}">
                  <a16:creationId xmlns:a16="http://schemas.microsoft.com/office/drawing/2014/main" id="{31869DA1-213A-4CA2-9DD5-FABCD4B04D51}"/>
                </a:ext>
              </a:extLst>
            </p:cNvPr>
            <p:cNvSpPr/>
            <p:nvPr/>
          </p:nvSpPr>
          <p:spPr>
            <a:xfrm>
              <a:off x="5975234" y="3607406"/>
              <a:ext cx="60601" cy="107289"/>
            </a:xfrm>
            <a:custGeom>
              <a:avLst/>
              <a:gdLst/>
              <a:ahLst/>
              <a:cxnLst/>
              <a:rect l="l" t="t" r="r" b="b"/>
              <a:pathLst>
                <a:path w="784" h="1388" extrusionOk="0">
                  <a:moveTo>
                    <a:pt x="416" y="0"/>
                  </a:moveTo>
                  <a:cubicBezTo>
                    <a:pt x="348" y="0"/>
                    <a:pt x="280" y="31"/>
                    <a:pt x="224" y="97"/>
                  </a:cubicBezTo>
                  <a:lnTo>
                    <a:pt x="156" y="251"/>
                  </a:lnTo>
                  <a:cubicBezTo>
                    <a:pt x="156" y="251"/>
                    <a:pt x="0" y="1061"/>
                    <a:pt x="76" y="1061"/>
                  </a:cubicBezTo>
                  <a:cubicBezTo>
                    <a:pt x="93" y="1061"/>
                    <a:pt x="122" y="1019"/>
                    <a:pt x="169" y="913"/>
                  </a:cubicBezTo>
                  <a:cubicBezTo>
                    <a:pt x="169" y="913"/>
                    <a:pt x="226" y="771"/>
                    <a:pt x="331" y="771"/>
                  </a:cubicBezTo>
                  <a:cubicBezTo>
                    <a:pt x="336" y="771"/>
                    <a:pt x="342" y="771"/>
                    <a:pt x="348" y="772"/>
                  </a:cubicBezTo>
                  <a:cubicBezTo>
                    <a:pt x="459" y="785"/>
                    <a:pt x="370" y="1208"/>
                    <a:pt x="352" y="1388"/>
                  </a:cubicBezTo>
                  <a:cubicBezTo>
                    <a:pt x="352" y="1388"/>
                    <a:pt x="613" y="1199"/>
                    <a:pt x="712" y="644"/>
                  </a:cubicBezTo>
                  <a:cubicBezTo>
                    <a:pt x="784" y="234"/>
                    <a:pt x="601" y="0"/>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857;p23">
              <a:extLst>
                <a:ext uri="{FF2B5EF4-FFF2-40B4-BE49-F238E27FC236}">
                  <a16:creationId xmlns:a16="http://schemas.microsoft.com/office/drawing/2014/main" id="{F7657B83-DC5E-4D3E-9116-2D6462C1D363}"/>
                </a:ext>
              </a:extLst>
            </p:cNvPr>
            <p:cNvSpPr/>
            <p:nvPr/>
          </p:nvSpPr>
          <p:spPr>
            <a:xfrm>
              <a:off x="5993554" y="3673651"/>
              <a:ext cx="7652" cy="18629"/>
            </a:xfrm>
            <a:custGeom>
              <a:avLst/>
              <a:gdLst/>
              <a:ahLst/>
              <a:cxnLst/>
              <a:rect l="l" t="t" r="r" b="b"/>
              <a:pathLst>
                <a:path w="99" h="241" extrusionOk="0">
                  <a:moveTo>
                    <a:pt x="86" y="0"/>
                  </a:moveTo>
                  <a:cubicBezTo>
                    <a:pt x="86" y="1"/>
                    <a:pt x="21" y="9"/>
                    <a:pt x="9" y="129"/>
                  </a:cubicBezTo>
                  <a:cubicBezTo>
                    <a:pt x="0" y="203"/>
                    <a:pt x="29" y="240"/>
                    <a:pt x="54" y="240"/>
                  </a:cubicBezTo>
                  <a:cubicBezTo>
                    <a:pt x="68" y="240"/>
                    <a:pt x="81" y="229"/>
                    <a:pt x="86" y="206"/>
                  </a:cubicBezTo>
                  <a:cubicBezTo>
                    <a:pt x="99" y="159"/>
                    <a:pt x="65" y="125"/>
                    <a:pt x="44" y="125"/>
                  </a:cubicBezTo>
                  <a:cubicBezTo>
                    <a:pt x="38" y="125"/>
                    <a:pt x="33" y="127"/>
                    <a:pt x="30" y="133"/>
                  </a:cubicBezTo>
                  <a:cubicBezTo>
                    <a:pt x="30" y="133"/>
                    <a:pt x="17" y="65"/>
                    <a:pt x="86" y="0"/>
                  </a:cubicBezTo>
                  <a:close/>
                </a:path>
              </a:pathLst>
            </a:custGeom>
            <a:solidFill>
              <a:srgbClr val="DF5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858;p23">
              <a:extLst>
                <a:ext uri="{FF2B5EF4-FFF2-40B4-BE49-F238E27FC236}">
                  <a16:creationId xmlns:a16="http://schemas.microsoft.com/office/drawing/2014/main" id="{0A3EC880-6FE6-46CC-9C26-5F36AA781C7E}"/>
                </a:ext>
              </a:extLst>
            </p:cNvPr>
            <p:cNvSpPr/>
            <p:nvPr/>
          </p:nvSpPr>
          <p:spPr>
            <a:xfrm>
              <a:off x="6034522" y="3958728"/>
              <a:ext cx="64853" cy="80544"/>
            </a:xfrm>
            <a:custGeom>
              <a:avLst/>
              <a:gdLst/>
              <a:ahLst/>
              <a:cxnLst/>
              <a:rect l="l" t="t" r="r" b="b"/>
              <a:pathLst>
                <a:path w="839" h="1042" extrusionOk="0">
                  <a:moveTo>
                    <a:pt x="446" y="0"/>
                  </a:moveTo>
                  <a:cubicBezTo>
                    <a:pt x="385" y="0"/>
                    <a:pt x="90" y="155"/>
                    <a:pt x="90" y="155"/>
                  </a:cubicBezTo>
                  <a:cubicBezTo>
                    <a:pt x="90" y="155"/>
                    <a:pt x="0" y="826"/>
                    <a:pt x="359" y="1036"/>
                  </a:cubicBezTo>
                  <a:cubicBezTo>
                    <a:pt x="379" y="1040"/>
                    <a:pt x="398" y="1041"/>
                    <a:pt x="416" y="1041"/>
                  </a:cubicBezTo>
                  <a:cubicBezTo>
                    <a:pt x="839" y="1041"/>
                    <a:pt x="752" y="31"/>
                    <a:pt x="752" y="31"/>
                  </a:cubicBezTo>
                  <a:cubicBezTo>
                    <a:pt x="752" y="31"/>
                    <a:pt x="492" y="23"/>
                    <a:pt x="453" y="1"/>
                  </a:cubicBezTo>
                  <a:cubicBezTo>
                    <a:pt x="451" y="1"/>
                    <a:pt x="449" y="0"/>
                    <a:pt x="4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859;p23">
              <a:extLst>
                <a:ext uri="{FF2B5EF4-FFF2-40B4-BE49-F238E27FC236}">
                  <a16:creationId xmlns:a16="http://schemas.microsoft.com/office/drawing/2014/main" id="{8AD4BF86-A4D0-4302-B782-AC4B53678283}"/>
                </a:ext>
              </a:extLst>
            </p:cNvPr>
            <p:cNvSpPr/>
            <p:nvPr/>
          </p:nvSpPr>
          <p:spPr>
            <a:xfrm>
              <a:off x="5873509" y="3886995"/>
              <a:ext cx="21643" cy="36871"/>
            </a:xfrm>
            <a:custGeom>
              <a:avLst/>
              <a:gdLst/>
              <a:ahLst/>
              <a:cxnLst/>
              <a:rect l="l" t="t" r="r" b="b"/>
              <a:pathLst>
                <a:path w="280" h="477" extrusionOk="0">
                  <a:moveTo>
                    <a:pt x="36" y="0"/>
                  </a:moveTo>
                  <a:cubicBezTo>
                    <a:pt x="21" y="0"/>
                    <a:pt x="0" y="14"/>
                    <a:pt x="14" y="96"/>
                  </a:cubicBezTo>
                  <a:cubicBezTo>
                    <a:pt x="31" y="190"/>
                    <a:pt x="48" y="267"/>
                    <a:pt x="57" y="297"/>
                  </a:cubicBezTo>
                  <a:cubicBezTo>
                    <a:pt x="66" y="327"/>
                    <a:pt x="194" y="476"/>
                    <a:pt x="194" y="476"/>
                  </a:cubicBezTo>
                  <a:lnTo>
                    <a:pt x="279" y="386"/>
                  </a:lnTo>
                  <a:cubicBezTo>
                    <a:pt x="279" y="386"/>
                    <a:pt x="172" y="271"/>
                    <a:pt x="151" y="228"/>
                  </a:cubicBezTo>
                  <a:cubicBezTo>
                    <a:pt x="130" y="186"/>
                    <a:pt x="74" y="15"/>
                    <a:pt x="44" y="2"/>
                  </a:cubicBezTo>
                  <a:cubicBezTo>
                    <a:pt x="42" y="1"/>
                    <a:pt x="39" y="0"/>
                    <a:pt x="36"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860;p23">
              <a:extLst>
                <a:ext uri="{FF2B5EF4-FFF2-40B4-BE49-F238E27FC236}">
                  <a16:creationId xmlns:a16="http://schemas.microsoft.com/office/drawing/2014/main" id="{6431AF42-E4CE-4DFD-AA2B-8EAAA8F8384C}"/>
                </a:ext>
              </a:extLst>
            </p:cNvPr>
            <p:cNvSpPr/>
            <p:nvPr/>
          </p:nvSpPr>
          <p:spPr>
            <a:xfrm>
              <a:off x="5869490" y="3893952"/>
              <a:ext cx="21643" cy="37180"/>
            </a:xfrm>
            <a:custGeom>
              <a:avLst/>
              <a:gdLst/>
              <a:ahLst/>
              <a:cxnLst/>
              <a:rect l="l" t="t" r="r" b="b"/>
              <a:pathLst>
                <a:path w="280" h="481" extrusionOk="0">
                  <a:moveTo>
                    <a:pt x="37" y="0"/>
                  </a:moveTo>
                  <a:cubicBezTo>
                    <a:pt x="22" y="0"/>
                    <a:pt x="1" y="14"/>
                    <a:pt x="15" y="96"/>
                  </a:cubicBezTo>
                  <a:cubicBezTo>
                    <a:pt x="32" y="190"/>
                    <a:pt x="49" y="267"/>
                    <a:pt x="58" y="296"/>
                  </a:cubicBezTo>
                  <a:cubicBezTo>
                    <a:pt x="66" y="326"/>
                    <a:pt x="194" y="480"/>
                    <a:pt x="194" y="480"/>
                  </a:cubicBezTo>
                  <a:lnTo>
                    <a:pt x="280" y="386"/>
                  </a:lnTo>
                  <a:cubicBezTo>
                    <a:pt x="280" y="386"/>
                    <a:pt x="173" y="275"/>
                    <a:pt x="152" y="228"/>
                  </a:cubicBezTo>
                  <a:cubicBezTo>
                    <a:pt x="130" y="185"/>
                    <a:pt x="75" y="14"/>
                    <a:pt x="45" y="2"/>
                  </a:cubicBezTo>
                  <a:cubicBezTo>
                    <a:pt x="43" y="1"/>
                    <a:pt x="40" y="0"/>
                    <a:pt x="37"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861;p23">
              <a:extLst>
                <a:ext uri="{FF2B5EF4-FFF2-40B4-BE49-F238E27FC236}">
                  <a16:creationId xmlns:a16="http://schemas.microsoft.com/office/drawing/2014/main" id="{2F0354E0-F215-4F60-AFFE-25D5BFF43089}"/>
                </a:ext>
              </a:extLst>
            </p:cNvPr>
            <p:cNvSpPr/>
            <p:nvPr/>
          </p:nvSpPr>
          <p:spPr>
            <a:xfrm>
              <a:off x="5867248" y="3901373"/>
              <a:ext cx="21643" cy="37026"/>
            </a:xfrm>
            <a:custGeom>
              <a:avLst/>
              <a:gdLst/>
              <a:ahLst/>
              <a:cxnLst/>
              <a:rect l="l" t="t" r="r" b="b"/>
              <a:pathLst>
                <a:path w="280" h="479" extrusionOk="0">
                  <a:moveTo>
                    <a:pt x="31" y="0"/>
                  </a:moveTo>
                  <a:cubicBezTo>
                    <a:pt x="16" y="0"/>
                    <a:pt x="1" y="18"/>
                    <a:pt x="14" y="98"/>
                  </a:cubicBezTo>
                  <a:cubicBezTo>
                    <a:pt x="27" y="192"/>
                    <a:pt x="44" y="269"/>
                    <a:pt x="53" y="295"/>
                  </a:cubicBezTo>
                  <a:cubicBezTo>
                    <a:pt x="61" y="324"/>
                    <a:pt x="189" y="478"/>
                    <a:pt x="189" y="478"/>
                  </a:cubicBezTo>
                  <a:lnTo>
                    <a:pt x="279" y="384"/>
                  </a:lnTo>
                  <a:cubicBezTo>
                    <a:pt x="279" y="384"/>
                    <a:pt x="168" y="273"/>
                    <a:pt x="147" y="230"/>
                  </a:cubicBezTo>
                  <a:cubicBezTo>
                    <a:pt x="125" y="188"/>
                    <a:pt x="70" y="12"/>
                    <a:pt x="44" y="4"/>
                  </a:cubicBezTo>
                  <a:cubicBezTo>
                    <a:pt x="40" y="2"/>
                    <a:pt x="36" y="0"/>
                    <a:pt x="31"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862;p23">
              <a:extLst>
                <a:ext uri="{FF2B5EF4-FFF2-40B4-BE49-F238E27FC236}">
                  <a16:creationId xmlns:a16="http://schemas.microsoft.com/office/drawing/2014/main" id="{1617DF50-75AF-41CE-8EF7-DE02882CCA58}"/>
                </a:ext>
              </a:extLst>
            </p:cNvPr>
            <p:cNvSpPr/>
            <p:nvPr/>
          </p:nvSpPr>
          <p:spPr>
            <a:xfrm>
              <a:off x="5867171" y="3912117"/>
              <a:ext cx="19015" cy="32542"/>
            </a:xfrm>
            <a:custGeom>
              <a:avLst/>
              <a:gdLst/>
              <a:ahLst/>
              <a:cxnLst/>
              <a:rect l="l" t="t" r="r" b="b"/>
              <a:pathLst>
                <a:path w="246" h="421" extrusionOk="0">
                  <a:moveTo>
                    <a:pt x="32" y="0"/>
                  </a:moveTo>
                  <a:cubicBezTo>
                    <a:pt x="18" y="0"/>
                    <a:pt x="0" y="13"/>
                    <a:pt x="11" y="83"/>
                  </a:cubicBezTo>
                  <a:cubicBezTo>
                    <a:pt x="24" y="164"/>
                    <a:pt x="41" y="232"/>
                    <a:pt x="49" y="258"/>
                  </a:cubicBezTo>
                  <a:cubicBezTo>
                    <a:pt x="58" y="284"/>
                    <a:pt x="169" y="421"/>
                    <a:pt x="169" y="421"/>
                  </a:cubicBezTo>
                  <a:lnTo>
                    <a:pt x="246" y="339"/>
                  </a:lnTo>
                  <a:cubicBezTo>
                    <a:pt x="246" y="339"/>
                    <a:pt x="152" y="241"/>
                    <a:pt x="130" y="198"/>
                  </a:cubicBezTo>
                  <a:cubicBezTo>
                    <a:pt x="113" y="160"/>
                    <a:pt x="66" y="10"/>
                    <a:pt x="41" y="2"/>
                  </a:cubicBezTo>
                  <a:cubicBezTo>
                    <a:pt x="38" y="1"/>
                    <a:pt x="35" y="0"/>
                    <a:pt x="32" y="0"/>
                  </a:cubicBezTo>
                  <a:close/>
                </a:path>
              </a:pathLst>
            </a:custGeom>
            <a:solidFill>
              <a:srgbClr val="FC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863;p23">
              <a:extLst>
                <a:ext uri="{FF2B5EF4-FFF2-40B4-BE49-F238E27FC236}">
                  <a16:creationId xmlns:a16="http://schemas.microsoft.com/office/drawing/2014/main" id="{7513CE16-39B0-410E-B200-CA51091E9F9F}"/>
                </a:ext>
              </a:extLst>
            </p:cNvPr>
            <p:cNvSpPr/>
            <p:nvPr/>
          </p:nvSpPr>
          <p:spPr>
            <a:xfrm>
              <a:off x="5836561" y="4038732"/>
              <a:ext cx="70109" cy="316765"/>
            </a:xfrm>
            <a:custGeom>
              <a:avLst/>
              <a:gdLst/>
              <a:ahLst/>
              <a:cxnLst/>
              <a:rect l="l" t="t" r="r" b="b"/>
              <a:pathLst>
                <a:path w="907" h="4098" extrusionOk="0">
                  <a:moveTo>
                    <a:pt x="381" y="1"/>
                  </a:moveTo>
                  <a:lnTo>
                    <a:pt x="1" y="4019"/>
                  </a:lnTo>
                  <a:cubicBezTo>
                    <a:pt x="1" y="4019"/>
                    <a:pt x="274" y="4098"/>
                    <a:pt x="471" y="4098"/>
                  </a:cubicBezTo>
                  <a:cubicBezTo>
                    <a:pt x="489" y="4098"/>
                    <a:pt x="506" y="4097"/>
                    <a:pt x="522" y="4096"/>
                  </a:cubicBezTo>
                  <a:lnTo>
                    <a:pt x="907" y="244"/>
                  </a:lnTo>
                  <a:lnTo>
                    <a:pt x="3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864;p23">
              <a:extLst>
                <a:ext uri="{FF2B5EF4-FFF2-40B4-BE49-F238E27FC236}">
                  <a16:creationId xmlns:a16="http://schemas.microsoft.com/office/drawing/2014/main" id="{72886DC3-7917-4E43-9F74-E4BF048FCD78}"/>
                </a:ext>
              </a:extLst>
            </p:cNvPr>
            <p:cNvSpPr/>
            <p:nvPr/>
          </p:nvSpPr>
          <p:spPr>
            <a:xfrm>
              <a:off x="5929782" y="3756283"/>
              <a:ext cx="25122" cy="24194"/>
            </a:xfrm>
            <a:custGeom>
              <a:avLst/>
              <a:gdLst/>
              <a:ahLst/>
              <a:cxnLst/>
              <a:rect l="l" t="t" r="r" b="b"/>
              <a:pathLst>
                <a:path w="325" h="313" extrusionOk="0">
                  <a:moveTo>
                    <a:pt x="120" y="0"/>
                  </a:moveTo>
                  <a:lnTo>
                    <a:pt x="0" y="141"/>
                  </a:lnTo>
                  <a:cubicBezTo>
                    <a:pt x="107" y="231"/>
                    <a:pt x="325" y="312"/>
                    <a:pt x="325" y="312"/>
                  </a:cubicBezTo>
                  <a:lnTo>
                    <a:pt x="325" y="141"/>
                  </a:lnTo>
                  <a:cubicBezTo>
                    <a:pt x="252" y="120"/>
                    <a:pt x="120" y="0"/>
                    <a:pt x="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865;p23">
              <a:extLst>
                <a:ext uri="{FF2B5EF4-FFF2-40B4-BE49-F238E27FC236}">
                  <a16:creationId xmlns:a16="http://schemas.microsoft.com/office/drawing/2014/main" id="{FA2088EE-EAEA-4A55-846B-557999BCC7BF}"/>
                </a:ext>
              </a:extLst>
            </p:cNvPr>
            <p:cNvSpPr/>
            <p:nvPr/>
          </p:nvSpPr>
          <p:spPr>
            <a:xfrm>
              <a:off x="5954827" y="3762235"/>
              <a:ext cx="48002" cy="18397"/>
            </a:xfrm>
            <a:custGeom>
              <a:avLst/>
              <a:gdLst/>
              <a:ahLst/>
              <a:cxnLst/>
              <a:rect l="l" t="t" r="r" b="b"/>
              <a:pathLst>
                <a:path w="621" h="238" extrusionOk="0">
                  <a:moveTo>
                    <a:pt x="569" y="0"/>
                  </a:moveTo>
                  <a:cubicBezTo>
                    <a:pt x="433" y="73"/>
                    <a:pt x="57" y="73"/>
                    <a:pt x="57" y="73"/>
                  </a:cubicBezTo>
                  <a:lnTo>
                    <a:pt x="1" y="188"/>
                  </a:lnTo>
                  <a:cubicBezTo>
                    <a:pt x="87" y="224"/>
                    <a:pt x="172" y="238"/>
                    <a:pt x="251" y="238"/>
                  </a:cubicBezTo>
                  <a:cubicBezTo>
                    <a:pt x="459" y="238"/>
                    <a:pt x="621" y="145"/>
                    <a:pt x="621" y="145"/>
                  </a:cubicBezTo>
                  <a:lnTo>
                    <a:pt x="5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866;p23">
              <a:extLst>
                <a:ext uri="{FF2B5EF4-FFF2-40B4-BE49-F238E27FC236}">
                  <a16:creationId xmlns:a16="http://schemas.microsoft.com/office/drawing/2014/main" id="{E13ED6E6-0E1E-40D6-B234-CE2AD45EDA5B}"/>
                </a:ext>
              </a:extLst>
            </p:cNvPr>
            <p:cNvSpPr/>
            <p:nvPr/>
          </p:nvSpPr>
          <p:spPr>
            <a:xfrm>
              <a:off x="5988916" y="3936002"/>
              <a:ext cx="46610" cy="32774"/>
            </a:xfrm>
            <a:custGeom>
              <a:avLst/>
              <a:gdLst/>
              <a:ahLst/>
              <a:cxnLst/>
              <a:rect l="l" t="t" r="r" b="b"/>
              <a:pathLst>
                <a:path w="603" h="424" extrusionOk="0">
                  <a:moveTo>
                    <a:pt x="470" y="0"/>
                  </a:moveTo>
                  <a:lnTo>
                    <a:pt x="470" y="0"/>
                  </a:lnTo>
                  <a:cubicBezTo>
                    <a:pt x="490" y="126"/>
                    <a:pt x="517" y="248"/>
                    <a:pt x="548" y="366"/>
                  </a:cubicBezTo>
                  <a:lnTo>
                    <a:pt x="548" y="366"/>
                  </a:lnTo>
                  <a:cubicBezTo>
                    <a:pt x="461" y="341"/>
                    <a:pt x="378" y="318"/>
                    <a:pt x="291" y="300"/>
                  </a:cubicBezTo>
                  <a:cubicBezTo>
                    <a:pt x="197" y="278"/>
                    <a:pt x="99" y="257"/>
                    <a:pt x="0" y="240"/>
                  </a:cubicBezTo>
                  <a:lnTo>
                    <a:pt x="0" y="240"/>
                  </a:lnTo>
                  <a:cubicBezTo>
                    <a:pt x="94" y="274"/>
                    <a:pt x="188" y="304"/>
                    <a:pt x="282" y="334"/>
                  </a:cubicBezTo>
                  <a:cubicBezTo>
                    <a:pt x="376" y="364"/>
                    <a:pt x="475" y="389"/>
                    <a:pt x="569" y="415"/>
                  </a:cubicBezTo>
                  <a:lnTo>
                    <a:pt x="603" y="424"/>
                  </a:lnTo>
                  <a:lnTo>
                    <a:pt x="594" y="389"/>
                  </a:lnTo>
                  <a:cubicBezTo>
                    <a:pt x="556" y="261"/>
                    <a:pt x="517" y="129"/>
                    <a:pt x="470" y="0"/>
                  </a:cubicBezTo>
                  <a:close/>
                </a:path>
              </a:pathLst>
            </a:custGeom>
            <a:solidFill>
              <a:srgbClr val="DD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867;p23">
              <a:extLst>
                <a:ext uri="{FF2B5EF4-FFF2-40B4-BE49-F238E27FC236}">
                  <a16:creationId xmlns:a16="http://schemas.microsoft.com/office/drawing/2014/main" id="{4BB494DA-7139-4B65-BDAF-04E116EE295C}"/>
                </a:ext>
              </a:extLst>
            </p:cNvPr>
            <p:cNvSpPr/>
            <p:nvPr/>
          </p:nvSpPr>
          <p:spPr>
            <a:xfrm>
              <a:off x="2291351" y="4694300"/>
              <a:ext cx="4124131" cy="12599"/>
            </a:xfrm>
            <a:custGeom>
              <a:avLst/>
              <a:gdLst/>
              <a:ahLst/>
              <a:cxnLst/>
              <a:rect l="l" t="t" r="r" b="b"/>
              <a:pathLst>
                <a:path w="53354" h="163" extrusionOk="0">
                  <a:moveTo>
                    <a:pt x="0" y="0"/>
                  </a:moveTo>
                  <a:lnTo>
                    <a:pt x="0" y="163"/>
                  </a:lnTo>
                  <a:lnTo>
                    <a:pt x="53354" y="163"/>
                  </a:lnTo>
                  <a:lnTo>
                    <a:pt x="53354" y="0"/>
                  </a:lnTo>
                  <a:close/>
                </a:path>
              </a:pathLst>
            </a:custGeom>
            <a:solidFill>
              <a:srgbClr val="2A5B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868;p23">
              <a:extLst>
                <a:ext uri="{FF2B5EF4-FFF2-40B4-BE49-F238E27FC236}">
                  <a16:creationId xmlns:a16="http://schemas.microsoft.com/office/drawing/2014/main" id="{83D842B7-3C98-43BD-9F15-96968BD6B6F2}"/>
                </a:ext>
              </a:extLst>
            </p:cNvPr>
            <p:cNvSpPr/>
            <p:nvPr/>
          </p:nvSpPr>
          <p:spPr>
            <a:xfrm>
              <a:off x="5231933" y="3393599"/>
              <a:ext cx="68486" cy="33624"/>
            </a:xfrm>
            <a:custGeom>
              <a:avLst/>
              <a:gdLst/>
              <a:ahLst/>
              <a:cxnLst/>
              <a:rect l="l" t="t" r="r" b="b"/>
              <a:pathLst>
                <a:path w="886" h="435" extrusionOk="0">
                  <a:moveTo>
                    <a:pt x="801" y="1"/>
                  </a:moveTo>
                  <a:cubicBezTo>
                    <a:pt x="626" y="1"/>
                    <a:pt x="223" y="71"/>
                    <a:pt x="223" y="71"/>
                  </a:cubicBezTo>
                  <a:lnTo>
                    <a:pt x="0" y="217"/>
                  </a:lnTo>
                  <a:cubicBezTo>
                    <a:pt x="0" y="217"/>
                    <a:pt x="13" y="311"/>
                    <a:pt x="35" y="366"/>
                  </a:cubicBezTo>
                  <a:cubicBezTo>
                    <a:pt x="60" y="426"/>
                    <a:pt x="531" y="435"/>
                    <a:pt x="531" y="435"/>
                  </a:cubicBezTo>
                  <a:lnTo>
                    <a:pt x="723" y="358"/>
                  </a:lnTo>
                  <a:lnTo>
                    <a:pt x="885" y="114"/>
                  </a:lnTo>
                  <a:cubicBezTo>
                    <a:pt x="885" y="114"/>
                    <a:pt x="877" y="84"/>
                    <a:pt x="881" y="20"/>
                  </a:cubicBezTo>
                  <a:cubicBezTo>
                    <a:pt x="881" y="6"/>
                    <a:pt x="850" y="1"/>
                    <a:pt x="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56" name="Google Shape;2156;p32"/>
          <p:cNvSpPr/>
          <p:nvPr/>
        </p:nvSpPr>
        <p:spPr>
          <a:xfrm flipH="1">
            <a:off x="0" y="0"/>
            <a:ext cx="9144000" cy="5143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a:solidFill>
                  <a:schemeClr val="lt1"/>
                </a:solidFill>
                <a:latin typeface="Fira Sans Extra Condensed"/>
                <a:ea typeface="Fira Sans Extra Condensed"/>
                <a:cs typeface="Fira Sans Extra Condensed"/>
                <a:sym typeface="Fira Sans Extra Condensed"/>
              </a:rPr>
              <a:t>5. </a:t>
            </a:r>
            <a:r>
              <a:rPr lang="fr-FR" sz="4000" b="1" dirty="0" err="1">
                <a:solidFill>
                  <a:schemeClr val="lt1"/>
                </a:solidFill>
                <a:latin typeface="Fira Sans Extra Condensed"/>
                <a:ea typeface="Fira Sans Extra Condensed"/>
                <a:cs typeface="Fira Sans Extra Condensed"/>
                <a:sym typeface="Fira Sans Extra Condensed"/>
              </a:rPr>
              <a:t>Results</a:t>
            </a:r>
            <a:endParaRPr sz="4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427720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pic>
        <p:nvPicPr>
          <p:cNvPr id="9" name="Image 8">
            <a:extLst>
              <a:ext uri="{FF2B5EF4-FFF2-40B4-BE49-F238E27FC236}">
                <a16:creationId xmlns:a16="http://schemas.microsoft.com/office/drawing/2014/main" id="{911B4F2D-AE32-47C8-A816-52D4D307F0D4}"/>
              </a:ext>
            </a:extLst>
          </p:cNvPr>
          <p:cNvPicPr>
            <a:picLocks noChangeAspect="1"/>
          </p:cNvPicPr>
          <p:nvPr/>
        </p:nvPicPr>
        <p:blipFill>
          <a:blip r:embed="rId3"/>
          <a:stretch>
            <a:fillRect/>
          </a:stretch>
        </p:blipFill>
        <p:spPr>
          <a:xfrm>
            <a:off x="1696147" y="204899"/>
            <a:ext cx="5751706" cy="4626543"/>
          </a:xfrm>
          <a:prstGeom prst="rect">
            <a:avLst/>
          </a:prstGeom>
        </p:spPr>
      </p:pic>
    </p:spTree>
    <p:extLst>
      <p:ext uri="{BB962C8B-B14F-4D97-AF65-F5344CB8AC3E}">
        <p14:creationId xmlns:p14="http://schemas.microsoft.com/office/powerpoint/2010/main" val="82821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2989" name="Google Shape;2989;p37"/>
          <p:cNvSpPr txBox="1"/>
          <p:nvPr/>
        </p:nvSpPr>
        <p:spPr>
          <a:xfrm>
            <a:off x="1441060" y="1790971"/>
            <a:ext cx="2727362"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fr-FR" sz="1800" b="1" dirty="0">
                <a:latin typeface="Fira Sans Extra Condensed"/>
                <a:ea typeface="Fira Sans Extra Condensed"/>
                <a:cs typeface="Fira Sans Extra Condensed"/>
                <a:sym typeface="Fira Sans Extra Condensed"/>
              </a:rPr>
              <a:t>Train score</a:t>
            </a:r>
            <a:endParaRPr sz="1800" b="1" dirty="0">
              <a:solidFill>
                <a:srgbClr val="000000"/>
              </a:solidFill>
              <a:latin typeface="Fira Sans Extra Condensed"/>
              <a:ea typeface="Fira Sans Extra Condensed"/>
              <a:cs typeface="Fira Sans Extra Condensed"/>
              <a:sym typeface="Fira Sans Extra Condensed"/>
            </a:endParaRPr>
          </a:p>
        </p:txBody>
      </p:sp>
      <p:grpSp>
        <p:nvGrpSpPr>
          <p:cNvPr id="3" name="Google Shape;3126;p38">
            <a:extLst>
              <a:ext uri="{FF2B5EF4-FFF2-40B4-BE49-F238E27FC236}">
                <a16:creationId xmlns:a16="http://schemas.microsoft.com/office/drawing/2014/main" id="{3F705216-C24C-40C0-A479-A5AB07494F81}"/>
              </a:ext>
            </a:extLst>
          </p:cNvPr>
          <p:cNvGrpSpPr/>
          <p:nvPr/>
        </p:nvGrpSpPr>
        <p:grpSpPr>
          <a:xfrm>
            <a:off x="5146800" y="1571225"/>
            <a:ext cx="2384909" cy="2124963"/>
            <a:chOff x="5146800" y="1576625"/>
            <a:chExt cx="768560" cy="2124963"/>
          </a:xfrm>
        </p:grpSpPr>
        <p:cxnSp>
          <p:nvCxnSpPr>
            <p:cNvPr id="5" name="Google Shape;3130;p38">
              <a:extLst>
                <a:ext uri="{FF2B5EF4-FFF2-40B4-BE49-F238E27FC236}">
                  <a16:creationId xmlns:a16="http://schemas.microsoft.com/office/drawing/2014/main" id="{5847140B-A98D-49AB-B328-1F396C126210}"/>
                </a:ext>
              </a:extLst>
            </p:cNvPr>
            <p:cNvCxnSpPr>
              <a:cxnSpLocks/>
            </p:cNvCxnSpPr>
            <p:nvPr/>
          </p:nvCxnSpPr>
          <p:spPr>
            <a:xfrm rot="10800000">
              <a:off x="5526450" y="2335988"/>
              <a:ext cx="0" cy="606300"/>
            </a:xfrm>
            <a:prstGeom prst="straightConnector1">
              <a:avLst/>
            </a:prstGeom>
            <a:noFill/>
            <a:ln w="9525" cap="flat" cmpd="sng">
              <a:solidFill>
                <a:schemeClr val="dk1"/>
              </a:solidFill>
              <a:prstDash val="solid"/>
              <a:round/>
              <a:headEnd type="none" w="med" len="med"/>
              <a:tailEnd type="none" w="med" len="med"/>
            </a:ln>
          </p:spPr>
        </p:cxnSp>
        <p:sp>
          <p:nvSpPr>
            <p:cNvPr id="6" name="Google Shape;3131;p38">
              <a:extLst>
                <a:ext uri="{FF2B5EF4-FFF2-40B4-BE49-F238E27FC236}">
                  <a16:creationId xmlns:a16="http://schemas.microsoft.com/office/drawing/2014/main" id="{F7488569-A064-4FD6-8B22-3A78B6F0585D}"/>
                </a:ext>
              </a:extLst>
            </p:cNvPr>
            <p:cNvSpPr/>
            <p:nvPr/>
          </p:nvSpPr>
          <p:spPr>
            <a:xfrm>
              <a:off x="5156060" y="2942287"/>
              <a:ext cx="759300" cy="4041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81.7%</a:t>
              </a:r>
              <a:endParaRPr dirty="0"/>
            </a:p>
          </p:txBody>
        </p:sp>
        <p:sp>
          <p:nvSpPr>
            <p:cNvPr id="7" name="Google Shape;3129;p38">
              <a:extLst>
                <a:ext uri="{FF2B5EF4-FFF2-40B4-BE49-F238E27FC236}">
                  <a16:creationId xmlns:a16="http://schemas.microsoft.com/office/drawing/2014/main" id="{A8E64AA8-0109-4960-A763-6999122D6F36}"/>
                </a:ext>
              </a:extLst>
            </p:cNvPr>
            <p:cNvSpPr/>
            <p:nvPr/>
          </p:nvSpPr>
          <p:spPr>
            <a:xfrm>
              <a:off x="5146800" y="1576625"/>
              <a:ext cx="759300" cy="759300"/>
            </a:xfrm>
            <a:prstGeom prst="rect">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28;p38">
              <a:extLst>
                <a:ext uri="{FF2B5EF4-FFF2-40B4-BE49-F238E27FC236}">
                  <a16:creationId xmlns:a16="http://schemas.microsoft.com/office/drawing/2014/main" id="{DA9FE9E9-A153-432A-A420-F2A2F009DCBD}"/>
                </a:ext>
              </a:extLst>
            </p:cNvPr>
            <p:cNvSpPr/>
            <p:nvPr/>
          </p:nvSpPr>
          <p:spPr>
            <a:xfrm>
              <a:off x="5146800" y="2942288"/>
              <a:ext cx="75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3132;p38">
            <a:extLst>
              <a:ext uri="{FF2B5EF4-FFF2-40B4-BE49-F238E27FC236}">
                <a16:creationId xmlns:a16="http://schemas.microsoft.com/office/drawing/2014/main" id="{7FE8A8E0-8BA2-4075-8AC0-A2E2244AAEA8}"/>
              </a:ext>
            </a:extLst>
          </p:cNvPr>
          <p:cNvGrpSpPr/>
          <p:nvPr/>
        </p:nvGrpSpPr>
        <p:grpSpPr>
          <a:xfrm>
            <a:off x="1578671" y="1571225"/>
            <a:ext cx="2418530" cy="2124963"/>
            <a:chOff x="3237850" y="1576625"/>
            <a:chExt cx="769999" cy="2124963"/>
          </a:xfrm>
        </p:grpSpPr>
        <p:cxnSp>
          <p:nvCxnSpPr>
            <p:cNvPr id="11" name="Google Shape;3136;p38">
              <a:extLst>
                <a:ext uri="{FF2B5EF4-FFF2-40B4-BE49-F238E27FC236}">
                  <a16:creationId xmlns:a16="http://schemas.microsoft.com/office/drawing/2014/main" id="{31650916-1516-49E6-9EEB-FF020E00D358}"/>
                </a:ext>
              </a:extLst>
            </p:cNvPr>
            <p:cNvCxnSpPr>
              <a:cxnSpLocks/>
            </p:cNvCxnSpPr>
            <p:nvPr/>
          </p:nvCxnSpPr>
          <p:spPr>
            <a:xfrm rot="10800000">
              <a:off x="3628200" y="2335988"/>
              <a:ext cx="0" cy="606300"/>
            </a:xfrm>
            <a:prstGeom prst="straightConnector1">
              <a:avLst/>
            </a:prstGeom>
            <a:noFill/>
            <a:ln w="9525" cap="flat" cmpd="sng">
              <a:solidFill>
                <a:schemeClr val="dk1"/>
              </a:solidFill>
              <a:prstDash val="solid"/>
              <a:round/>
              <a:headEnd type="none" w="med" len="med"/>
              <a:tailEnd type="none" w="med" len="med"/>
            </a:ln>
          </p:spPr>
        </p:cxnSp>
        <p:sp>
          <p:nvSpPr>
            <p:cNvPr id="12" name="Google Shape;3137;p38">
              <a:extLst>
                <a:ext uri="{FF2B5EF4-FFF2-40B4-BE49-F238E27FC236}">
                  <a16:creationId xmlns:a16="http://schemas.microsoft.com/office/drawing/2014/main" id="{8B6621A8-806D-48FA-9DC0-AA7B259253BC}"/>
                </a:ext>
              </a:extLst>
            </p:cNvPr>
            <p:cNvSpPr/>
            <p:nvPr/>
          </p:nvSpPr>
          <p:spPr>
            <a:xfrm>
              <a:off x="3248549" y="2942287"/>
              <a:ext cx="759300" cy="404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83.7%</a:t>
              </a:r>
              <a:endParaRPr dirty="0"/>
            </a:p>
          </p:txBody>
        </p:sp>
        <p:sp>
          <p:nvSpPr>
            <p:cNvPr id="13" name="Google Shape;3135;p38">
              <a:extLst>
                <a:ext uri="{FF2B5EF4-FFF2-40B4-BE49-F238E27FC236}">
                  <a16:creationId xmlns:a16="http://schemas.microsoft.com/office/drawing/2014/main" id="{9B871D24-0477-42BA-ADD6-B96CF454B414}"/>
                </a:ext>
              </a:extLst>
            </p:cNvPr>
            <p:cNvSpPr/>
            <p:nvPr/>
          </p:nvSpPr>
          <p:spPr>
            <a:xfrm>
              <a:off x="3237850" y="1576625"/>
              <a:ext cx="759300" cy="759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34;p38">
              <a:extLst>
                <a:ext uri="{FF2B5EF4-FFF2-40B4-BE49-F238E27FC236}">
                  <a16:creationId xmlns:a16="http://schemas.microsoft.com/office/drawing/2014/main" id="{3897CF4F-BFDE-4C64-9B18-81FC743269B7}"/>
                </a:ext>
              </a:extLst>
            </p:cNvPr>
            <p:cNvSpPr/>
            <p:nvPr/>
          </p:nvSpPr>
          <p:spPr>
            <a:xfrm>
              <a:off x="3237850" y="2942288"/>
              <a:ext cx="759300" cy="75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2989;p37">
            <a:extLst>
              <a:ext uri="{FF2B5EF4-FFF2-40B4-BE49-F238E27FC236}">
                <a16:creationId xmlns:a16="http://schemas.microsoft.com/office/drawing/2014/main" id="{B8688A8C-EED4-452C-B325-3C2CE86CDE5D}"/>
              </a:ext>
            </a:extLst>
          </p:cNvPr>
          <p:cNvSpPr txBox="1"/>
          <p:nvPr/>
        </p:nvSpPr>
        <p:spPr>
          <a:xfrm>
            <a:off x="4961206" y="1776575"/>
            <a:ext cx="2727362"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fr-FR" sz="1800" b="1" dirty="0">
                <a:latin typeface="Fira Sans Extra Condensed"/>
                <a:ea typeface="Fira Sans Extra Condensed"/>
                <a:cs typeface="Fira Sans Extra Condensed"/>
                <a:sym typeface="Fira Sans Extra Condensed"/>
              </a:rPr>
              <a:t>Test score</a:t>
            </a:r>
            <a:endParaRPr sz="1800" b="1"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22633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60" name="Google Shape;2160;p32"/>
          <p:cNvSpPr/>
          <p:nvPr/>
        </p:nvSpPr>
        <p:spPr>
          <a:xfrm flipH="1">
            <a:off x="-1" y="0"/>
            <a:ext cx="9143999" cy="5143499"/>
          </a:xfrm>
          <a:prstGeom prst="roundRect">
            <a:avLst>
              <a:gd name="adj"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a:solidFill>
                  <a:schemeClr val="lt1"/>
                </a:solidFill>
                <a:latin typeface="Fira Sans Extra Condensed"/>
                <a:ea typeface="Fira Sans Extra Condensed"/>
                <a:cs typeface="Fira Sans Extra Condensed"/>
                <a:sym typeface="Fira Sans Extra Condensed"/>
              </a:rPr>
              <a:t>6. Conclusion</a:t>
            </a:r>
            <a:endParaRPr sz="4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078088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2989" name="Google Shape;2989;p37"/>
          <p:cNvSpPr txBox="1"/>
          <p:nvPr/>
        </p:nvSpPr>
        <p:spPr>
          <a:xfrm>
            <a:off x="1401361" y="1444636"/>
            <a:ext cx="6348664" cy="348600"/>
          </a:xfrm>
          <a:prstGeom prst="rect">
            <a:avLst/>
          </a:prstGeom>
          <a:noFill/>
          <a:ln>
            <a:noFill/>
          </a:ln>
        </p:spPr>
        <p:txBody>
          <a:bodyPr spcFirstLastPara="1" wrap="square" lIns="91425" tIns="91425" rIns="91425" bIns="91425" anchor="ctr" anchorCtr="0">
            <a:noAutofit/>
          </a:bodyPr>
          <a:lstStyle/>
          <a:p>
            <a:pPr lvl="0" algn="ctr">
              <a:buSzPts val="1100"/>
            </a:pPr>
            <a:r>
              <a:rPr lang="fr-FR" sz="1800" b="1" dirty="0" err="1">
                <a:latin typeface="Fira Sans Extra Condensed"/>
                <a:ea typeface="Fira Sans Extra Condensed"/>
                <a:cs typeface="Fira Sans Extra Condensed"/>
                <a:sym typeface="Fira Sans Extra Condensed"/>
              </a:rPr>
              <a:t>Thanks</a:t>
            </a:r>
            <a:r>
              <a:rPr lang="fr-FR" sz="1800" b="1" dirty="0">
                <a:latin typeface="Fira Sans Extra Condensed"/>
                <a:ea typeface="Fira Sans Extra Condensed"/>
                <a:cs typeface="Fira Sans Extra Condensed"/>
                <a:sym typeface="Fira Sans Extra Condensed"/>
              </a:rPr>
              <a:t> to the </a:t>
            </a:r>
            <a:r>
              <a:rPr lang="fr-FR" sz="1800" b="1" dirty="0" err="1">
                <a:latin typeface="Fira Sans Extra Condensed"/>
                <a:ea typeface="Fira Sans Extra Condensed"/>
                <a:cs typeface="Fira Sans Extra Condensed"/>
                <a:sym typeface="Fira Sans Extra Condensed"/>
              </a:rPr>
              <a:t>given</a:t>
            </a:r>
            <a:r>
              <a:rPr lang="fr-FR" sz="1800" b="1" dirty="0">
                <a:latin typeface="Fira Sans Extra Condensed"/>
                <a:ea typeface="Fira Sans Extra Condensed"/>
                <a:cs typeface="Fira Sans Extra Condensed"/>
                <a:sym typeface="Fira Sans Extra Condensed"/>
              </a:rPr>
              <a:t> </a:t>
            </a:r>
            <a:r>
              <a:rPr lang="fr-FR" sz="1800" b="1" dirty="0" err="1">
                <a:latin typeface="Fira Sans Extra Condensed"/>
                <a:ea typeface="Fira Sans Extra Condensed"/>
                <a:cs typeface="Fira Sans Extra Condensed"/>
                <a:sym typeface="Fira Sans Extra Condensed"/>
              </a:rPr>
              <a:t>dataset</a:t>
            </a:r>
            <a:r>
              <a:rPr lang="fr-FR" sz="1800" b="1" dirty="0">
                <a:latin typeface="Fira Sans Extra Condensed"/>
                <a:ea typeface="Fira Sans Extra Condensed"/>
                <a:cs typeface="Fira Sans Extra Condensed"/>
                <a:sym typeface="Fira Sans Extra Condensed"/>
              </a:rPr>
              <a:t> and </a:t>
            </a:r>
            <a:r>
              <a:rPr lang="fr-FR" sz="1800" b="1" dirty="0" err="1">
                <a:latin typeface="Fira Sans Extra Condensed"/>
                <a:ea typeface="Fira Sans Extra Condensed"/>
                <a:cs typeface="Fira Sans Extra Condensed"/>
                <a:sym typeface="Fira Sans Extra Condensed"/>
              </a:rPr>
              <a:t>our</a:t>
            </a:r>
            <a:r>
              <a:rPr lang="fr-FR" sz="1800" b="1" dirty="0">
                <a:latin typeface="Fira Sans Extra Condensed"/>
                <a:ea typeface="Fira Sans Extra Condensed"/>
                <a:cs typeface="Fira Sans Extra Condensed"/>
                <a:sym typeface="Fira Sans Extra Condensed"/>
              </a:rPr>
              <a:t> </a:t>
            </a:r>
            <a:r>
              <a:rPr lang="fr-FR" sz="1800" b="1" dirty="0" err="1">
                <a:latin typeface="Fira Sans Extra Condensed"/>
                <a:ea typeface="Fira Sans Extra Condensed"/>
                <a:cs typeface="Fira Sans Extra Condensed"/>
                <a:sym typeface="Fira Sans Extra Condensed"/>
              </a:rPr>
              <a:t>Decision</a:t>
            </a:r>
            <a:r>
              <a:rPr lang="fr-FR" sz="1800" b="1" dirty="0">
                <a:latin typeface="Fira Sans Extra Condensed"/>
                <a:ea typeface="Fira Sans Extra Condensed"/>
                <a:cs typeface="Fira Sans Extra Condensed"/>
                <a:sym typeface="Fira Sans Extra Condensed"/>
              </a:rPr>
              <a:t> </a:t>
            </a:r>
            <a:r>
              <a:rPr lang="fr-FR" sz="1800" b="1" dirty="0" err="1">
                <a:latin typeface="Fira Sans Extra Condensed"/>
                <a:ea typeface="Fira Sans Extra Condensed"/>
                <a:cs typeface="Fira Sans Extra Condensed"/>
                <a:sym typeface="Fira Sans Extra Condensed"/>
              </a:rPr>
              <a:t>Tree</a:t>
            </a:r>
            <a:r>
              <a:rPr lang="fr-FR" sz="1800" b="1" dirty="0">
                <a:latin typeface="Fira Sans Extra Condensed"/>
                <a:ea typeface="Fira Sans Extra Condensed"/>
                <a:cs typeface="Fira Sans Extra Condensed"/>
                <a:sym typeface="Fira Sans Extra Condensed"/>
              </a:rPr>
              <a:t> Model, </a:t>
            </a:r>
            <a:r>
              <a:rPr lang="fr-FR" sz="1800" b="1" dirty="0" err="1">
                <a:latin typeface="Fira Sans Extra Condensed"/>
                <a:ea typeface="Fira Sans Extra Condensed"/>
                <a:cs typeface="Fira Sans Extra Condensed"/>
                <a:sym typeface="Fira Sans Extra Condensed"/>
              </a:rPr>
              <a:t>we</a:t>
            </a:r>
            <a:r>
              <a:rPr lang="fr-FR" sz="1800" b="1" dirty="0">
                <a:latin typeface="Fira Sans Extra Condensed"/>
                <a:ea typeface="Fira Sans Extra Condensed"/>
                <a:cs typeface="Fira Sans Extra Condensed"/>
                <a:sym typeface="Fira Sans Extra Condensed"/>
              </a:rPr>
              <a:t> can </a:t>
            </a:r>
            <a:r>
              <a:rPr lang="fr-FR" sz="1800" b="1" dirty="0" err="1">
                <a:latin typeface="Fira Sans Extra Condensed"/>
                <a:ea typeface="Fira Sans Extra Condensed"/>
                <a:cs typeface="Fira Sans Extra Condensed"/>
                <a:sym typeface="Fira Sans Extra Condensed"/>
              </a:rPr>
              <a:t>now</a:t>
            </a:r>
            <a:r>
              <a:rPr lang="fr-FR" sz="1800" b="1" dirty="0">
                <a:latin typeface="Fira Sans Extra Condensed"/>
                <a:ea typeface="Fira Sans Extra Condensed"/>
                <a:cs typeface="Fira Sans Extra Condensed"/>
                <a:sym typeface="Fira Sans Extra Condensed"/>
              </a:rPr>
              <a:t> </a:t>
            </a:r>
            <a:r>
              <a:rPr lang="fr-FR" sz="1800" b="1" dirty="0" err="1">
                <a:latin typeface="Fira Sans Extra Condensed"/>
                <a:ea typeface="Fira Sans Extra Condensed"/>
                <a:cs typeface="Fira Sans Extra Condensed"/>
                <a:sym typeface="Fira Sans Extra Condensed"/>
              </a:rPr>
              <a:t>aproximatively</a:t>
            </a:r>
            <a:r>
              <a:rPr lang="fr-FR" sz="1800" b="1" dirty="0">
                <a:latin typeface="Fira Sans Extra Condensed"/>
                <a:ea typeface="Fira Sans Extra Condensed"/>
                <a:cs typeface="Fira Sans Extra Condensed"/>
                <a:sym typeface="Fira Sans Extra Condensed"/>
              </a:rPr>
              <a:t> </a:t>
            </a:r>
            <a:r>
              <a:rPr lang="fr-FR" sz="1800" b="1" dirty="0" err="1">
                <a:latin typeface="Fira Sans Extra Condensed"/>
                <a:ea typeface="Fira Sans Extra Condensed"/>
                <a:cs typeface="Fira Sans Extra Condensed"/>
                <a:sym typeface="Fira Sans Extra Condensed"/>
              </a:rPr>
              <a:t>predict</a:t>
            </a:r>
            <a:r>
              <a:rPr lang="fr-FR" sz="1800" b="1" dirty="0">
                <a:latin typeface="Fira Sans Extra Condensed"/>
                <a:ea typeface="Fira Sans Extra Condensed"/>
                <a:cs typeface="Fira Sans Extra Condensed"/>
                <a:sym typeface="Fira Sans Extra Condensed"/>
              </a:rPr>
              <a:t> a </a:t>
            </a:r>
            <a:r>
              <a:rPr lang="fr-FR" sz="1800" b="1" dirty="0" err="1">
                <a:latin typeface="Fira Sans Extra Condensed"/>
                <a:ea typeface="Fira Sans Extra Condensed"/>
                <a:cs typeface="Fira Sans Extra Condensed"/>
                <a:sym typeface="Fira Sans Extra Condensed"/>
              </a:rPr>
              <a:t>patient’s</a:t>
            </a:r>
            <a:r>
              <a:rPr lang="fr-FR" sz="1800" b="1" dirty="0">
                <a:latin typeface="Fira Sans Extra Condensed"/>
                <a:ea typeface="Fira Sans Extra Condensed"/>
                <a:cs typeface="Fira Sans Extra Condensed"/>
                <a:sym typeface="Fira Sans Extra Condensed"/>
              </a:rPr>
              <a:t> </a:t>
            </a:r>
            <a:r>
              <a:rPr lang="fr-FR" sz="1800" b="1" dirty="0" err="1">
                <a:latin typeface="Fira Sans Extra Condensed"/>
                <a:ea typeface="Fira Sans Extra Condensed"/>
                <a:cs typeface="Fira Sans Extra Condensed"/>
                <a:sym typeface="Fira Sans Extra Condensed"/>
              </a:rPr>
              <a:t>heart</a:t>
            </a:r>
            <a:r>
              <a:rPr lang="fr-FR" sz="1800" b="1" dirty="0">
                <a:latin typeface="Fira Sans Extra Condensed"/>
                <a:ea typeface="Fira Sans Extra Condensed"/>
                <a:cs typeface="Fira Sans Extra Condensed"/>
                <a:sym typeface="Fira Sans Extra Condensed"/>
              </a:rPr>
              <a:t> </a:t>
            </a:r>
            <a:r>
              <a:rPr lang="fr-FR" sz="1800" b="1" dirty="0" err="1">
                <a:latin typeface="Fira Sans Extra Condensed"/>
                <a:ea typeface="Fira Sans Extra Condensed"/>
                <a:cs typeface="Fira Sans Extra Condensed"/>
                <a:sym typeface="Fira Sans Extra Condensed"/>
              </a:rPr>
              <a:t>failure</a:t>
            </a:r>
            <a:r>
              <a:rPr lang="fr-FR" sz="1800" b="1" dirty="0">
                <a:latin typeface="Fira Sans Extra Condensed"/>
                <a:ea typeface="Fira Sans Extra Condensed"/>
                <a:cs typeface="Fira Sans Extra Condensed"/>
                <a:sym typeface="Fira Sans Extra Condensed"/>
              </a:rPr>
              <a:t> </a:t>
            </a:r>
            <a:r>
              <a:rPr lang="fr-FR" sz="1800" b="1" dirty="0" err="1">
                <a:latin typeface="Fira Sans Extra Condensed"/>
                <a:ea typeface="Fira Sans Extra Condensed"/>
                <a:cs typeface="Fira Sans Extra Condensed"/>
                <a:sym typeface="Fira Sans Extra Condensed"/>
              </a:rPr>
              <a:t>probability</a:t>
            </a:r>
            <a:r>
              <a:rPr lang="fr-FR" sz="1800" b="1" dirty="0">
                <a:latin typeface="Fira Sans Extra Condensed"/>
                <a:ea typeface="Fira Sans Extra Condensed"/>
                <a:cs typeface="Fira Sans Extra Condensed"/>
                <a:sym typeface="Fira Sans Extra Condensed"/>
              </a:rPr>
              <a:t>. </a:t>
            </a:r>
            <a:endParaRPr sz="1800" b="1" dirty="0">
              <a:solidFill>
                <a:srgbClr val="000000"/>
              </a:solidFill>
              <a:latin typeface="Fira Sans Extra Condensed"/>
              <a:ea typeface="Fira Sans Extra Condensed"/>
              <a:cs typeface="Fira Sans Extra Condensed"/>
              <a:sym typeface="Fira Sans Extra Condensed"/>
            </a:endParaRPr>
          </a:p>
        </p:txBody>
      </p:sp>
      <p:grpSp>
        <p:nvGrpSpPr>
          <p:cNvPr id="4" name="Google Shape;2332;p34">
            <a:extLst>
              <a:ext uri="{FF2B5EF4-FFF2-40B4-BE49-F238E27FC236}">
                <a16:creationId xmlns:a16="http://schemas.microsoft.com/office/drawing/2014/main" id="{E7771371-3F9D-46AA-B573-8DC401572B32}"/>
              </a:ext>
            </a:extLst>
          </p:cNvPr>
          <p:cNvGrpSpPr/>
          <p:nvPr/>
        </p:nvGrpSpPr>
        <p:grpSpPr>
          <a:xfrm>
            <a:off x="3649769" y="2598244"/>
            <a:ext cx="1844462" cy="1716058"/>
            <a:chOff x="3347325" y="2045475"/>
            <a:chExt cx="2629216" cy="2446180"/>
          </a:xfrm>
        </p:grpSpPr>
        <p:sp>
          <p:nvSpPr>
            <p:cNvPr id="5" name="Google Shape;2333;p34">
              <a:extLst>
                <a:ext uri="{FF2B5EF4-FFF2-40B4-BE49-F238E27FC236}">
                  <a16:creationId xmlns:a16="http://schemas.microsoft.com/office/drawing/2014/main" id="{C03672FA-D264-4AC6-BF55-A562A050E729}"/>
                </a:ext>
              </a:extLst>
            </p:cNvPr>
            <p:cNvSpPr/>
            <p:nvPr/>
          </p:nvSpPr>
          <p:spPr>
            <a:xfrm>
              <a:off x="3347325" y="4226907"/>
              <a:ext cx="2629216" cy="264748"/>
            </a:xfrm>
            <a:custGeom>
              <a:avLst/>
              <a:gdLst/>
              <a:ahLst/>
              <a:cxnLst/>
              <a:rect l="l" t="t" r="r" b="b"/>
              <a:pathLst>
                <a:path w="45345" h="4566" extrusionOk="0">
                  <a:moveTo>
                    <a:pt x="1" y="0"/>
                  </a:moveTo>
                  <a:lnTo>
                    <a:pt x="1" y="4565"/>
                  </a:lnTo>
                  <a:lnTo>
                    <a:pt x="45344" y="4565"/>
                  </a:lnTo>
                  <a:lnTo>
                    <a:pt x="4534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334;p34">
              <a:extLst>
                <a:ext uri="{FF2B5EF4-FFF2-40B4-BE49-F238E27FC236}">
                  <a16:creationId xmlns:a16="http://schemas.microsoft.com/office/drawing/2014/main" id="{E2D2D70B-89FB-4805-ABB8-4386A5BB62C8}"/>
                </a:ext>
              </a:extLst>
            </p:cNvPr>
            <p:cNvSpPr/>
            <p:nvPr/>
          </p:nvSpPr>
          <p:spPr>
            <a:xfrm>
              <a:off x="3410061" y="2185036"/>
              <a:ext cx="2501017" cy="1920206"/>
            </a:xfrm>
            <a:custGeom>
              <a:avLst/>
              <a:gdLst/>
              <a:ahLst/>
              <a:cxnLst/>
              <a:rect l="l" t="t" r="r" b="b"/>
              <a:pathLst>
                <a:path w="43134" h="33117" extrusionOk="0">
                  <a:moveTo>
                    <a:pt x="33671" y="0"/>
                  </a:moveTo>
                  <a:cubicBezTo>
                    <a:pt x="31040" y="0"/>
                    <a:pt x="28349" y="1184"/>
                    <a:pt x="26878" y="3461"/>
                  </a:cubicBezTo>
                  <a:cubicBezTo>
                    <a:pt x="25664" y="5338"/>
                    <a:pt x="24299" y="5994"/>
                    <a:pt x="22866" y="5994"/>
                  </a:cubicBezTo>
                  <a:cubicBezTo>
                    <a:pt x="21433" y="5994"/>
                    <a:pt x="19932" y="5338"/>
                    <a:pt x="18444" y="4590"/>
                  </a:cubicBezTo>
                  <a:cubicBezTo>
                    <a:pt x="15760" y="3239"/>
                    <a:pt x="13293" y="1957"/>
                    <a:pt x="10557" y="1957"/>
                  </a:cubicBezTo>
                  <a:cubicBezTo>
                    <a:pt x="9978" y="1957"/>
                    <a:pt x="9387" y="2015"/>
                    <a:pt x="8780" y="2141"/>
                  </a:cubicBezTo>
                  <a:cubicBezTo>
                    <a:pt x="3172" y="3308"/>
                    <a:pt x="0" y="9266"/>
                    <a:pt x="3048" y="14720"/>
                  </a:cubicBezTo>
                  <a:cubicBezTo>
                    <a:pt x="4262" y="16887"/>
                    <a:pt x="3783" y="18614"/>
                    <a:pt x="2740" y="20187"/>
                  </a:cubicBezTo>
                  <a:cubicBezTo>
                    <a:pt x="624" y="23393"/>
                    <a:pt x="116" y="26099"/>
                    <a:pt x="2257" y="29779"/>
                  </a:cubicBezTo>
                  <a:cubicBezTo>
                    <a:pt x="3778" y="32398"/>
                    <a:pt x="6395" y="33116"/>
                    <a:pt x="8822" y="33116"/>
                  </a:cubicBezTo>
                  <a:cubicBezTo>
                    <a:pt x="11089" y="33116"/>
                    <a:pt x="13190" y="32489"/>
                    <a:pt x="14076" y="32198"/>
                  </a:cubicBezTo>
                  <a:cubicBezTo>
                    <a:pt x="15911" y="31594"/>
                    <a:pt x="17808" y="31374"/>
                    <a:pt x="19710" y="31374"/>
                  </a:cubicBezTo>
                  <a:cubicBezTo>
                    <a:pt x="24862" y="31374"/>
                    <a:pt x="30055" y="32992"/>
                    <a:pt x="34185" y="32992"/>
                  </a:cubicBezTo>
                  <a:cubicBezTo>
                    <a:pt x="35316" y="32992"/>
                    <a:pt x="36367" y="32871"/>
                    <a:pt x="37316" y="32562"/>
                  </a:cubicBezTo>
                  <a:cubicBezTo>
                    <a:pt x="42787" y="30775"/>
                    <a:pt x="43134" y="24325"/>
                    <a:pt x="41296" y="20521"/>
                  </a:cubicBezTo>
                  <a:cubicBezTo>
                    <a:pt x="39295" y="16383"/>
                    <a:pt x="36572" y="16815"/>
                    <a:pt x="36953" y="13600"/>
                  </a:cubicBezTo>
                  <a:cubicBezTo>
                    <a:pt x="37282" y="10835"/>
                    <a:pt x="41629" y="9796"/>
                    <a:pt x="40672" y="5291"/>
                  </a:cubicBezTo>
                  <a:cubicBezTo>
                    <a:pt x="39913" y="1713"/>
                    <a:pt x="36836" y="0"/>
                    <a:pt x="33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35;p34">
              <a:extLst>
                <a:ext uri="{FF2B5EF4-FFF2-40B4-BE49-F238E27FC236}">
                  <a16:creationId xmlns:a16="http://schemas.microsoft.com/office/drawing/2014/main" id="{E9388865-70E6-4A76-B59B-3A2C78EE790B}"/>
                </a:ext>
              </a:extLst>
            </p:cNvPr>
            <p:cNvSpPr/>
            <p:nvPr/>
          </p:nvSpPr>
          <p:spPr>
            <a:xfrm>
              <a:off x="4072498" y="2670746"/>
              <a:ext cx="1260598" cy="1215197"/>
            </a:xfrm>
            <a:custGeom>
              <a:avLst/>
              <a:gdLst/>
              <a:ahLst/>
              <a:cxnLst/>
              <a:rect l="l" t="t" r="r" b="b"/>
              <a:pathLst>
                <a:path w="21741" h="20958" extrusionOk="0">
                  <a:moveTo>
                    <a:pt x="1266" y="0"/>
                  </a:moveTo>
                  <a:cubicBezTo>
                    <a:pt x="569" y="0"/>
                    <a:pt x="1" y="568"/>
                    <a:pt x="1" y="1270"/>
                  </a:cubicBezTo>
                  <a:lnTo>
                    <a:pt x="1" y="20748"/>
                  </a:lnTo>
                  <a:cubicBezTo>
                    <a:pt x="1" y="20863"/>
                    <a:pt x="91" y="20957"/>
                    <a:pt x="206" y="20957"/>
                  </a:cubicBezTo>
                  <a:cubicBezTo>
                    <a:pt x="321" y="20957"/>
                    <a:pt x="415" y="20863"/>
                    <a:pt x="415" y="20748"/>
                  </a:cubicBezTo>
                  <a:lnTo>
                    <a:pt x="415" y="1270"/>
                  </a:lnTo>
                  <a:cubicBezTo>
                    <a:pt x="415" y="799"/>
                    <a:pt x="796" y="415"/>
                    <a:pt x="1266" y="415"/>
                  </a:cubicBezTo>
                  <a:lnTo>
                    <a:pt x="20471" y="415"/>
                  </a:lnTo>
                  <a:cubicBezTo>
                    <a:pt x="20941" y="415"/>
                    <a:pt x="21326" y="799"/>
                    <a:pt x="21326" y="1270"/>
                  </a:cubicBezTo>
                  <a:lnTo>
                    <a:pt x="21326" y="16123"/>
                  </a:lnTo>
                  <a:cubicBezTo>
                    <a:pt x="21326" y="16239"/>
                    <a:pt x="21416" y="16333"/>
                    <a:pt x="21531" y="16333"/>
                  </a:cubicBezTo>
                  <a:cubicBezTo>
                    <a:pt x="21647" y="16333"/>
                    <a:pt x="21741" y="16239"/>
                    <a:pt x="21741" y="16123"/>
                  </a:cubicBezTo>
                  <a:lnTo>
                    <a:pt x="21741" y="1270"/>
                  </a:lnTo>
                  <a:cubicBezTo>
                    <a:pt x="21741" y="568"/>
                    <a:pt x="21172" y="0"/>
                    <a:pt x="20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6;p34">
              <a:extLst>
                <a:ext uri="{FF2B5EF4-FFF2-40B4-BE49-F238E27FC236}">
                  <a16:creationId xmlns:a16="http://schemas.microsoft.com/office/drawing/2014/main" id="{0EABB6E1-3C7F-47D5-B7AC-187E768BD611}"/>
                </a:ext>
              </a:extLst>
            </p:cNvPr>
            <p:cNvSpPr/>
            <p:nvPr/>
          </p:nvSpPr>
          <p:spPr>
            <a:xfrm>
              <a:off x="3774358" y="2863766"/>
              <a:ext cx="625863" cy="1363227"/>
            </a:xfrm>
            <a:custGeom>
              <a:avLst/>
              <a:gdLst/>
              <a:ahLst/>
              <a:cxnLst/>
              <a:rect l="l" t="t" r="r" b="b"/>
              <a:pathLst>
                <a:path w="10794" h="23511" extrusionOk="0">
                  <a:moveTo>
                    <a:pt x="3369" y="1"/>
                  </a:moveTo>
                  <a:cubicBezTo>
                    <a:pt x="3078" y="1"/>
                    <a:pt x="2818" y="197"/>
                    <a:pt x="2758" y="480"/>
                  </a:cubicBezTo>
                  <a:cubicBezTo>
                    <a:pt x="2681" y="868"/>
                    <a:pt x="2976" y="1210"/>
                    <a:pt x="3352" y="1210"/>
                  </a:cubicBezTo>
                  <a:lnTo>
                    <a:pt x="3630" y="1210"/>
                  </a:lnTo>
                  <a:cubicBezTo>
                    <a:pt x="3749" y="1210"/>
                    <a:pt x="3843" y="1309"/>
                    <a:pt x="3843" y="1424"/>
                  </a:cubicBezTo>
                  <a:lnTo>
                    <a:pt x="3843" y="15773"/>
                  </a:lnTo>
                  <a:cubicBezTo>
                    <a:pt x="3843" y="15991"/>
                    <a:pt x="3788" y="16201"/>
                    <a:pt x="3681" y="16389"/>
                  </a:cubicBezTo>
                  <a:lnTo>
                    <a:pt x="330" y="22241"/>
                  </a:lnTo>
                  <a:cubicBezTo>
                    <a:pt x="1" y="22805"/>
                    <a:pt x="411" y="23510"/>
                    <a:pt x="1061" y="23510"/>
                  </a:cubicBezTo>
                  <a:lnTo>
                    <a:pt x="9734" y="23510"/>
                  </a:lnTo>
                  <a:cubicBezTo>
                    <a:pt x="10388" y="23510"/>
                    <a:pt x="10794" y="22805"/>
                    <a:pt x="10469" y="22241"/>
                  </a:cubicBezTo>
                  <a:lnTo>
                    <a:pt x="7096" y="16402"/>
                  </a:lnTo>
                  <a:cubicBezTo>
                    <a:pt x="7002" y="16239"/>
                    <a:pt x="6955" y="16055"/>
                    <a:pt x="6955" y="15872"/>
                  </a:cubicBezTo>
                  <a:lnTo>
                    <a:pt x="6955" y="1424"/>
                  </a:lnTo>
                  <a:cubicBezTo>
                    <a:pt x="6955" y="1309"/>
                    <a:pt x="7049" y="1210"/>
                    <a:pt x="7165" y="1210"/>
                  </a:cubicBezTo>
                  <a:lnTo>
                    <a:pt x="7430" y="1210"/>
                  </a:lnTo>
                  <a:cubicBezTo>
                    <a:pt x="7716" y="1210"/>
                    <a:pt x="7981" y="1014"/>
                    <a:pt x="8037" y="732"/>
                  </a:cubicBezTo>
                  <a:cubicBezTo>
                    <a:pt x="8118" y="343"/>
                    <a:pt x="7819" y="1"/>
                    <a:pt x="7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37;p34">
              <a:extLst>
                <a:ext uri="{FF2B5EF4-FFF2-40B4-BE49-F238E27FC236}">
                  <a16:creationId xmlns:a16="http://schemas.microsoft.com/office/drawing/2014/main" id="{BC6E5023-0F87-4302-AD75-5EC96DFD32E2}"/>
                </a:ext>
              </a:extLst>
            </p:cNvPr>
            <p:cNvSpPr/>
            <p:nvPr/>
          </p:nvSpPr>
          <p:spPr>
            <a:xfrm>
              <a:off x="3836572" y="3860349"/>
              <a:ext cx="501723" cy="330906"/>
            </a:xfrm>
            <a:custGeom>
              <a:avLst/>
              <a:gdLst/>
              <a:ahLst/>
              <a:cxnLst/>
              <a:rect l="l" t="t" r="r" b="b"/>
              <a:pathLst>
                <a:path w="8653" h="5707" extrusionOk="0">
                  <a:moveTo>
                    <a:pt x="2946" y="0"/>
                  </a:moveTo>
                  <a:lnTo>
                    <a:pt x="261" y="4689"/>
                  </a:lnTo>
                  <a:cubicBezTo>
                    <a:pt x="1" y="5142"/>
                    <a:pt x="325" y="5707"/>
                    <a:pt x="847" y="5707"/>
                  </a:cubicBezTo>
                  <a:lnTo>
                    <a:pt x="7801" y="5707"/>
                  </a:lnTo>
                  <a:cubicBezTo>
                    <a:pt x="8323" y="5707"/>
                    <a:pt x="8652" y="5142"/>
                    <a:pt x="8391" y="4689"/>
                  </a:cubicBezTo>
                  <a:lnTo>
                    <a:pt x="5686" y="4"/>
                  </a:lnTo>
                  <a:lnTo>
                    <a:pt x="29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38;p34">
              <a:extLst>
                <a:ext uri="{FF2B5EF4-FFF2-40B4-BE49-F238E27FC236}">
                  <a16:creationId xmlns:a16="http://schemas.microsoft.com/office/drawing/2014/main" id="{606DB07A-8035-4AB6-BF0A-FD1DF201D7FD}"/>
                </a:ext>
              </a:extLst>
            </p:cNvPr>
            <p:cNvSpPr/>
            <p:nvPr/>
          </p:nvSpPr>
          <p:spPr>
            <a:xfrm>
              <a:off x="4036607" y="3717831"/>
              <a:ext cx="37457" cy="37747"/>
            </a:xfrm>
            <a:custGeom>
              <a:avLst/>
              <a:gdLst/>
              <a:ahLst/>
              <a:cxnLst/>
              <a:rect l="l" t="t" r="r" b="b"/>
              <a:pathLst>
                <a:path w="646" h="651" extrusionOk="0">
                  <a:moveTo>
                    <a:pt x="321" y="0"/>
                  </a:moveTo>
                  <a:cubicBezTo>
                    <a:pt x="141" y="0"/>
                    <a:pt x="0" y="146"/>
                    <a:pt x="0" y="325"/>
                  </a:cubicBezTo>
                  <a:cubicBezTo>
                    <a:pt x="0" y="505"/>
                    <a:pt x="141" y="650"/>
                    <a:pt x="321" y="650"/>
                  </a:cubicBezTo>
                  <a:cubicBezTo>
                    <a:pt x="500" y="650"/>
                    <a:pt x="645" y="505"/>
                    <a:pt x="645" y="325"/>
                  </a:cubicBezTo>
                  <a:cubicBezTo>
                    <a:pt x="645" y="146"/>
                    <a:pt x="500"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39;p34">
              <a:extLst>
                <a:ext uri="{FF2B5EF4-FFF2-40B4-BE49-F238E27FC236}">
                  <a16:creationId xmlns:a16="http://schemas.microsoft.com/office/drawing/2014/main" id="{63F8DB7B-52A4-4DCB-8D20-85B70E1F6375}"/>
                </a:ext>
              </a:extLst>
            </p:cNvPr>
            <p:cNvSpPr/>
            <p:nvPr/>
          </p:nvSpPr>
          <p:spPr>
            <a:xfrm>
              <a:off x="4107460" y="3126247"/>
              <a:ext cx="37747" cy="37747"/>
            </a:xfrm>
            <a:custGeom>
              <a:avLst/>
              <a:gdLst/>
              <a:ahLst/>
              <a:cxnLst/>
              <a:rect l="l" t="t" r="r" b="b"/>
              <a:pathLst>
                <a:path w="651" h="651" extrusionOk="0">
                  <a:moveTo>
                    <a:pt x="325" y="0"/>
                  </a:moveTo>
                  <a:cubicBezTo>
                    <a:pt x="146" y="0"/>
                    <a:pt x="1" y="146"/>
                    <a:pt x="1" y="325"/>
                  </a:cubicBezTo>
                  <a:cubicBezTo>
                    <a:pt x="1" y="505"/>
                    <a:pt x="146" y="650"/>
                    <a:pt x="325" y="650"/>
                  </a:cubicBezTo>
                  <a:cubicBezTo>
                    <a:pt x="505" y="650"/>
                    <a:pt x="650" y="505"/>
                    <a:pt x="650" y="325"/>
                  </a:cubicBezTo>
                  <a:cubicBezTo>
                    <a:pt x="650" y="146"/>
                    <a:pt x="505"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40;p34">
              <a:extLst>
                <a:ext uri="{FF2B5EF4-FFF2-40B4-BE49-F238E27FC236}">
                  <a16:creationId xmlns:a16="http://schemas.microsoft.com/office/drawing/2014/main" id="{F4A5B731-D3AC-41D9-B21B-C7F628EC934A}"/>
                </a:ext>
              </a:extLst>
            </p:cNvPr>
            <p:cNvSpPr/>
            <p:nvPr/>
          </p:nvSpPr>
          <p:spPr>
            <a:xfrm>
              <a:off x="4097546" y="3522260"/>
              <a:ext cx="57577" cy="57577"/>
            </a:xfrm>
            <a:custGeom>
              <a:avLst/>
              <a:gdLst/>
              <a:ahLst/>
              <a:cxnLst/>
              <a:rect l="l" t="t" r="r" b="b"/>
              <a:pathLst>
                <a:path w="993" h="993" extrusionOk="0">
                  <a:moveTo>
                    <a:pt x="496" y="1"/>
                  </a:moveTo>
                  <a:cubicBezTo>
                    <a:pt x="223" y="1"/>
                    <a:pt x="1" y="223"/>
                    <a:pt x="1" y="497"/>
                  </a:cubicBezTo>
                  <a:cubicBezTo>
                    <a:pt x="1" y="770"/>
                    <a:pt x="223" y="993"/>
                    <a:pt x="496" y="993"/>
                  </a:cubicBezTo>
                  <a:cubicBezTo>
                    <a:pt x="770" y="993"/>
                    <a:pt x="992" y="770"/>
                    <a:pt x="992" y="497"/>
                  </a:cubicBezTo>
                  <a:cubicBezTo>
                    <a:pt x="992" y="223"/>
                    <a:pt x="770" y="1"/>
                    <a:pt x="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41;p34">
              <a:extLst>
                <a:ext uri="{FF2B5EF4-FFF2-40B4-BE49-F238E27FC236}">
                  <a16:creationId xmlns:a16="http://schemas.microsoft.com/office/drawing/2014/main" id="{4EE09BEF-036A-427C-A142-FC78BAE6DDEA}"/>
                </a:ext>
              </a:extLst>
            </p:cNvPr>
            <p:cNvSpPr/>
            <p:nvPr/>
          </p:nvSpPr>
          <p:spPr>
            <a:xfrm>
              <a:off x="4036607" y="3329472"/>
              <a:ext cx="74855" cy="74913"/>
            </a:xfrm>
            <a:custGeom>
              <a:avLst/>
              <a:gdLst/>
              <a:ahLst/>
              <a:cxnLst/>
              <a:rect l="l" t="t" r="r" b="b"/>
              <a:pathLst>
                <a:path w="1291" h="1292" extrusionOk="0">
                  <a:moveTo>
                    <a:pt x="645" y="0"/>
                  </a:moveTo>
                  <a:cubicBezTo>
                    <a:pt x="286" y="0"/>
                    <a:pt x="0" y="291"/>
                    <a:pt x="0" y="646"/>
                  </a:cubicBezTo>
                  <a:cubicBezTo>
                    <a:pt x="0" y="1005"/>
                    <a:pt x="286" y="1291"/>
                    <a:pt x="645" y="1291"/>
                  </a:cubicBezTo>
                  <a:cubicBezTo>
                    <a:pt x="1000" y="1291"/>
                    <a:pt x="1291" y="1005"/>
                    <a:pt x="1291" y="646"/>
                  </a:cubicBezTo>
                  <a:cubicBezTo>
                    <a:pt x="1291" y="291"/>
                    <a:pt x="1000" y="0"/>
                    <a:pt x="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42;p34">
              <a:extLst>
                <a:ext uri="{FF2B5EF4-FFF2-40B4-BE49-F238E27FC236}">
                  <a16:creationId xmlns:a16="http://schemas.microsoft.com/office/drawing/2014/main" id="{27DD61C9-238C-4F72-BA27-17B00AC224FF}"/>
                </a:ext>
              </a:extLst>
            </p:cNvPr>
            <p:cNvSpPr/>
            <p:nvPr/>
          </p:nvSpPr>
          <p:spPr>
            <a:xfrm>
              <a:off x="3522081" y="3267258"/>
              <a:ext cx="601047" cy="959726"/>
            </a:xfrm>
            <a:custGeom>
              <a:avLst/>
              <a:gdLst/>
              <a:ahLst/>
              <a:cxnLst/>
              <a:rect l="l" t="t" r="r" b="b"/>
              <a:pathLst>
                <a:path w="10366" h="16552" extrusionOk="0">
                  <a:moveTo>
                    <a:pt x="3232" y="1"/>
                  </a:moveTo>
                  <a:cubicBezTo>
                    <a:pt x="2958" y="1"/>
                    <a:pt x="2706" y="189"/>
                    <a:pt x="2650" y="462"/>
                  </a:cubicBezTo>
                  <a:cubicBezTo>
                    <a:pt x="2574" y="834"/>
                    <a:pt x="2860" y="1163"/>
                    <a:pt x="3219" y="1163"/>
                  </a:cubicBezTo>
                  <a:lnTo>
                    <a:pt x="3488" y="1163"/>
                  </a:lnTo>
                  <a:cubicBezTo>
                    <a:pt x="3599" y="1163"/>
                    <a:pt x="3689" y="1253"/>
                    <a:pt x="3689" y="1368"/>
                  </a:cubicBezTo>
                  <a:lnTo>
                    <a:pt x="3689" y="9122"/>
                  </a:lnTo>
                  <a:cubicBezTo>
                    <a:pt x="3689" y="9327"/>
                    <a:pt x="3638" y="9532"/>
                    <a:pt x="3535" y="9712"/>
                  </a:cubicBezTo>
                  <a:lnTo>
                    <a:pt x="317" y="15333"/>
                  </a:lnTo>
                  <a:cubicBezTo>
                    <a:pt x="0" y="15876"/>
                    <a:pt x="394" y="16551"/>
                    <a:pt x="1022" y="16551"/>
                  </a:cubicBezTo>
                  <a:lnTo>
                    <a:pt x="9349" y="16551"/>
                  </a:lnTo>
                  <a:cubicBezTo>
                    <a:pt x="9977" y="16551"/>
                    <a:pt x="10366" y="15876"/>
                    <a:pt x="10054" y="15333"/>
                  </a:cubicBezTo>
                  <a:lnTo>
                    <a:pt x="6814" y="9721"/>
                  </a:lnTo>
                  <a:cubicBezTo>
                    <a:pt x="6724" y="9567"/>
                    <a:pt x="6677" y="9391"/>
                    <a:pt x="6677" y="9212"/>
                  </a:cubicBezTo>
                  <a:lnTo>
                    <a:pt x="6677" y="1368"/>
                  </a:lnTo>
                  <a:cubicBezTo>
                    <a:pt x="6677" y="1253"/>
                    <a:pt x="6771" y="1163"/>
                    <a:pt x="6882" y="1163"/>
                  </a:cubicBezTo>
                  <a:lnTo>
                    <a:pt x="7134" y="1163"/>
                  </a:lnTo>
                  <a:cubicBezTo>
                    <a:pt x="7412" y="1163"/>
                    <a:pt x="7664" y="975"/>
                    <a:pt x="7720" y="702"/>
                  </a:cubicBezTo>
                  <a:cubicBezTo>
                    <a:pt x="7797" y="330"/>
                    <a:pt x="7511" y="1"/>
                    <a:pt x="7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43;p34">
              <a:extLst>
                <a:ext uri="{FF2B5EF4-FFF2-40B4-BE49-F238E27FC236}">
                  <a16:creationId xmlns:a16="http://schemas.microsoft.com/office/drawing/2014/main" id="{E38C117D-0A25-46FE-80D9-5C0E3FCE4CEA}"/>
                </a:ext>
              </a:extLst>
            </p:cNvPr>
            <p:cNvSpPr/>
            <p:nvPr/>
          </p:nvSpPr>
          <p:spPr>
            <a:xfrm>
              <a:off x="3581802" y="3874728"/>
              <a:ext cx="481835" cy="318034"/>
            </a:xfrm>
            <a:custGeom>
              <a:avLst/>
              <a:gdLst/>
              <a:ahLst/>
              <a:cxnLst/>
              <a:rect l="l" t="t" r="r" b="b"/>
              <a:pathLst>
                <a:path w="8310" h="5485" extrusionOk="0">
                  <a:moveTo>
                    <a:pt x="2830" y="0"/>
                  </a:moveTo>
                  <a:lnTo>
                    <a:pt x="253" y="4505"/>
                  </a:lnTo>
                  <a:cubicBezTo>
                    <a:pt x="0" y="4941"/>
                    <a:pt x="313" y="5484"/>
                    <a:pt x="817" y="5484"/>
                  </a:cubicBezTo>
                  <a:lnTo>
                    <a:pt x="7494" y="5484"/>
                  </a:lnTo>
                  <a:cubicBezTo>
                    <a:pt x="7998" y="5484"/>
                    <a:pt x="8310" y="4941"/>
                    <a:pt x="8058" y="4505"/>
                  </a:cubicBezTo>
                  <a:lnTo>
                    <a:pt x="5463" y="9"/>
                  </a:lnTo>
                  <a:lnTo>
                    <a:pt x="28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44;p34">
              <a:extLst>
                <a:ext uri="{FF2B5EF4-FFF2-40B4-BE49-F238E27FC236}">
                  <a16:creationId xmlns:a16="http://schemas.microsoft.com/office/drawing/2014/main" id="{5E11A080-C8D9-4361-8225-3E373EE1F31B}"/>
                </a:ext>
              </a:extLst>
            </p:cNvPr>
            <p:cNvSpPr/>
            <p:nvPr/>
          </p:nvSpPr>
          <p:spPr>
            <a:xfrm>
              <a:off x="3773894" y="3737893"/>
              <a:ext cx="35949" cy="36239"/>
            </a:xfrm>
            <a:custGeom>
              <a:avLst/>
              <a:gdLst/>
              <a:ahLst/>
              <a:cxnLst/>
              <a:rect l="l" t="t" r="r" b="b"/>
              <a:pathLst>
                <a:path w="620" h="625" extrusionOk="0">
                  <a:moveTo>
                    <a:pt x="312" y="1"/>
                  </a:moveTo>
                  <a:cubicBezTo>
                    <a:pt x="137" y="1"/>
                    <a:pt x="0" y="142"/>
                    <a:pt x="0" y="313"/>
                  </a:cubicBezTo>
                  <a:cubicBezTo>
                    <a:pt x="0" y="484"/>
                    <a:pt x="137" y="625"/>
                    <a:pt x="312" y="625"/>
                  </a:cubicBezTo>
                  <a:cubicBezTo>
                    <a:pt x="483" y="625"/>
                    <a:pt x="620" y="484"/>
                    <a:pt x="620" y="313"/>
                  </a:cubicBezTo>
                  <a:cubicBezTo>
                    <a:pt x="620" y="142"/>
                    <a:pt x="483" y="1"/>
                    <a:pt x="3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5;p34">
              <a:extLst>
                <a:ext uri="{FF2B5EF4-FFF2-40B4-BE49-F238E27FC236}">
                  <a16:creationId xmlns:a16="http://schemas.microsoft.com/office/drawing/2014/main" id="{D81C983D-D5E3-4D13-9F59-10BACCBDBC41}"/>
                </a:ext>
              </a:extLst>
            </p:cNvPr>
            <p:cNvSpPr/>
            <p:nvPr/>
          </p:nvSpPr>
          <p:spPr>
            <a:xfrm>
              <a:off x="3832629" y="3550265"/>
              <a:ext cx="55083" cy="55083"/>
            </a:xfrm>
            <a:custGeom>
              <a:avLst/>
              <a:gdLst/>
              <a:ahLst/>
              <a:cxnLst/>
              <a:rect l="l" t="t" r="r" b="b"/>
              <a:pathLst>
                <a:path w="950" h="950" extrusionOk="0">
                  <a:moveTo>
                    <a:pt x="475" y="1"/>
                  </a:moveTo>
                  <a:cubicBezTo>
                    <a:pt x="214" y="1"/>
                    <a:pt x="0" y="210"/>
                    <a:pt x="0" y="475"/>
                  </a:cubicBezTo>
                  <a:cubicBezTo>
                    <a:pt x="0" y="736"/>
                    <a:pt x="214" y="950"/>
                    <a:pt x="475" y="950"/>
                  </a:cubicBezTo>
                  <a:cubicBezTo>
                    <a:pt x="735" y="950"/>
                    <a:pt x="949" y="736"/>
                    <a:pt x="949" y="475"/>
                  </a:cubicBezTo>
                  <a:cubicBezTo>
                    <a:pt x="949" y="210"/>
                    <a:pt x="735" y="1"/>
                    <a:pt x="4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46;p34">
              <a:extLst>
                <a:ext uri="{FF2B5EF4-FFF2-40B4-BE49-F238E27FC236}">
                  <a16:creationId xmlns:a16="http://schemas.microsoft.com/office/drawing/2014/main" id="{CC2D6F04-26B1-4EF3-B073-A9F8D6E907C8}"/>
                </a:ext>
              </a:extLst>
            </p:cNvPr>
            <p:cNvSpPr/>
            <p:nvPr/>
          </p:nvSpPr>
          <p:spPr>
            <a:xfrm>
              <a:off x="3773894" y="3364899"/>
              <a:ext cx="71898" cy="71956"/>
            </a:xfrm>
            <a:custGeom>
              <a:avLst/>
              <a:gdLst/>
              <a:ahLst/>
              <a:cxnLst/>
              <a:rect l="l" t="t" r="r" b="b"/>
              <a:pathLst>
                <a:path w="1240" h="1241" extrusionOk="0">
                  <a:moveTo>
                    <a:pt x="620" y="1"/>
                  </a:moveTo>
                  <a:cubicBezTo>
                    <a:pt x="278" y="1"/>
                    <a:pt x="0" y="278"/>
                    <a:pt x="0" y="620"/>
                  </a:cubicBezTo>
                  <a:cubicBezTo>
                    <a:pt x="0" y="962"/>
                    <a:pt x="278" y="1240"/>
                    <a:pt x="620" y="1240"/>
                  </a:cubicBezTo>
                  <a:cubicBezTo>
                    <a:pt x="962" y="1240"/>
                    <a:pt x="1240" y="962"/>
                    <a:pt x="1240" y="620"/>
                  </a:cubicBezTo>
                  <a:cubicBezTo>
                    <a:pt x="1240" y="278"/>
                    <a:pt x="962" y="1"/>
                    <a:pt x="6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47;p34">
              <a:extLst>
                <a:ext uri="{FF2B5EF4-FFF2-40B4-BE49-F238E27FC236}">
                  <a16:creationId xmlns:a16="http://schemas.microsoft.com/office/drawing/2014/main" id="{EADFF71F-5B36-40A0-B13D-A1890F96F5D9}"/>
                </a:ext>
              </a:extLst>
            </p:cNvPr>
            <p:cNvSpPr/>
            <p:nvPr/>
          </p:nvSpPr>
          <p:spPr>
            <a:xfrm>
              <a:off x="4943146" y="3329472"/>
              <a:ext cx="203055" cy="720027"/>
            </a:xfrm>
            <a:custGeom>
              <a:avLst/>
              <a:gdLst/>
              <a:ahLst/>
              <a:cxnLst/>
              <a:rect l="l" t="t" r="r" b="b"/>
              <a:pathLst>
                <a:path w="3502" h="12418" extrusionOk="0">
                  <a:moveTo>
                    <a:pt x="300" y="0"/>
                  </a:moveTo>
                  <a:cubicBezTo>
                    <a:pt x="133" y="0"/>
                    <a:pt x="1" y="137"/>
                    <a:pt x="1" y="300"/>
                  </a:cubicBezTo>
                  <a:cubicBezTo>
                    <a:pt x="1" y="466"/>
                    <a:pt x="133" y="599"/>
                    <a:pt x="300" y="599"/>
                  </a:cubicBezTo>
                  <a:lnTo>
                    <a:pt x="527" y="599"/>
                  </a:lnTo>
                  <a:lnTo>
                    <a:pt x="527" y="11191"/>
                  </a:lnTo>
                  <a:cubicBezTo>
                    <a:pt x="527" y="11866"/>
                    <a:pt x="1074" y="12418"/>
                    <a:pt x="1753" y="12418"/>
                  </a:cubicBezTo>
                  <a:cubicBezTo>
                    <a:pt x="2429" y="12418"/>
                    <a:pt x="2976" y="11866"/>
                    <a:pt x="2976" y="11191"/>
                  </a:cubicBezTo>
                  <a:lnTo>
                    <a:pt x="2976" y="599"/>
                  </a:lnTo>
                  <a:lnTo>
                    <a:pt x="3202" y="599"/>
                  </a:lnTo>
                  <a:cubicBezTo>
                    <a:pt x="3369" y="599"/>
                    <a:pt x="3502" y="466"/>
                    <a:pt x="3502" y="300"/>
                  </a:cubicBezTo>
                  <a:cubicBezTo>
                    <a:pt x="3502" y="137"/>
                    <a:pt x="3369" y="0"/>
                    <a:pt x="3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48;p34">
              <a:extLst>
                <a:ext uri="{FF2B5EF4-FFF2-40B4-BE49-F238E27FC236}">
                  <a16:creationId xmlns:a16="http://schemas.microsoft.com/office/drawing/2014/main" id="{309AFC52-279A-4833-8B27-8CAF9725276E}"/>
                </a:ext>
              </a:extLst>
            </p:cNvPr>
            <p:cNvSpPr/>
            <p:nvPr/>
          </p:nvSpPr>
          <p:spPr>
            <a:xfrm>
              <a:off x="4995967" y="3558208"/>
              <a:ext cx="97469" cy="469252"/>
            </a:xfrm>
            <a:custGeom>
              <a:avLst/>
              <a:gdLst/>
              <a:ahLst/>
              <a:cxnLst/>
              <a:rect l="l" t="t" r="r" b="b"/>
              <a:pathLst>
                <a:path w="1681" h="8093" extrusionOk="0">
                  <a:moveTo>
                    <a:pt x="0" y="1"/>
                  </a:moveTo>
                  <a:lnTo>
                    <a:pt x="0" y="7250"/>
                  </a:lnTo>
                  <a:cubicBezTo>
                    <a:pt x="0" y="7716"/>
                    <a:pt x="377" y="8092"/>
                    <a:pt x="842" y="8092"/>
                  </a:cubicBezTo>
                  <a:cubicBezTo>
                    <a:pt x="1304" y="8092"/>
                    <a:pt x="1680" y="7716"/>
                    <a:pt x="1680" y="7250"/>
                  </a:cubicBezTo>
                  <a:lnTo>
                    <a:pt x="16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49;p34">
              <a:extLst>
                <a:ext uri="{FF2B5EF4-FFF2-40B4-BE49-F238E27FC236}">
                  <a16:creationId xmlns:a16="http://schemas.microsoft.com/office/drawing/2014/main" id="{52032DB5-0FD0-47CF-B701-54E854921A26}"/>
                </a:ext>
              </a:extLst>
            </p:cNvPr>
            <p:cNvSpPr/>
            <p:nvPr/>
          </p:nvSpPr>
          <p:spPr>
            <a:xfrm>
              <a:off x="5007331" y="3409544"/>
              <a:ext cx="30093" cy="29745"/>
            </a:xfrm>
            <a:custGeom>
              <a:avLst/>
              <a:gdLst/>
              <a:ahLst/>
              <a:cxnLst/>
              <a:rect l="l" t="t" r="r" b="b"/>
              <a:pathLst>
                <a:path w="519" h="513" extrusionOk="0">
                  <a:moveTo>
                    <a:pt x="262" y="0"/>
                  </a:moveTo>
                  <a:cubicBezTo>
                    <a:pt x="116" y="0"/>
                    <a:pt x="1" y="115"/>
                    <a:pt x="1" y="256"/>
                  </a:cubicBezTo>
                  <a:cubicBezTo>
                    <a:pt x="1" y="398"/>
                    <a:pt x="116" y="513"/>
                    <a:pt x="262" y="513"/>
                  </a:cubicBezTo>
                  <a:cubicBezTo>
                    <a:pt x="403" y="513"/>
                    <a:pt x="518" y="398"/>
                    <a:pt x="518" y="256"/>
                  </a:cubicBezTo>
                  <a:cubicBezTo>
                    <a:pt x="518" y="115"/>
                    <a:pt x="403" y="0"/>
                    <a:pt x="262" y="0"/>
                  </a:cubicBezTo>
                  <a:close/>
                </a:path>
              </a:pathLst>
            </a:custGeom>
            <a:solidFill>
              <a:srgbClr val="93E2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50;p34">
              <a:extLst>
                <a:ext uri="{FF2B5EF4-FFF2-40B4-BE49-F238E27FC236}">
                  <a16:creationId xmlns:a16="http://schemas.microsoft.com/office/drawing/2014/main" id="{30C5EDC6-ABE4-4F40-9D0F-B4493690AA97}"/>
                </a:ext>
              </a:extLst>
            </p:cNvPr>
            <p:cNvSpPr/>
            <p:nvPr/>
          </p:nvSpPr>
          <p:spPr>
            <a:xfrm>
              <a:off x="5060906" y="3445203"/>
              <a:ext cx="21106" cy="21106"/>
            </a:xfrm>
            <a:custGeom>
              <a:avLst/>
              <a:gdLst/>
              <a:ahLst/>
              <a:cxnLst/>
              <a:rect l="l" t="t" r="r" b="b"/>
              <a:pathLst>
                <a:path w="364" h="364" extrusionOk="0">
                  <a:moveTo>
                    <a:pt x="184" y="1"/>
                  </a:moveTo>
                  <a:cubicBezTo>
                    <a:pt x="81" y="1"/>
                    <a:pt x="0" y="82"/>
                    <a:pt x="0" y="180"/>
                  </a:cubicBezTo>
                  <a:cubicBezTo>
                    <a:pt x="0" y="283"/>
                    <a:pt x="81" y="364"/>
                    <a:pt x="184" y="364"/>
                  </a:cubicBezTo>
                  <a:cubicBezTo>
                    <a:pt x="282" y="364"/>
                    <a:pt x="364" y="283"/>
                    <a:pt x="364" y="180"/>
                  </a:cubicBezTo>
                  <a:cubicBezTo>
                    <a:pt x="364" y="82"/>
                    <a:pt x="282" y="1"/>
                    <a:pt x="184" y="1"/>
                  </a:cubicBezTo>
                  <a:close/>
                </a:path>
              </a:pathLst>
            </a:custGeom>
            <a:solidFill>
              <a:srgbClr val="93E2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51;p34">
              <a:extLst>
                <a:ext uri="{FF2B5EF4-FFF2-40B4-BE49-F238E27FC236}">
                  <a16:creationId xmlns:a16="http://schemas.microsoft.com/office/drawing/2014/main" id="{AF4A3E8B-489D-4ADC-93D7-512B3F00ABEE}"/>
                </a:ext>
              </a:extLst>
            </p:cNvPr>
            <p:cNvSpPr/>
            <p:nvPr/>
          </p:nvSpPr>
          <p:spPr>
            <a:xfrm>
              <a:off x="5035104" y="3387685"/>
              <a:ext cx="10495" cy="10727"/>
            </a:xfrm>
            <a:custGeom>
              <a:avLst/>
              <a:gdLst/>
              <a:ahLst/>
              <a:cxnLst/>
              <a:rect l="l" t="t" r="r" b="b"/>
              <a:pathLst>
                <a:path w="181" h="185" extrusionOk="0">
                  <a:moveTo>
                    <a:pt x="90" y="1"/>
                  </a:moveTo>
                  <a:cubicBezTo>
                    <a:pt x="39" y="1"/>
                    <a:pt x="1" y="44"/>
                    <a:pt x="1" y="91"/>
                  </a:cubicBezTo>
                  <a:cubicBezTo>
                    <a:pt x="1" y="142"/>
                    <a:pt x="39" y="185"/>
                    <a:pt x="90" y="185"/>
                  </a:cubicBezTo>
                  <a:cubicBezTo>
                    <a:pt x="142" y="185"/>
                    <a:pt x="180" y="142"/>
                    <a:pt x="180" y="91"/>
                  </a:cubicBezTo>
                  <a:cubicBezTo>
                    <a:pt x="180" y="44"/>
                    <a:pt x="142" y="1"/>
                    <a:pt x="90" y="1"/>
                  </a:cubicBezTo>
                  <a:close/>
                </a:path>
              </a:pathLst>
            </a:custGeom>
            <a:solidFill>
              <a:srgbClr val="93E2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52;p34">
              <a:extLst>
                <a:ext uri="{FF2B5EF4-FFF2-40B4-BE49-F238E27FC236}">
                  <a16:creationId xmlns:a16="http://schemas.microsoft.com/office/drawing/2014/main" id="{488BFE34-8E54-41DC-8763-0D8273DD65C9}"/>
                </a:ext>
              </a:extLst>
            </p:cNvPr>
            <p:cNvSpPr/>
            <p:nvPr/>
          </p:nvSpPr>
          <p:spPr>
            <a:xfrm>
              <a:off x="5030639" y="3502546"/>
              <a:ext cx="28353" cy="25744"/>
            </a:xfrm>
            <a:custGeom>
              <a:avLst/>
              <a:gdLst/>
              <a:ahLst/>
              <a:cxnLst/>
              <a:rect l="l" t="t" r="r" b="b"/>
              <a:pathLst>
                <a:path w="489" h="444" extrusionOk="0">
                  <a:moveTo>
                    <a:pt x="242" y="0"/>
                  </a:moveTo>
                  <a:cubicBezTo>
                    <a:pt x="186" y="0"/>
                    <a:pt x="129" y="22"/>
                    <a:pt x="86" y="67"/>
                  </a:cubicBezTo>
                  <a:cubicBezTo>
                    <a:pt x="1" y="153"/>
                    <a:pt x="1" y="294"/>
                    <a:pt x="86" y="379"/>
                  </a:cubicBezTo>
                  <a:cubicBezTo>
                    <a:pt x="129" y="422"/>
                    <a:pt x="186" y="443"/>
                    <a:pt x="242" y="443"/>
                  </a:cubicBezTo>
                  <a:cubicBezTo>
                    <a:pt x="299" y="443"/>
                    <a:pt x="356" y="422"/>
                    <a:pt x="398" y="379"/>
                  </a:cubicBezTo>
                  <a:cubicBezTo>
                    <a:pt x="488" y="294"/>
                    <a:pt x="488" y="153"/>
                    <a:pt x="398" y="67"/>
                  </a:cubicBezTo>
                  <a:cubicBezTo>
                    <a:pt x="356" y="22"/>
                    <a:pt x="299" y="0"/>
                    <a:pt x="242" y="0"/>
                  </a:cubicBezTo>
                  <a:close/>
                </a:path>
              </a:pathLst>
            </a:custGeom>
            <a:solidFill>
              <a:srgbClr val="93E2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53;p34">
              <a:extLst>
                <a:ext uri="{FF2B5EF4-FFF2-40B4-BE49-F238E27FC236}">
                  <a16:creationId xmlns:a16="http://schemas.microsoft.com/office/drawing/2014/main" id="{E4A5B0EA-3FF2-4D66-B25F-84B4F3E7952B}"/>
                </a:ext>
              </a:extLst>
            </p:cNvPr>
            <p:cNvSpPr/>
            <p:nvPr/>
          </p:nvSpPr>
          <p:spPr>
            <a:xfrm>
              <a:off x="5213571" y="3329472"/>
              <a:ext cx="203055" cy="720027"/>
            </a:xfrm>
            <a:custGeom>
              <a:avLst/>
              <a:gdLst/>
              <a:ahLst/>
              <a:cxnLst/>
              <a:rect l="l" t="t" r="r" b="b"/>
              <a:pathLst>
                <a:path w="3502" h="12418" extrusionOk="0">
                  <a:moveTo>
                    <a:pt x="300" y="0"/>
                  </a:moveTo>
                  <a:cubicBezTo>
                    <a:pt x="137" y="0"/>
                    <a:pt x="0" y="137"/>
                    <a:pt x="0" y="300"/>
                  </a:cubicBezTo>
                  <a:cubicBezTo>
                    <a:pt x="0" y="466"/>
                    <a:pt x="137" y="599"/>
                    <a:pt x="300" y="599"/>
                  </a:cubicBezTo>
                  <a:lnTo>
                    <a:pt x="526" y="599"/>
                  </a:lnTo>
                  <a:lnTo>
                    <a:pt x="526" y="11191"/>
                  </a:lnTo>
                  <a:cubicBezTo>
                    <a:pt x="526" y="11866"/>
                    <a:pt x="1073" y="12418"/>
                    <a:pt x="1753" y="12418"/>
                  </a:cubicBezTo>
                  <a:cubicBezTo>
                    <a:pt x="2428" y="12418"/>
                    <a:pt x="2975" y="11866"/>
                    <a:pt x="2975" y="11191"/>
                  </a:cubicBezTo>
                  <a:lnTo>
                    <a:pt x="2975" y="599"/>
                  </a:lnTo>
                  <a:lnTo>
                    <a:pt x="3202" y="599"/>
                  </a:lnTo>
                  <a:cubicBezTo>
                    <a:pt x="3369" y="599"/>
                    <a:pt x="3501" y="466"/>
                    <a:pt x="3501" y="300"/>
                  </a:cubicBezTo>
                  <a:cubicBezTo>
                    <a:pt x="3501" y="137"/>
                    <a:pt x="3369" y="0"/>
                    <a:pt x="3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54;p34">
              <a:extLst>
                <a:ext uri="{FF2B5EF4-FFF2-40B4-BE49-F238E27FC236}">
                  <a16:creationId xmlns:a16="http://schemas.microsoft.com/office/drawing/2014/main" id="{C6905036-F41A-47B4-B427-DC417C9AD4A5}"/>
                </a:ext>
              </a:extLst>
            </p:cNvPr>
            <p:cNvSpPr/>
            <p:nvPr/>
          </p:nvSpPr>
          <p:spPr>
            <a:xfrm>
              <a:off x="5266334" y="3558208"/>
              <a:ext cx="97469" cy="469252"/>
            </a:xfrm>
            <a:custGeom>
              <a:avLst/>
              <a:gdLst/>
              <a:ahLst/>
              <a:cxnLst/>
              <a:rect l="l" t="t" r="r" b="b"/>
              <a:pathLst>
                <a:path w="1681" h="8093" extrusionOk="0">
                  <a:moveTo>
                    <a:pt x="1" y="1"/>
                  </a:moveTo>
                  <a:lnTo>
                    <a:pt x="1" y="7250"/>
                  </a:lnTo>
                  <a:cubicBezTo>
                    <a:pt x="1" y="7716"/>
                    <a:pt x="377" y="8092"/>
                    <a:pt x="843" y="8092"/>
                  </a:cubicBezTo>
                  <a:cubicBezTo>
                    <a:pt x="1304" y="8092"/>
                    <a:pt x="1681" y="7716"/>
                    <a:pt x="1681" y="7250"/>
                  </a:cubicBezTo>
                  <a:lnTo>
                    <a:pt x="16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55;p34">
              <a:extLst>
                <a:ext uri="{FF2B5EF4-FFF2-40B4-BE49-F238E27FC236}">
                  <a16:creationId xmlns:a16="http://schemas.microsoft.com/office/drawing/2014/main" id="{5BB097F0-208C-4D61-B396-20B6B8EBFDC6}"/>
                </a:ext>
              </a:extLst>
            </p:cNvPr>
            <p:cNvSpPr/>
            <p:nvPr/>
          </p:nvSpPr>
          <p:spPr>
            <a:xfrm>
              <a:off x="5277988" y="3409544"/>
              <a:ext cx="30035" cy="29745"/>
            </a:xfrm>
            <a:custGeom>
              <a:avLst/>
              <a:gdLst/>
              <a:ahLst/>
              <a:cxnLst/>
              <a:rect l="l" t="t" r="r" b="b"/>
              <a:pathLst>
                <a:path w="518" h="513" extrusionOk="0">
                  <a:moveTo>
                    <a:pt x="257" y="0"/>
                  </a:moveTo>
                  <a:cubicBezTo>
                    <a:pt x="116" y="0"/>
                    <a:pt x="1" y="115"/>
                    <a:pt x="1" y="256"/>
                  </a:cubicBezTo>
                  <a:cubicBezTo>
                    <a:pt x="1" y="398"/>
                    <a:pt x="116" y="513"/>
                    <a:pt x="257" y="513"/>
                  </a:cubicBezTo>
                  <a:cubicBezTo>
                    <a:pt x="398" y="513"/>
                    <a:pt x="518" y="398"/>
                    <a:pt x="518" y="256"/>
                  </a:cubicBezTo>
                  <a:cubicBezTo>
                    <a:pt x="518" y="115"/>
                    <a:pt x="398" y="0"/>
                    <a:pt x="2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56;p34">
              <a:extLst>
                <a:ext uri="{FF2B5EF4-FFF2-40B4-BE49-F238E27FC236}">
                  <a16:creationId xmlns:a16="http://schemas.microsoft.com/office/drawing/2014/main" id="{08AF8983-E37C-49C8-9B27-95CE8EDAB820}"/>
                </a:ext>
              </a:extLst>
            </p:cNvPr>
            <p:cNvSpPr/>
            <p:nvPr/>
          </p:nvSpPr>
          <p:spPr>
            <a:xfrm>
              <a:off x="5331505" y="3445203"/>
              <a:ext cx="20874" cy="21106"/>
            </a:xfrm>
            <a:custGeom>
              <a:avLst/>
              <a:gdLst/>
              <a:ahLst/>
              <a:cxnLst/>
              <a:rect l="l" t="t" r="r" b="b"/>
              <a:pathLst>
                <a:path w="360" h="364" extrusionOk="0">
                  <a:moveTo>
                    <a:pt x="180" y="1"/>
                  </a:moveTo>
                  <a:cubicBezTo>
                    <a:pt x="82" y="1"/>
                    <a:pt x="1" y="82"/>
                    <a:pt x="1" y="180"/>
                  </a:cubicBezTo>
                  <a:cubicBezTo>
                    <a:pt x="1" y="283"/>
                    <a:pt x="82" y="364"/>
                    <a:pt x="180" y="364"/>
                  </a:cubicBezTo>
                  <a:cubicBezTo>
                    <a:pt x="279" y="364"/>
                    <a:pt x="360" y="283"/>
                    <a:pt x="360" y="180"/>
                  </a:cubicBezTo>
                  <a:cubicBezTo>
                    <a:pt x="360" y="82"/>
                    <a:pt x="279" y="1"/>
                    <a:pt x="180" y="1"/>
                  </a:cubicBezTo>
                  <a:close/>
                </a:path>
              </a:pathLst>
            </a:custGeom>
            <a:solidFill>
              <a:srgbClr val="C9B0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57;p34">
              <a:extLst>
                <a:ext uri="{FF2B5EF4-FFF2-40B4-BE49-F238E27FC236}">
                  <a16:creationId xmlns:a16="http://schemas.microsoft.com/office/drawing/2014/main" id="{CE390529-37DC-4E3C-835A-89753DD6DD68}"/>
                </a:ext>
              </a:extLst>
            </p:cNvPr>
            <p:cNvSpPr/>
            <p:nvPr/>
          </p:nvSpPr>
          <p:spPr>
            <a:xfrm>
              <a:off x="5305529" y="3387685"/>
              <a:ext cx="10669" cy="10727"/>
            </a:xfrm>
            <a:custGeom>
              <a:avLst/>
              <a:gdLst/>
              <a:ahLst/>
              <a:cxnLst/>
              <a:rect l="l" t="t" r="r" b="b"/>
              <a:pathLst>
                <a:path w="184" h="185" extrusionOk="0">
                  <a:moveTo>
                    <a:pt x="90" y="1"/>
                  </a:moveTo>
                  <a:cubicBezTo>
                    <a:pt x="43" y="1"/>
                    <a:pt x="0" y="44"/>
                    <a:pt x="0" y="91"/>
                  </a:cubicBezTo>
                  <a:cubicBezTo>
                    <a:pt x="0" y="142"/>
                    <a:pt x="43" y="185"/>
                    <a:pt x="90" y="185"/>
                  </a:cubicBezTo>
                  <a:cubicBezTo>
                    <a:pt x="141" y="185"/>
                    <a:pt x="184" y="142"/>
                    <a:pt x="184" y="91"/>
                  </a:cubicBezTo>
                  <a:cubicBezTo>
                    <a:pt x="184" y="44"/>
                    <a:pt x="141" y="1"/>
                    <a:pt x="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58;p34">
              <a:extLst>
                <a:ext uri="{FF2B5EF4-FFF2-40B4-BE49-F238E27FC236}">
                  <a16:creationId xmlns:a16="http://schemas.microsoft.com/office/drawing/2014/main" id="{05874D56-CE09-47A4-ACEF-60225100D104}"/>
                </a:ext>
              </a:extLst>
            </p:cNvPr>
            <p:cNvSpPr/>
            <p:nvPr/>
          </p:nvSpPr>
          <p:spPr>
            <a:xfrm>
              <a:off x="5301064" y="3502546"/>
              <a:ext cx="28295" cy="25744"/>
            </a:xfrm>
            <a:custGeom>
              <a:avLst/>
              <a:gdLst/>
              <a:ahLst/>
              <a:cxnLst/>
              <a:rect l="l" t="t" r="r" b="b"/>
              <a:pathLst>
                <a:path w="488" h="444" extrusionOk="0">
                  <a:moveTo>
                    <a:pt x="242" y="0"/>
                  </a:moveTo>
                  <a:cubicBezTo>
                    <a:pt x="185" y="0"/>
                    <a:pt x="128" y="22"/>
                    <a:pt x="86" y="67"/>
                  </a:cubicBezTo>
                  <a:cubicBezTo>
                    <a:pt x="0" y="153"/>
                    <a:pt x="0" y="294"/>
                    <a:pt x="86" y="379"/>
                  </a:cubicBezTo>
                  <a:cubicBezTo>
                    <a:pt x="128" y="422"/>
                    <a:pt x="185" y="443"/>
                    <a:pt x="242" y="443"/>
                  </a:cubicBezTo>
                  <a:cubicBezTo>
                    <a:pt x="298" y="443"/>
                    <a:pt x="355" y="422"/>
                    <a:pt x="398" y="379"/>
                  </a:cubicBezTo>
                  <a:cubicBezTo>
                    <a:pt x="487" y="294"/>
                    <a:pt x="487" y="153"/>
                    <a:pt x="398" y="67"/>
                  </a:cubicBezTo>
                  <a:cubicBezTo>
                    <a:pt x="355" y="22"/>
                    <a:pt x="298" y="0"/>
                    <a:pt x="2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59;p34">
              <a:extLst>
                <a:ext uri="{FF2B5EF4-FFF2-40B4-BE49-F238E27FC236}">
                  <a16:creationId xmlns:a16="http://schemas.microsoft.com/office/drawing/2014/main" id="{7661890F-5B63-4EED-B6FF-EC8D9F835562}"/>
                </a:ext>
              </a:extLst>
            </p:cNvPr>
            <p:cNvSpPr/>
            <p:nvPr/>
          </p:nvSpPr>
          <p:spPr>
            <a:xfrm>
              <a:off x="5484228" y="3329472"/>
              <a:ext cx="202997" cy="720027"/>
            </a:xfrm>
            <a:custGeom>
              <a:avLst/>
              <a:gdLst/>
              <a:ahLst/>
              <a:cxnLst/>
              <a:rect l="l" t="t" r="r" b="b"/>
              <a:pathLst>
                <a:path w="3501" h="12418" extrusionOk="0">
                  <a:moveTo>
                    <a:pt x="299" y="0"/>
                  </a:moveTo>
                  <a:cubicBezTo>
                    <a:pt x="133" y="0"/>
                    <a:pt x="0" y="137"/>
                    <a:pt x="0" y="300"/>
                  </a:cubicBezTo>
                  <a:cubicBezTo>
                    <a:pt x="0" y="466"/>
                    <a:pt x="133" y="599"/>
                    <a:pt x="299" y="599"/>
                  </a:cubicBezTo>
                  <a:lnTo>
                    <a:pt x="521" y="599"/>
                  </a:lnTo>
                  <a:lnTo>
                    <a:pt x="521" y="11191"/>
                  </a:lnTo>
                  <a:cubicBezTo>
                    <a:pt x="521" y="11866"/>
                    <a:pt x="1073" y="12418"/>
                    <a:pt x="1748" y="12418"/>
                  </a:cubicBezTo>
                  <a:cubicBezTo>
                    <a:pt x="2424" y="12418"/>
                    <a:pt x="2975" y="11866"/>
                    <a:pt x="2975" y="11191"/>
                  </a:cubicBezTo>
                  <a:lnTo>
                    <a:pt x="2975" y="599"/>
                  </a:lnTo>
                  <a:lnTo>
                    <a:pt x="3197" y="599"/>
                  </a:lnTo>
                  <a:cubicBezTo>
                    <a:pt x="3364" y="599"/>
                    <a:pt x="3501" y="466"/>
                    <a:pt x="3501" y="300"/>
                  </a:cubicBezTo>
                  <a:cubicBezTo>
                    <a:pt x="3501" y="137"/>
                    <a:pt x="3364" y="0"/>
                    <a:pt x="3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60;p34">
              <a:extLst>
                <a:ext uri="{FF2B5EF4-FFF2-40B4-BE49-F238E27FC236}">
                  <a16:creationId xmlns:a16="http://schemas.microsoft.com/office/drawing/2014/main" id="{EA7DC06D-00B7-465B-B9B7-8205BD240A74}"/>
                </a:ext>
              </a:extLst>
            </p:cNvPr>
            <p:cNvSpPr/>
            <p:nvPr/>
          </p:nvSpPr>
          <p:spPr>
            <a:xfrm>
              <a:off x="5536991" y="3558208"/>
              <a:ext cx="97237" cy="469252"/>
            </a:xfrm>
            <a:custGeom>
              <a:avLst/>
              <a:gdLst/>
              <a:ahLst/>
              <a:cxnLst/>
              <a:rect l="l" t="t" r="r" b="b"/>
              <a:pathLst>
                <a:path w="1677" h="8093" extrusionOk="0">
                  <a:moveTo>
                    <a:pt x="0" y="1"/>
                  </a:moveTo>
                  <a:lnTo>
                    <a:pt x="0" y="7250"/>
                  </a:lnTo>
                  <a:cubicBezTo>
                    <a:pt x="0" y="7716"/>
                    <a:pt x="377" y="8092"/>
                    <a:pt x="838" y="8092"/>
                  </a:cubicBezTo>
                  <a:cubicBezTo>
                    <a:pt x="1300" y="8092"/>
                    <a:pt x="1676" y="7716"/>
                    <a:pt x="1676" y="7250"/>
                  </a:cubicBezTo>
                  <a:lnTo>
                    <a:pt x="16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1;p34">
              <a:extLst>
                <a:ext uri="{FF2B5EF4-FFF2-40B4-BE49-F238E27FC236}">
                  <a16:creationId xmlns:a16="http://schemas.microsoft.com/office/drawing/2014/main" id="{B42CB643-D927-4398-BF79-48280AA4F8BA}"/>
                </a:ext>
              </a:extLst>
            </p:cNvPr>
            <p:cNvSpPr/>
            <p:nvPr/>
          </p:nvSpPr>
          <p:spPr>
            <a:xfrm>
              <a:off x="5548413" y="3409544"/>
              <a:ext cx="30035" cy="29745"/>
            </a:xfrm>
            <a:custGeom>
              <a:avLst/>
              <a:gdLst/>
              <a:ahLst/>
              <a:cxnLst/>
              <a:rect l="l" t="t" r="r" b="b"/>
              <a:pathLst>
                <a:path w="518" h="513" extrusionOk="0">
                  <a:moveTo>
                    <a:pt x="257" y="0"/>
                  </a:moveTo>
                  <a:cubicBezTo>
                    <a:pt x="115" y="0"/>
                    <a:pt x="0" y="115"/>
                    <a:pt x="0" y="256"/>
                  </a:cubicBezTo>
                  <a:cubicBezTo>
                    <a:pt x="0" y="398"/>
                    <a:pt x="115" y="513"/>
                    <a:pt x="257" y="513"/>
                  </a:cubicBezTo>
                  <a:cubicBezTo>
                    <a:pt x="402" y="513"/>
                    <a:pt x="517" y="398"/>
                    <a:pt x="517" y="256"/>
                  </a:cubicBezTo>
                  <a:cubicBezTo>
                    <a:pt x="517" y="115"/>
                    <a:pt x="402" y="0"/>
                    <a:pt x="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2;p34">
              <a:extLst>
                <a:ext uri="{FF2B5EF4-FFF2-40B4-BE49-F238E27FC236}">
                  <a16:creationId xmlns:a16="http://schemas.microsoft.com/office/drawing/2014/main" id="{3D073AE8-BCBD-4386-B018-B8C8A9AE5315}"/>
                </a:ext>
              </a:extLst>
            </p:cNvPr>
            <p:cNvSpPr/>
            <p:nvPr/>
          </p:nvSpPr>
          <p:spPr>
            <a:xfrm>
              <a:off x="5601930" y="3445203"/>
              <a:ext cx="21106" cy="21106"/>
            </a:xfrm>
            <a:custGeom>
              <a:avLst/>
              <a:gdLst/>
              <a:ahLst/>
              <a:cxnLst/>
              <a:rect l="l" t="t" r="r" b="b"/>
              <a:pathLst>
                <a:path w="364" h="364" extrusionOk="0">
                  <a:moveTo>
                    <a:pt x="180" y="1"/>
                  </a:moveTo>
                  <a:cubicBezTo>
                    <a:pt x="82" y="1"/>
                    <a:pt x="0" y="82"/>
                    <a:pt x="0" y="180"/>
                  </a:cubicBezTo>
                  <a:cubicBezTo>
                    <a:pt x="0" y="283"/>
                    <a:pt x="82" y="364"/>
                    <a:pt x="180" y="364"/>
                  </a:cubicBezTo>
                  <a:cubicBezTo>
                    <a:pt x="282" y="364"/>
                    <a:pt x="364" y="283"/>
                    <a:pt x="364" y="180"/>
                  </a:cubicBezTo>
                  <a:cubicBezTo>
                    <a:pt x="364" y="82"/>
                    <a:pt x="282" y="1"/>
                    <a:pt x="180" y="1"/>
                  </a:cubicBezTo>
                  <a:close/>
                </a:path>
              </a:pathLst>
            </a:custGeom>
            <a:solidFill>
              <a:srgbClr val="664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3;p34">
              <a:extLst>
                <a:ext uri="{FF2B5EF4-FFF2-40B4-BE49-F238E27FC236}">
                  <a16:creationId xmlns:a16="http://schemas.microsoft.com/office/drawing/2014/main" id="{81E49EC1-2C0D-4983-BECB-464B721697B3}"/>
                </a:ext>
              </a:extLst>
            </p:cNvPr>
            <p:cNvSpPr/>
            <p:nvPr/>
          </p:nvSpPr>
          <p:spPr>
            <a:xfrm>
              <a:off x="5575896" y="3387685"/>
              <a:ext cx="10727" cy="10727"/>
            </a:xfrm>
            <a:custGeom>
              <a:avLst/>
              <a:gdLst/>
              <a:ahLst/>
              <a:cxnLst/>
              <a:rect l="l" t="t" r="r" b="b"/>
              <a:pathLst>
                <a:path w="185" h="185" extrusionOk="0">
                  <a:moveTo>
                    <a:pt x="95" y="1"/>
                  </a:moveTo>
                  <a:cubicBezTo>
                    <a:pt x="43" y="1"/>
                    <a:pt x="1" y="44"/>
                    <a:pt x="1" y="91"/>
                  </a:cubicBezTo>
                  <a:cubicBezTo>
                    <a:pt x="1" y="142"/>
                    <a:pt x="43" y="185"/>
                    <a:pt x="95" y="185"/>
                  </a:cubicBezTo>
                  <a:cubicBezTo>
                    <a:pt x="142" y="185"/>
                    <a:pt x="184" y="142"/>
                    <a:pt x="184" y="91"/>
                  </a:cubicBezTo>
                  <a:cubicBezTo>
                    <a:pt x="184" y="44"/>
                    <a:pt x="142" y="1"/>
                    <a:pt x="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4;p34">
              <a:extLst>
                <a:ext uri="{FF2B5EF4-FFF2-40B4-BE49-F238E27FC236}">
                  <a16:creationId xmlns:a16="http://schemas.microsoft.com/office/drawing/2014/main" id="{E217BE8B-C771-452A-9C19-E10229D3B86C}"/>
                </a:ext>
              </a:extLst>
            </p:cNvPr>
            <p:cNvSpPr/>
            <p:nvPr/>
          </p:nvSpPr>
          <p:spPr>
            <a:xfrm>
              <a:off x="5571431" y="3502546"/>
              <a:ext cx="28295" cy="25744"/>
            </a:xfrm>
            <a:custGeom>
              <a:avLst/>
              <a:gdLst/>
              <a:ahLst/>
              <a:cxnLst/>
              <a:rect l="l" t="t" r="r" b="b"/>
              <a:pathLst>
                <a:path w="488" h="444" extrusionOk="0">
                  <a:moveTo>
                    <a:pt x="244" y="0"/>
                  </a:moveTo>
                  <a:cubicBezTo>
                    <a:pt x="188" y="0"/>
                    <a:pt x="131" y="22"/>
                    <a:pt x="86" y="67"/>
                  </a:cubicBezTo>
                  <a:cubicBezTo>
                    <a:pt x="1" y="153"/>
                    <a:pt x="1" y="294"/>
                    <a:pt x="86" y="379"/>
                  </a:cubicBezTo>
                  <a:cubicBezTo>
                    <a:pt x="131" y="422"/>
                    <a:pt x="188" y="443"/>
                    <a:pt x="244" y="443"/>
                  </a:cubicBezTo>
                  <a:cubicBezTo>
                    <a:pt x="301" y="443"/>
                    <a:pt x="358" y="422"/>
                    <a:pt x="402" y="379"/>
                  </a:cubicBezTo>
                  <a:cubicBezTo>
                    <a:pt x="488" y="294"/>
                    <a:pt x="488" y="153"/>
                    <a:pt x="402" y="67"/>
                  </a:cubicBezTo>
                  <a:cubicBezTo>
                    <a:pt x="358" y="22"/>
                    <a:pt x="301"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65;p34">
              <a:extLst>
                <a:ext uri="{FF2B5EF4-FFF2-40B4-BE49-F238E27FC236}">
                  <a16:creationId xmlns:a16="http://schemas.microsoft.com/office/drawing/2014/main" id="{3570B99F-B301-4AD8-B232-DA91BF11EDB4}"/>
                </a:ext>
              </a:extLst>
            </p:cNvPr>
            <p:cNvSpPr/>
            <p:nvPr/>
          </p:nvSpPr>
          <p:spPr>
            <a:xfrm>
              <a:off x="4901805" y="3429606"/>
              <a:ext cx="807522" cy="52068"/>
            </a:xfrm>
            <a:custGeom>
              <a:avLst/>
              <a:gdLst/>
              <a:ahLst/>
              <a:cxnLst/>
              <a:rect l="l" t="t" r="r" b="b"/>
              <a:pathLst>
                <a:path w="13927" h="898" extrusionOk="0">
                  <a:moveTo>
                    <a:pt x="0" y="0"/>
                  </a:moveTo>
                  <a:lnTo>
                    <a:pt x="0" y="898"/>
                  </a:lnTo>
                  <a:lnTo>
                    <a:pt x="13926" y="898"/>
                  </a:lnTo>
                  <a:lnTo>
                    <a:pt x="13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66;p34">
              <a:extLst>
                <a:ext uri="{FF2B5EF4-FFF2-40B4-BE49-F238E27FC236}">
                  <a16:creationId xmlns:a16="http://schemas.microsoft.com/office/drawing/2014/main" id="{FCCF2A10-4194-43C3-B86C-89451913011B}"/>
                </a:ext>
              </a:extLst>
            </p:cNvPr>
            <p:cNvSpPr/>
            <p:nvPr/>
          </p:nvSpPr>
          <p:spPr>
            <a:xfrm>
              <a:off x="4924070" y="3455639"/>
              <a:ext cx="26092" cy="771341"/>
            </a:xfrm>
            <a:custGeom>
              <a:avLst/>
              <a:gdLst/>
              <a:ahLst/>
              <a:cxnLst/>
              <a:rect l="l" t="t" r="r" b="b"/>
              <a:pathLst>
                <a:path w="450" h="13303" extrusionOk="0">
                  <a:moveTo>
                    <a:pt x="1" y="0"/>
                  </a:moveTo>
                  <a:lnTo>
                    <a:pt x="1" y="13302"/>
                  </a:lnTo>
                  <a:lnTo>
                    <a:pt x="450" y="13302"/>
                  </a:lnTo>
                  <a:lnTo>
                    <a:pt x="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67;p34">
              <a:extLst>
                <a:ext uri="{FF2B5EF4-FFF2-40B4-BE49-F238E27FC236}">
                  <a16:creationId xmlns:a16="http://schemas.microsoft.com/office/drawing/2014/main" id="{D7A1C31D-6A4C-4D7E-A97D-6713D53746D3}"/>
                </a:ext>
              </a:extLst>
            </p:cNvPr>
            <p:cNvSpPr/>
            <p:nvPr/>
          </p:nvSpPr>
          <p:spPr>
            <a:xfrm>
              <a:off x="5660897" y="3455639"/>
              <a:ext cx="26324" cy="771341"/>
            </a:xfrm>
            <a:custGeom>
              <a:avLst/>
              <a:gdLst/>
              <a:ahLst/>
              <a:cxnLst/>
              <a:rect l="l" t="t" r="r" b="b"/>
              <a:pathLst>
                <a:path w="454" h="13303" extrusionOk="0">
                  <a:moveTo>
                    <a:pt x="1" y="0"/>
                  </a:moveTo>
                  <a:lnTo>
                    <a:pt x="1" y="13302"/>
                  </a:lnTo>
                  <a:lnTo>
                    <a:pt x="454" y="13302"/>
                  </a:lnTo>
                  <a:lnTo>
                    <a:pt x="4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68;p34">
              <a:extLst>
                <a:ext uri="{FF2B5EF4-FFF2-40B4-BE49-F238E27FC236}">
                  <a16:creationId xmlns:a16="http://schemas.microsoft.com/office/drawing/2014/main" id="{465FF13B-DC2B-49DD-B29B-4D8A1EC4D5D9}"/>
                </a:ext>
              </a:extLst>
            </p:cNvPr>
            <p:cNvSpPr/>
            <p:nvPr/>
          </p:nvSpPr>
          <p:spPr>
            <a:xfrm>
              <a:off x="4866088" y="4188466"/>
              <a:ext cx="878899" cy="38500"/>
            </a:xfrm>
            <a:custGeom>
              <a:avLst/>
              <a:gdLst/>
              <a:ahLst/>
              <a:cxnLst/>
              <a:rect l="l" t="t" r="r" b="b"/>
              <a:pathLst>
                <a:path w="15158" h="664" extrusionOk="0">
                  <a:moveTo>
                    <a:pt x="522" y="1"/>
                  </a:moveTo>
                  <a:cubicBezTo>
                    <a:pt x="236" y="1"/>
                    <a:pt x="1" y="236"/>
                    <a:pt x="1" y="522"/>
                  </a:cubicBezTo>
                  <a:lnTo>
                    <a:pt x="1" y="663"/>
                  </a:lnTo>
                  <a:lnTo>
                    <a:pt x="15158" y="663"/>
                  </a:lnTo>
                  <a:lnTo>
                    <a:pt x="15158" y="522"/>
                  </a:lnTo>
                  <a:cubicBezTo>
                    <a:pt x="15158" y="236"/>
                    <a:pt x="14927" y="1"/>
                    <a:pt x="14640" y="1"/>
                  </a:cubicBezTo>
                  <a:close/>
                </a:path>
              </a:pathLst>
            </a:custGeom>
            <a:solidFill>
              <a:srgbClr val="93E2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69;p34">
              <a:extLst>
                <a:ext uri="{FF2B5EF4-FFF2-40B4-BE49-F238E27FC236}">
                  <a16:creationId xmlns:a16="http://schemas.microsoft.com/office/drawing/2014/main" id="{F8A1555A-CF9C-4FF9-85AB-FE3183A1C1D3}"/>
                </a:ext>
              </a:extLst>
            </p:cNvPr>
            <p:cNvSpPr/>
            <p:nvPr/>
          </p:nvSpPr>
          <p:spPr>
            <a:xfrm>
              <a:off x="4657182" y="2897801"/>
              <a:ext cx="468962" cy="1064211"/>
            </a:xfrm>
            <a:custGeom>
              <a:avLst/>
              <a:gdLst/>
              <a:ahLst/>
              <a:cxnLst/>
              <a:rect l="l" t="t" r="r" b="b"/>
              <a:pathLst>
                <a:path w="8088" h="18354" extrusionOk="0">
                  <a:moveTo>
                    <a:pt x="1330" y="1"/>
                  </a:moveTo>
                  <a:cubicBezTo>
                    <a:pt x="923" y="1"/>
                    <a:pt x="527" y="214"/>
                    <a:pt x="312" y="594"/>
                  </a:cubicBezTo>
                  <a:cubicBezTo>
                    <a:pt x="0" y="1158"/>
                    <a:pt x="197" y="1867"/>
                    <a:pt x="757" y="2179"/>
                  </a:cubicBezTo>
                  <a:cubicBezTo>
                    <a:pt x="808" y="2209"/>
                    <a:pt x="4770" y="4090"/>
                    <a:pt x="5356" y="8364"/>
                  </a:cubicBezTo>
                  <a:cubicBezTo>
                    <a:pt x="5672" y="10655"/>
                    <a:pt x="5672" y="13994"/>
                    <a:pt x="3300" y="16366"/>
                  </a:cubicBezTo>
                  <a:cubicBezTo>
                    <a:pt x="2847" y="16823"/>
                    <a:pt x="2847" y="17559"/>
                    <a:pt x="3300" y="18016"/>
                  </a:cubicBezTo>
                  <a:cubicBezTo>
                    <a:pt x="3527" y="18243"/>
                    <a:pt x="3826" y="18354"/>
                    <a:pt x="4125" y="18354"/>
                  </a:cubicBezTo>
                  <a:cubicBezTo>
                    <a:pt x="4424" y="18354"/>
                    <a:pt x="4719" y="18243"/>
                    <a:pt x="4950" y="18016"/>
                  </a:cubicBezTo>
                  <a:cubicBezTo>
                    <a:pt x="7865" y="15097"/>
                    <a:pt x="8087" y="11100"/>
                    <a:pt x="7664" y="8048"/>
                  </a:cubicBezTo>
                  <a:cubicBezTo>
                    <a:pt x="6921" y="2641"/>
                    <a:pt x="2146" y="290"/>
                    <a:pt x="1898" y="149"/>
                  </a:cubicBezTo>
                  <a:cubicBezTo>
                    <a:pt x="1718" y="49"/>
                    <a:pt x="1523" y="1"/>
                    <a:pt x="13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70;p34">
              <a:extLst>
                <a:ext uri="{FF2B5EF4-FFF2-40B4-BE49-F238E27FC236}">
                  <a16:creationId xmlns:a16="http://schemas.microsoft.com/office/drawing/2014/main" id="{F4EBAC06-DAE3-48D7-A837-E4FB7010740C}"/>
                </a:ext>
              </a:extLst>
            </p:cNvPr>
            <p:cNvSpPr/>
            <p:nvPr/>
          </p:nvSpPr>
          <p:spPr>
            <a:xfrm>
              <a:off x="4351098" y="2582962"/>
              <a:ext cx="348765" cy="830599"/>
            </a:xfrm>
            <a:custGeom>
              <a:avLst/>
              <a:gdLst/>
              <a:ahLst/>
              <a:cxnLst/>
              <a:rect l="l" t="t" r="r" b="b"/>
              <a:pathLst>
                <a:path w="6015" h="14325" extrusionOk="0">
                  <a:moveTo>
                    <a:pt x="0" y="1"/>
                  </a:moveTo>
                  <a:lnTo>
                    <a:pt x="0" y="14324"/>
                  </a:lnTo>
                  <a:lnTo>
                    <a:pt x="6014" y="14324"/>
                  </a:lnTo>
                  <a:lnTo>
                    <a:pt x="60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1;p34">
              <a:extLst>
                <a:ext uri="{FF2B5EF4-FFF2-40B4-BE49-F238E27FC236}">
                  <a16:creationId xmlns:a16="http://schemas.microsoft.com/office/drawing/2014/main" id="{924262E6-5C5E-4378-A31B-767C75AF1D3B}"/>
                </a:ext>
              </a:extLst>
            </p:cNvPr>
            <p:cNvSpPr/>
            <p:nvPr/>
          </p:nvSpPr>
          <p:spPr>
            <a:xfrm>
              <a:off x="4391221" y="2389188"/>
              <a:ext cx="268749" cy="188675"/>
            </a:xfrm>
            <a:custGeom>
              <a:avLst/>
              <a:gdLst/>
              <a:ahLst/>
              <a:cxnLst/>
              <a:rect l="l" t="t" r="r" b="b"/>
              <a:pathLst>
                <a:path w="4635" h="3254" extrusionOk="0">
                  <a:moveTo>
                    <a:pt x="1" y="0"/>
                  </a:moveTo>
                  <a:lnTo>
                    <a:pt x="1" y="3253"/>
                  </a:lnTo>
                  <a:lnTo>
                    <a:pt x="4634" y="3253"/>
                  </a:lnTo>
                  <a:lnTo>
                    <a:pt x="4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72;p34">
              <a:extLst>
                <a:ext uri="{FF2B5EF4-FFF2-40B4-BE49-F238E27FC236}">
                  <a16:creationId xmlns:a16="http://schemas.microsoft.com/office/drawing/2014/main" id="{CE6C1B1B-8E9D-4346-949C-F06CDD7FACFC}"/>
                </a:ext>
              </a:extLst>
            </p:cNvPr>
            <p:cNvSpPr/>
            <p:nvPr/>
          </p:nvSpPr>
          <p:spPr>
            <a:xfrm>
              <a:off x="4540175" y="3843477"/>
              <a:ext cx="668016" cy="382742"/>
            </a:xfrm>
            <a:custGeom>
              <a:avLst/>
              <a:gdLst/>
              <a:ahLst/>
              <a:cxnLst/>
              <a:rect l="l" t="t" r="r" b="b"/>
              <a:pathLst>
                <a:path w="11521" h="6601" extrusionOk="0">
                  <a:moveTo>
                    <a:pt x="1" y="1"/>
                  </a:moveTo>
                  <a:lnTo>
                    <a:pt x="1" y="6600"/>
                  </a:lnTo>
                  <a:lnTo>
                    <a:pt x="11520" y="6600"/>
                  </a:lnTo>
                  <a:lnTo>
                    <a:pt x="115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73;p34">
              <a:extLst>
                <a:ext uri="{FF2B5EF4-FFF2-40B4-BE49-F238E27FC236}">
                  <a16:creationId xmlns:a16="http://schemas.microsoft.com/office/drawing/2014/main" id="{A3FB6578-57FE-424F-845A-F06C8D130F21}"/>
                </a:ext>
              </a:extLst>
            </p:cNvPr>
            <p:cNvSpPr/>
            <p:nvPr/>
          </p:nvSpPr>
          <p:spPr>
            <a:xfrm>
              <a:off x="4322107" y="3417198"/>
              <a:ext cx="406747" cy="188675"/>
            </a:xfrm>
            <a:custGeom>
              <a:avLst/>
              <a:gdLst/>
              <a:ahLst/>
              <a:cxnLst/>
              <a:rect l="l" t="t" r="r" b="b"/>
              <a:pathLst>
                <a:path w="7015" h="3254" extrusionOk="0">
                  <a:moveTo>
                    <a:pt x="0" y="1"/>
                  </a:moveTo>
                  <a:lnTo>
                    <a:pt x="0" y="3253"/>
                  </a:lnTo>
                  <a:lnTo>
                    <a:pt x="7015" y="3253"/>
                  </a:lnTo>
                  <a:lnTo>
                    <a:pt x="70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74;p34">
              <a:extLst>
                <a:ext uri="{FF2B5EF4-FFF2-40B4-BE49-F238E27FC236}">
                  <a16:creationId xmlns:a16="http://schemas.microsoft.com/office/drawing/2014/main" id="{D267BE93-C66B-4863-8866-2A800948C0E1}"/>
                </a:ext>
              </a:extLst>
            </p:cNvPr>
            <p:cNvSpPr/>
            <p:nvPr/>
          </p:nvSpPr>
          <p:spPr>
            <a:xfrm>
              <a:off x="4311903" y="2541853"/>
              <a:ext cx="427389" cy="71898"/>
            </a:xfrm>
            <a:custGeom>
              <a:avLst/>
              <a:gdLst/>
              <a:ahLst/>
              <a:cxnLst/>
              <a:rect l="l" t="t" r="r" b="b"/>
              <a:pathLst>
                <a:path w="7371" h="1240" extrusionOk="0">
                  <a:moveTo>
                    <a:pt x="621" y="0"/>
                  </a:moveTo>
                  <a:cubicBezTo>
                    <a:pt x="279" y="0"/>
                    <a:pt x="1" y="278"/>
                    <a:pt x="1" y="620"/>
                  </a:cubicBezTo>
                  <a:cubicBezTo>
                    <a:pt x="1" y="962"/>
                    <a:pt x="279" y="1240"/>
                    <a:pt x="621" y="1240"/>
                  </a:cubicBezTo>
                  <a:lnTo>
                    <a:pt x="6750" y="1240"/>
                  </a:lnTo>
                  <a:cubicBezTo>
                    <a:pt x="7092" y="1240"/>
                    <a:pt x="7370" y="962"/>
                    <a:pt x="7370" y="620"/>
                  </a:cubicBezTo>
                  <a:cubicBezTo>
                    <a:pt x="7370" y="278"/>
                    <a:pt x="7092" y="0"/>
                    <a:pt x="67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75;p34">
              <a:extLst>
                <a:ext uri="{FF2B5EF4-FFF2-40B4-BE49-F238E27FC236}">
                  <a16:creationId xmlns:a16="http://schemas.microsoft.com/office/drawing/2014/main" id="{FBEBA142-DD13-4DA0-A75D-4006544F0D92}"/>
                </a:ext>
              </a:extLst>
            </p:cNvPr>
            <p:cNvSpPr/>
            <p:nvPr/>
          </p:nvSpPr>
          <p:spPr>
            <a:xfrm>
              <a:off x="4267083" y="3362173"/>
              <a:ext cx="517030" cy="92250"/>
            </a:xfrm>
            <a:custGeom>
              <a:avLst/>
              <a:gdLst/>
              <a:ahLst/>
              <a:cxnLst/>
              <a:rect l="l" t="t" r="r" b="b"/>
              <a:pathLst>
                <a:path w="8917" h="1591" extrusionOk="0">
                  <a:moveTo>
                    <a:pt x="795" y="1"/>
                  </a:moveTo>
                  <a:cubicBezTo>
                    <a:pt x="355" y="1"/>
                    <a:pt x="0" y="355"/>
                    <a:pt x="0" y="796"/>
                  </a:cubicBezTo>
                  <a:cubicBezTo>
                    <a:pt x="0" y="1236"/>
                    <a:pt x="355" y="1591"/>
                    <a:pt x="795" y="1591"/>
                  </a:cubicBezTo>
                  <a:lnTo>
                    <a:pt x="8122" y="1591"/>
                  </a:lnTo>
                  <a:cubicBezTo>
                    <a:pt x="8558" y="1591"/>
                    <a:pt x="8917" y="1236"/>
                    <a:pt x="8917" y="796"/>
                  </a:cubicBezTo>
                  <a:cubicBezTo>
                    <a:pt x="8917" y="355"/>
                    <a:pt x="8558" y="1"/>
                    <a:pt x="8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76;p34">
              <a:extLst>
                <a:ext uri="{FF2B5EF4-FFF2-40B4-BE49-F238E27FC236}">
                  <a16:creationId xmlns:a16="http://schemas.microsoft.com/office/drawing/2014/main" id="{44FC15B8-E37A-4E33-A9E4-999197802F1F}"/>
                </a:ext>
              </a:extLst>
            </p:cNvPr>
            <p:cNvSpPr/>
            <p:nvPr/>
          </p:nvSpPr>
          <p:spPr>
            <a:xfrm>
              <a:off x="4254211" y="3557744"/>
              <a:ext cx="542774" cy="117994"/>
            </a:xfrm>
            <a:custGeom>
              <a:avLst/>
              <a:gdLst/>
              <a:ahLst/>
              <a:cxnLst/>
              <a:rect l="l" t="t" r="r" b="b"/>
              <a:pathLst>
                <a:path w="9361" h="2035" extrusionOk="0">
                  <a:moveTo>
                    <a:pt x="1017" y="0"/>
                  </a:moveTo>
                  <a:cubicBezTo>
                    <a:pt x="457" y="0"/>
                    <a:pt x="0" y="457"/>
                    <a:pt x="0" y="1017"/>
                  </a:cubicBezTo>
                  <a:cubicBezTo>
                    <a:pt x="0" y="1582"/>
                    <a:pt x="457" y="2035"/>
                    <a:pt x="1017" y="2035"/>
                  </a:cubicBezTo>
                  <a:lnTo>
                    <a:pt x="8344" y="2035"/>
                  </a:lnTo>
                  <a:cubicBezTo>
                    <a:pt x="8904" y="2035"/>
                    <a:pt x="9361" y="1582"/>
                    <a:pt x="9361" y="1017"/>
                  </a:cubicBezTo>
                  <a:cubicBezTo>
                    <a:pt x="9361" y="457"/>
                    <a:pt x="8904" y="0"/>
                    <a:pt x="8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77;p34">
              <a:extLst>
                <a:ext uri="{FF2B5EF4-FFF2-40B4-BE49-F238E27FC236}">
                  <a16:creationId xmlns:a16="http://schemas.microsoft.com/office/drawing/2014/main" id="{7510DBD6-F70F-428B-9A16-C5A27897C859}"/>
                </a:ext>
              </a:extLst>
            </p:cNvPr>
            <p:cNvSpPr/>
            <p:nvPr/>
          </p:nvSpPr>
          <p:spPr>
            <a:xfrm>
              <a:off x="4324833" y="2358168"/>
              <a:ext cx="401529" cy="46212"/>
            </a:xfrm>
            <a:custGeom>
              <a:avLst/>
              <a:gdLst/>
              <a:ahLst/>
              <a:cxnLst/>
              <a:rect l="l" t="t" r="r" b="b"/>
              <a:pathLst>
                <a:path w="6925" h="797" extrusionOk="0">
                  <a:moveTo>
                    <a:pt x="398" y="1"/>
                  </a:moveTo>
                  <a:cubicBezTo>
                    <a:pt x="175" y="1"/>
                    <a:pt x="0" y="176"/>
                    <a:pt x="0" y="398"/>
                  </a:cubicBezTo>
                  <a:cubicBezTo>
                    <a:pt x="0" y="616"/>
                    <a:pt x="175" y="796"/>
                    <a:pt x="398" y="796"/>
                  </a:cubicBezTo>
                  <a:lnTo>
                    <a:pt x="6527" y="796"/>
                  </a:lnTo>
                  <a:cubicBezTo>
                    <a:pt x="6745" y="796"/>
                    <a:pt x="6925" y="616"/>
                    <a:pt x="6925" y="398"/>
                  </a:cubicBezTo>
                  <a:cubicBezTo>
                    <a:pt x="6925" y="176"/>
                    <a:pt x="6745" y="1"/>
                    <a:pt x="65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78;p34">
              <a:extLst>
                <a:ext uri="{FF2B5EF4-FFF2-40B4-BE49-F238E27FC236}">
                  <a16:creationId xmlns:a16="http://schemas.microsoft.com/office/drawing/2014/main" id="{E4F24645-9F78-4BCF-88C3-BEABFA406E58}"/>
                </a:ext>
              </a:extLst>
            </p:cNvPr>
            <p:cNvSpPr/>
            <p:nvPr/>
          </p:nvSpPr>
          <p:spPr>
            <a:xfrm>
              <a:off x="4525564" y="2800102"/>
              <a:ext cx="282085" cy="282085"/>
            </a:xfrm>
            <a:custGeom>
              <a:avLst/>
              <a:gdLst/>
              <a:ahLst/>
              <a:cxnLst/>
              <a:rect l="l" t="t" r="r" b="b"/>
              <a:pathLst>
                <a:path w="4865" h="4865" extrusionOk="0">
                  <a:moveTo>
                    <a:pt x="2796" y="0"/>
                  </a:moveTo>
                  <a:lnTo>
                    <a:pt x="2240" y="13"/>
                  </a:lnTo>
                  <a:cubicBezTo>
                    <a:pt x="2198" y="13"/>
                    <a:pt x="2155" y="17"/>
                    <a:pt x="2112" y="22"/>
                  </a:cubicBezTo>
                  <a:cubicBezTo>
                    <a:pt x="920" y="180"/>
                    <a:pt x="1" y="1197"/>
                    <a:pt x="1" y="2432"/>
                  </a:cubicBezTo>
                  <a:cubicBezTo>
                    <a:pt x="1" y="3668"/>
                    <a:pt x="920" y="4689"/>
                    <a:pt x="2112" y="4843"/>
                  </a:cubicBezTo>
                  <a:cubicBezTo>
                    <a:pt x="2155" y="4847"/>
                    <a:pt x="2198" y="4852"/>
                    <a:pt x="2240" y="4852"/>
                  </a:cubicBezTo>
                  <a:lnTo>
                    <a:pt x="2796" y="4865"/>
                  </a:lnTo>
                  <a:lnTo>
                    <a:pt x="3506" y="4865"/>
                  </a:lnTo>
                  <a:lnTo>
                    <a:pt x="3506" y="4612"/>
                  </a:lnTo>
                  <a:cubicBezTo>
                    <a:pt x="4309" y="4215"/>
                    <a:pt x="4865" y="3390"/>
                    <a:pt x="4865" y="2432"/>
                  </a:cubicBezTo>
                  <a:cubicBezTo>
                    <a:pt x="4865" y="1475"/>
                    <a:pt x="4309" y="650"/>
                    <a:pt x="3506" y="252"/>
                  </a:cubicBezTo>
                  <a:lnTo>
                    <a:pt x="35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79;p34">
              <a:extLst>
                <a:ext uri="{FF2B5EF4-FFF2-40B4-BE49-F238E27FC236}">
                  <a16:creationId xmlns:a16="http://schemas.microsoft.com/office/drawing/2014/main" id="{5D95C4D2-E892-4A90-83EC-5042A1B29C5C}"/>
                </a:ext>
              </a:extLst>
            </p:cNvPr>
            <p:cNvSpPr/>
            <p:nvPr/>
          </p:nvSpPr>
          <p:spPr>
            <a:xfrm>
              <a:off x="4588010" y="2800102"/>
              <a:ext cx="281853" cy="282085"/>
            </a:xfrm>
            <a:custGeom>
              <a:avLst/>
              <a:gdLst/>
              <a:ahLst/>
              <a:cxnLst/>
              <a:rect l="l" t="t" r="r" b="b"/>
              <a:pathLst>
                <a:path w="4861" h="4865" extrusionOk="0">
                  <a:moveTo>
                    <a:pt x="2429" y="0"/>
                  </a:moveTo>
                  <a:cubicBezTo>
                    <a:pt x="1086" y="0"/>
                    <a:pt x="1" y="1090"/>
                    <a:pt x="1" y="2432"/>
                  </a:cubicBezTo>
                  <a:cubicBezTo>
                    <a:pt x="1" y="3775"/>
                    <a:pt x="1086" y="4865"/>
                    <a:pt x="2429" y="4865"/>
                  </a:cubicBezTo>
                  <a:cubicBezTo>
                    <a:pt x="3775" y="4865"/>
                    <a:pt x="4861" y="3775"/>
                    <a:pt x="4861" y="2432"/>
                  </a:cubicBezTo>
                  <a:cubicBezTo>
                    <a:pt x="4861" y="1090"/>
                    <a:pt x="3775" y="0"/>
                    <a:pt x="2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80;p34">
              <a:extLst>
                <a:ext uri="{FF2B5EF4-FFF2-40B4-BE49-F238E27FC236}">
                  <a16:creationId xmlns:a16="http://schemas.microsoft.com/office/drawing/2014/main" id="{5ECB56DE-3ADD-49F1-85BC-DF86E224FC49}"/>
                </a:ext>
              </a:extLst>
            </p:cNvPr>
            <p:cNvSpPr/>
            <p:nvPr/>
          </p:nvSpPr>
          <p:spPr>
            <a:xfrm>
              <a:off x="4640831" y="2852865"/>
              <a:ext cx="176267" cy="176557"/>
            </a:xfrm>
            <a:custGeom>
              <a:avLst/>
              <a:gdLst/>
              <a:ahLst/>
              <a:cxnLst/>
              <a:rect l="l" t="t" r="r" b="b"/>
              <a:pathLst>
                <a:path w="3040" h="3045" extrusionOk="0">
                  <a:moveTo>
                    <a:pt x="1518" y="1"/>
                  </a:moveTo>
                  <a:cubicBezTo>
                    <a:pt x="680" y="1"/>
                    <a:pt x="0" y="685"/>
                    <a:pt x="0" y="1522"/>
                  </a:cubicBezTo>
                  <a:cubicBezTo>
                    <a:pt x="0" y="2364"/>
                    <a:pt x="680" y="3044"/>
                    <a:pt x="1518" y="3044"/>
                  </a:cubicBezTo>
                  <a:cubicBezTo>
                    <a:pt x="2360" y="3044"/>
                    <a:pt x="3039" y="2364"/>
                    <a:pt x="3039" y="1522"/>
                  </a:cubicBezTo>
                  <a:cubicBezTo>
                    <a:pt x="3039" y="685"/>
                    <a:pt x="2360" y="1"/>
                    <a:pt x="1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81;p34">
              <a:extLst>
                <a:ext uri="{FF2B5EF4-FFF2-40B4-BE49-F238E27FC236}">
                  <a16:creationId xmlns:a16="http://schemas.microsoft.com/office/drawing/2014/main" id="{C05B68F4-EABD-44F6-B1E6-F7E591CA013C}"/>
                </a:ext>
              </a:extLst>
            </p:cNvPr>
            <p:cNvSpPr/>
            <p:nvPr/>
          </p:nvSpPr>
          <p:spPr>
            <a:xfrm>
              <a:off x="4064844" y="3907662"/>
              <a:ext cx="629342" cy="74392"/>
            </a:xfrm>
            <a:custGeom>
              <a:avLst/>
              <a:gdLst/>
              <a:ahLst/>
              <a:cxnLst/>
              <a:rect l="l" t="t" r="r" b="b"/>
              <a:pathLst>
                <a:path w="10854" h="1283" extrusionOk="0">
                  <a:moveTo>
                    <a:pt x="0" y="1"/>
                  </a:moveTo>
                  <a:lnTo>
                    <a:pt x="0" y="1283"/>
                  </a:lnTo>
                  <a:lnTo>
                    <a:pt x="10853" y="1283"/>
                  </a:lnTo>
                  <a:lnTo>
                    <a:pt x="10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82;p34">
              <a:extLst>
                <a:ext uri="{FF2B5EF4-FFF2-40B4-BE49-F238E27FC236}">
                  <a16:creationId xmlns:a16="http://schemas.microsoft.com/office/drawing/2014/main" id="{2031E139-0E8C-4EF4-A36B-049770E0DE4E}"/>
                </a:ext>
              </a:extLst>
            </p:cNvPr>
            <p:cNvSpPr/>
            <p:nvPr/>
          </p:nvSpPr>
          <p:spPr>
            <a:xfrm>
              <a:off x="5363742" y="2335904"/>
              <a:ext cx="111616" cy="111326"/>
            </a:xfrm>
            <a:custGeom>
              <a:avLst/>
              <a:gdLst/>
              <a:ahLst/>
              <a:cxnLst/>
              <a:rect l="l" t="t" r="r" b="b"/>
              <a:pathLst>
                <a:path w="1925" h="1920" extrusionOk="0">
                  <a:moveTo>
                    <a:pt x="962" y="0"/>
                  </a:moveTo>
                  <a:cubicBezTo>
                    <a:pt x="432" y="0"/>
                    <a:pt x="1" y="428"/>
                    <a:pt x="1" y="958"/>
                  </a:cubicBezTo>
                  <a:cubicBezTo>
                    <a:pt x="1" y="1488"/>
                    <a:pt x="432" y="1919"/>
                    <a:pt x="962" y="1919"/>
                  </a:cubicBezTo>
                  <a:cubicBezTo>
                    <a:pt x="1492" y="1919"/>
                    <a:pt x="1924" y="1488"/>
                    <a:pt x="1924" y="958"/>
                  </a:cubicBezTo>
                  <a:cubicBezTo>
                    <a:pt x="1924" y="428"/>
                    <a:pt x="1492" y="0"/>
                    <a:pt x="9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83;p34">
              <a:extLst>
                <a:ext uri="{FF2B5EF4-FFF2-40B4-BE49-F238E27FC236}">
                  <a16:creationId xmlns:a16="http://schemas.microsoft.com/office/drawing/2014/main" id="{ABB06C8B-F4EF-4425-B5F5-FE5612D7A563}"/>
                </a:ext>
              </a:extLst>
            </p:cNvPr>
            <p:cNvSpPr/>
            <p:nvPr/>
          </p:nvSpPr>
          <p:spPr>
            <a:xfrm>
              <a:off x="5382586" y="2519530"/>
              <a:ext cx="111558" cy="111616"/>
            </a:xfrm>
            <a:custGeom>
              <a:avLst/>
              <a:gdLst/>
              <a:ahLst/>
              <a:cxnLst/>
              <a:rect l="l" t="t" r="r" b="b"/>
              <a:pathLst>
                <a:path w="1924" h="1925" extrusionOk="0">
                  <a:moveTo>
                    <a:pt x="962" y="1"/>
                  </a:moveTo>
                  <a:cubicBezTo>
                    <a:pt x="432" y="1"/>
                    <a:pt x="0" y="432"/>
                    <a:pt x="0" y="962"/>
                  </a:cubicBezTo>
                  <a:cubicBezTo>
                    <a:pt x="0" y="1492"/>
                    <a:pt x="432" y="1924"/>
                    <a:pt x="962" y="1924"/>
                  </a:cubicBezTo>
                  <a:cubicBezTo>
                    <a:pt x="1492" y="1924"/>
                    <a:pt x="1924" y="1492"/>
                    <a:pt x="1924" y="962"/>
                  </a:cubicBezTo>
                  <a:cubicBezTo>
                    <a:pt x="1924" y="432"/>
                    <a:pt x="1492" y="1"/>
                    <a:pt x="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84;p34">
              <a:extLst>
                <a:ext uri="{FF2B5EF4-FFF2-40B4-BE49-F238E27FC236}">
                  <a16:creationId xmlns:a16="http://schemas.microsoft.com/office/drawing/2014/main" id="{F7C17655-F7D0-4567-963B-6F1AA120A610}"/>
                </a:ext>
              </a:extLst>
            </p:cNvPr>
            <p:cNvSpPr/>
            <p:nvPr/>
          </p:nvSpPr>
          <p:spPr>
            <a:xfrm>
              <a:off x="5436393" y="2393421"/>
              <a:ext cx="115501" cy="79088"/>
            </a:xfrm>
            <a:custGeom>
              <a:avLst/>
              <a:gdLst/>
              <a:ahLst/>
              <a:cxnLst/>
              <a:rect l="l" t="t" r="r" b="b"/>
              <a:pathLst>
                <a:path w="1992" h="1364" extrusionOk="0">
                  <a:moveTo>
                    <a:pt x="320" y="0"/>
                  </a:moveTo>
                  <a:cubicBezTo>
                    <a:pt x="225" y="0"/>
                    <a:pt x="131" y="49"/>
                    <a:pt x="77" y="137"/>
                  </a:cubicBezTo>
                  <a:cubicBezTo>
                    <a:pt x="0" y="269"/>
                    <a:pt x="43" y="440"/>
                    <a:pt x="175" y="517"/>
                  </a:cubicBezTo>
                  <a:lnTo>
                    <a:pt x="1530" y="1325"/>
                  </a:lnTo>
                  <a:cubicBezTo>
                    <a:pt x="1577" y="1351"/>
                    <a:pt x="1624" y="1363"/>
                    <a:pt x="1671" y="1363"/>
                  </a:cubicBezTo>
                  <a:cubicBezTo>
                    <a:pt x="1770" y="1363"/>
                    <a:pt x="1859" y="1316"/>
                    <a:pt x="1911" y="1227"/>
                  </a:cubicBezTo>
                  <a:cubicBezTo>
                    <a:pt x="1992" y="1094"/>
                    <a:pt x="1949" y="923"/>
                    <a:pt x="1817" y="846"/>
                  </a:cubicBezTo>
                  <a:lnTo>
                    <a:pt x="462" y="38"/>
                  </a:lnTo>
                  <a:cubicBezTo>
                    <a:pt x="417" y="13"/>
                    <a:pt x="368"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85;p34">
              <a:extLst>
                <a:ext uri="{FF2B5EF4-FFF2-40B4-BE49-F238E27FC236}">
                  <a16:creationId xmlns:a16="http://schemas.microsoft.com/office/drawing/2014/main" id="{26CF5B42-92B5-40FD-822C-2D038FC758A6}"/>
                </a:ext>
              </a:extLst>
            </p:cNvPr>
            <p:cNvSpPr/>
            <p:nvPr/>
          </p:nvSpPr>
          <p:spPr>
            <a:xfrm>
              <a:off x="5436625" y="2473667"/>
              <a:ext cx="124488" cy="104658"/>
            </a:xfrm>
            <a:custGeom>
              <a:avLst/>
              <a:gdLst/>
              <a:ahLst/>
              <a:cxnLst/>
              <a:rect l="l" t="t" r="r" b="b"/>
              <a:pathLst>
                <a:path w="2147" h="1805" extrusionOk="0">
                  <a:moveTo>
                    <a:pt x="1834" y="0"/>
                  </a:moveTo>
                  <a:cubicBezTo>
                    <a:pt x="1772" y="0"/>
                    <a:pt x="1710" y="20"/>
                    <a:pt x="1659" y="61"/>
                  </a:cubicBezTo>
                  <a:lnTo>
                    <a:pt x="137" y="1309"/>
                  </a:lnTo>
                  <a:cubicBezTo>
                    <a:pt x="17" y="1407"/>
                    <a:pt x="0" y="1582"/>
                    <a:pt x="99" y="1702"/>
                  </a:cubicBezTo>
                  <a:cubicBezTo>
                    <a:pt x="154" y="1770"/>
                    <a:pt x="235" y="1805"/>
                    <a:pt x="312" y="1805"/>
                  </a:cubicBezTo>
                  <a:cubicBezTo>
                    <a:pt x="376" y="1805"/>
                    <a:pt x="441" y="1783"/>
                    <a:pt x="492" y="1741"/>
                  </a:cubicBezTo>
                  <a:lnTo>
                    <a:pt x="2014" y="492"/>
                  </a:lnTo>
                  <a:cubicBezTo>
                    <a:pt x="2129" y="394"/>
                    <a:pt x="2146" y="219"/>
                    <a:pt x="2052" y="103"/>
                  </a:cubicBezTo>
                  <a:cubicBezTo>
                    <a:pt x="1996" y="35"/>
                    <a:pt x="1915" y="0"/>
                    <a:pt x="1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86;p34">
              <a:extLst>
                <a:ext uri="{FF2B5EF4-FFF2-40B4-BE49-F238E27FC236}">
                  <a16:creationId xmlns:a16="http://schemas.microsoft.com/office/drawing/2014/main" id="{FE27C95C-F9B8-4CD0-8EE1-A02FED14B41B}"/>
                </a:ext>
              </a:extLst>
            </p:cNvPr>
            <p:cNvSpPr/>
            <p:nvPr/>
          </p:nvSpPr>
          <p:spPr>
            <a:xfrm>
              <a:off x="5495360" y="2418411"/>
              <a:ext cx="111558" cy="111326"/>
            </a:xfrm>
            <a:custGeom>
              <a:avLst/>
              <a:gdLst/>
              <a:ahLst/>
              <a:cxnLst/>
              <a:rect l="l" t="t" r="r" b="b"/>
              <a:pathLst>
                <a:path w="1924" h="1920" extrusionOk="0">
                  <a:moveTo>
                    <a:pt x="962" y="1"/>
                  </a:moveTo>
                  <a:cubicBezTo>
                    <a:pt x="432" y="1"/>
                    <a:pt x="0" y="432"/>
                    <a:pt x="0" y="962"/>
                  </a:cubicBezTo>
                  <a:cubicBezTo>
                    <a:pt x="0" y="1492"/>
                    <a:pt x="432" y="1920"/>
                    <a:pt x="962" y="1920"/>
                  </a:cubicBezTo>
                  <a:cubicBezTo>
                    <a:pt x="1492" y="1920"/>
                    <a:pt x="1924" y="1492"/>
                    <a:pt x="1924" y="962"/>
                  </a:cubicBezTo>
                  <a:cubicBezTo>
                    <a:pt x="1924" y="432"/>
                    <a:pt x="1492" y="1"/>
                    <a:pt x="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87;p34">
              <a:extLst>
                <a:ext uri="{FF2B5EF4-FFF2-40B4-BE49-F238E27FC236}">
                  <a16:creationId xmlns:a16="http://schemas.microsoft.com/office/drawing/2014/main" id="{3311AF03-3035-47F4-819B-E3A447C4AC5A}"/>
                </a:ext>
              </a:extLst>
            </p:cNvPr>
            <p:cNvSpPr/>
            <p:nvPr/>
          </p:nvSpPr>
          <p:spPr>
            <a:xfrm>
              <a:off x="5037075" y="2774532"/>
              <a:ext cx="112834" cy="233901"/>
            </a:xfrm>
            <a:custGeom>
              <a:avLst/>
              <a:gdLst/>
              <a:ahLst/>
              <a:cxnLst/>
              <a:rect l="l" t="t" r="r" b="b"/>
              <a:pathLst>
                <a:path w="1946" h="4034" extrusionOk="0">
                  <a:moveTo>
                    <a:pt x="1191" y="117"/>
                  </a:moveTo>
                  <a:cubicBezTo>
                    <a:pt x="1206" y="117"/>
                    <a:pt x="1221" y="118"/>
                    <a:pt x="1236" y="121"/>
                  </a:cubicBezTo>
                  <a:cubicBezTo>
                    <a:pt x="1433" y="151"/>
                    <a:pt x="1604" y="373"/>
                    <a:pt x="1702" y="732"/>
                  </a:cubicBezTo>
                  <a:cubicBezTo>
                    <a:pt x="1809" y="1117"/>
                    <a:pt x="1826" y="1612"/>
                    <a:pt x="1753" y="2125"/>
                  </a:cubicBezTo>
                  <a:cubicBezTo>
                    <a:pt x="1685" y="2638"/>
                    <a:pt x="1531" y="3108"/>
                    <a:pt x="1322" y="3450"/>
                  </a:cubicBezTo>
                  <a:cubicBezTo>
                    <a:pt x="1142" y="3749"/>
                    <a:pt x="933" y="3915"/>
                    <a:pt x="746" y="3915"/>
                  </a:cubicBezTo>
                  <a:cubicBezTo>
                    <a:pt x="733" y="3915"/>
                    <a:pt x="719" y="3914"/>
                    <a:pt x="706" y="3912"/>
                  </a:cubicBezTo>
                  <a:cubicBezTo>
                    <a:pt x="510" y="3882"/>
                    <a:pt x="339" y="3660"/>
                    <a:pt x="240" y="3301"/>
                  </a:cubicBezTo>
                  <a:cubicBezTo>
                    <a:pt x="133" y="2916"/>
                    <a:pt x="116" y="2420"/>
                    <a:pt x="189" y="1907"/>
                  </a:cubicBezTo>
                  <a:cubicBezTo>
                    <a:pt x="313" y="1018"/>
                    <a:pt x="689" y="283"/>
                    <a:pt x="1065" y="142"/>
                  </a:cubicBezTo>
                  <a:cubicBezTo>
                    <a:pt x="1106" y="126"/>
                    <a:pt x="1148" y="117"/>
                    <a:pt x="1191" y="117"/>
                  </a:cubicBezTo>
                  <a:close/>
                  <a:moveTo>
                    <a:pt x="1191" y="1"/>
                  </a:moveTo>
                  <a:cubicBezTo>
                    <a:pt x="703" y="1"/>
                    <a:pt x="221" y="808"/>
                    <a:pt x="69" y="1890"/>
                  </a:cubicBezTo>
                  <a:cubicBezTo>
                    <a:pt x="1" y="2365"/>
                    <a:pt x="9" y="2822"/>
                    <a:pt x="91" y="3198"/>
                  </a:cubicBezTo>
                  <a:cubicBezTo>
                    <a:pt x="104" y="3245"/>
                    <a:pt x="112" y="3288"/>
                    <a:pt x="125" y="3331"/>
                  </a:cubicBezTo>
                  <a:cubicBezTo>
                    <a:pt x="240" y="3745"/>
                    <a:pt x="441" y="3993"/>
                    <a:pt x="689" y="4027"/>
                  </a:cubicBezTo>
                  <a:cubicBezTo>
                    <a:pt x="712" y="4031"/>
                    <a:pt x="735" y="4033"/>
                    <a:pt x="758" y="4033"/>
                  </a:cubicBezTo>
                  <a:cubicBezTo>
                    <a:pt x="812" y="4033"/>
                    <a:pt x="866" y="4023"/>
                    <a:pt x="920" y="4002"/>
                  </a:cubicBezTo>
                  <a:cubicBezTo>
                    <a:pt x="1095" y="3938"/>
                    <a:pt x="1270" y="3771"/>
                    <a:pt x="1424" y="3510"/>
                  </a:cubicBezTo>
                  <a:cubicBezTo>
                    <a:pt x="1642" y="3160"/>
                    <a:pt x="1800" y="2672"/>
                    <a:pt x="1873" y="2142"/>
                  </a:cubicBezTo>
                  <a:cubicBezTo>
                    <a:pt x="1946" y="1612"/>
                    <a:pt x="1929" y="1100"/>
                    <a:pt x="1818" y="702"/>
                  </a:cubicBezTo>
                  <a:cubicBezTo>
                    <a:pt x="1702" y="287"/>
                    <a:pt x="1501" y="39"/>
                    <a:pt x="1253" y="5"/>
                  </a:cubicBezTo>
                  <a:cubicBezTo>
                    <a:pt x="1233" y="2"/>
                    <a:pt x="1212" y="1"/>
                    <a:pt x="1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88;p34">
              <a:extLst>
                <a:ext uri="{FF2B5EF4-FFF2-40B4-BE49-F238E27FC236}">
                  <a16:creationId xmlns:a16="http://schemas.microsoft.com/office/drawing/2014/main" id="{1D185733-047E-46D1-8EC6-3D06F33EE77A}"/>
                </a:ext>
              </a:extLst>
            </p:cNvPr>
            <p:cNvSpPr/>
            <p:nvPr/>
          </p:nvSpPr>
          <p:spPr>
            <a:xfrm>
              <a:off x="5067110" y="2813206"/>
              <a:ext cx="74160" cy="61056"/>
            </a:xfrm>
            <a:custGeom>
              <a:avLst/>
              <a:gdLst/>
              <a:ahLst/>
              <a:cxnLst/>
              <a:rect l="l" t="t" r="r" b="b"/>
              <a:pathLst>
                <a:path w="1279" h="1053" extrusionOk="0">
                  <a:moveTo>
                    <a:pt x="56" y="1"/>
                  </a:moveTo>
                  <a:lnTo>
                    <a:pt x="0" y="108"/>
                  </a:lnTo>
                  <a:cubicBezTo>
                    <a:pt x="329" y="249"/>
                    <a:pt x="658" y="471"/>
                    <a:pt x="979" y="757"/>
                  </a:cubicBezTo>
                  <a:cubicBezTo>
                    <a:pt x="1077" y="843"/>
                    <a:pt x="1188" y="963"/>
                    <a:pt x="1274" y="1052"/>
                  </a:cubicBezTo>
                  <a:lnTo>
                    <a:pt x="1278" y="881"/>
                  </a:lnTo>
                  <a:cubicBezTo>
                    <a:pt x="1193" y="787"/>
                    <a:pt x="1159" y="757"/>
                    <a:pt x="1060" y="672"/>
                  </a:cubicBezTo>
                  <a:cubicBezTo>
                    <a:pt x="727" y="373"/>
                    <a:pt x="398" y="146"/>
                    <a:pt x="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89;p34">
              <a:extLst>
                <a:ext uri="{FF2B5EF4-FFF2-40B4-BE49-F238E27FC236}">
                  <a16:creationId xmlns:a16="http://schemas.microsoft.com/office/drawing/2014/main" id="{3073ABDB-02F2-4D28-8875-361E6142C192}"/>
                </a:ext>
              </a:extLst>
            </p:cNvPr>
            <p:cNvSpPr/>
            <p:nvPr/>
          </p:nvSpPr>
          <p:spPr>
            <a:xfrm>
              <a:off x="5045251" y="2871709"/>
              <a:ext cx="152030" cy="107905"/>
            </a:xfrm>
            <a:custGeom>
              <a:avLst/>
              <a:gdLst/>
              <a:ahLst/>
              <a:cxnLst/>
              <a:rect l="l" t="t" r="r" b="b"/>
              <a:pathLst>
                <a:path w="2622" h="1861" extrusionOk="0">
                  <a:moveTo>
                    <a:pt x="1775" y="1"/>
                  </a:moveTo>
                  <a:lnTo>
                    <a:pt x="1766" y="167"/>
                  </a:lnTo>
                  <a:cubicBezTo>
                    <a:pt x="2296" y="774"/>
                    <a:pt x="2484" y="1360"/>
                    <a:pt x="2254" y="1616"/>
                  </a:cubicBezTo>
                  <a:cubicBezTo>
                    <a:pt x="2179" y="1700"/>
                    <a:pt x="2060" y="1742"/>
                    <a:pt x="1907" y="1742"/>
                  </a:cubicBezTo>
                  <a:cubicBezTo>
                    <a:pt x="1786" y="1742"/>
                    <a:pt x="1645" y="1716"/>
                    <a:pt x="1488" y="1663"/>
                  </a:cubicBezTo>
                  <a:cubicBezTo>
                    <a:pt x="1108" y="1535"/>
                    <a:pt x="689" y="1279"/>
                    <a:pt x="300" y="932"/>
                  </a:cubicBezTo>
                  <a:cubicBezTo>
                    <a:pt x="223" y="860"/>
                    <a:pt x="142" y="783"/>
                    <a:pt x="69" y="706"/>
                  </a:cubicBezTo>
                  <a:lnTo>
                    <a:pt x="10" y="642"/>
                  </a:lnTo>
                  <a:lnTo>
                    <a:pt x="1" y="808"/>
                  </a:lnTo>
                  <a:cubicBezTo>
                    <a:pt x="78" y="890"/>
                    <a:pt x="142" y="945"/>
                    <a:pt x="223" y="1018"/>
                  </a:cubicBezTo>
                  <a:cubicBezTo>
                    <a:pt x="621" y="1377"/>
                    <a:pt x="1057" y="1646"/>
                    <a:pt x="1450" y="1774"/>
                  </a:cubicBezTo>
                  <a:cubicBezTo>
                    <a:pt x="1620" y="1833"/>
                    <a:pt x="1774" y="1861"/>
                    <a:pt x="1910" y="1861"/>
                  </a:cubicBezTo>
                  <a:cubicBezTo>
                    <a:pt x="2003" y="1861"/>
                    <a:pt x="2086" y="1848"/>
                    <a:pt x="2160" y="1821"/>
                  </a:cubicBezTo>
                  <a:cubicBezTo>
                    <a:pt x="2232" y="1792"/>
                    <a:pt x="2296" y="1753"/>
                    <a:pt x="2343" y="1697"/>
                  </a:cubicBezTo>
                  <a:cubicBezTo>
                    <a:pt x="2621" y="1385"/>
                    <a:pt x="2365" y="672"/>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90;p34">
              <a:extLst>
                <a:ext uri="{FF2B5EF4-FFF2-40B4-BE49-F238E27FC236}">
                  <a16:creationId xmlns:a16="http://schemas.microsoft.com/office/drawing/2014/main" id="{A5ACD3EB-858E-4ABC-B425-8DD5BCA9F787}"/>
                </a:ext>
              </a:extLst>
            </p:cNvPr>
            <p:cNvSpPr/>
            <p:nvPr/>
          </p:nvSpPr>
          <p:spPr>
            <a:xfrm>
              <a:off x="4989531" y="2803407"/>
              <a:ext cx="74160" cy="108543"/>
            </a:xfrm>
            <a:custGeom>
              <a:avLst/>
              <a:gdLst/>
              <a:ahLst/>
              <a:cxnLst/>
              <a:rect l="l" t="t" r="r" b="b"/>
              <a:pathLst>
                <a:path w="1279" h="1872" extrusionOk="0">
                  <a:moveTo>
                    <a:pt x="711" y="0"/>
                  </a:moveTo>
                  <a:cubicBezTo>
                    <a:pt x="523" y="0"/>
                    <a:pt x="374" y="54"/>
                    <a:pt x="278" y="161"/>
                  </a:cubicBezTo>
                  <a:cubicBezTo>
                    <a:pt x="0" y="473"/>
                    <a:pt x="210" y="1136"/>
                    <a:pt x="795" y="1807"/>
                  </a:cubicBezTo>
                  <a:lnTo>
                    <a:pt x="847" y="1871"/>
                  </a:lnTo>
                  <a:lnTo>
                    <a:pt x="855" y="1691"/>
                  </a:lnTo>
                  <a:cubicBezTo>
                    <a:pt x="325" y="1085"/>
                    <a:pt x="137" y="499"/>
                    <a:pt x="364" y="242"/>
                  </a:cubicBezTo>
                  <a:cubicBezTo>
                    <a:pt x="438" y="159"/>
                    <a:pt x="558" y="117"/>
                    <a:pt x="711" y="117"/>
                  </a:cubicBezTo>
                  <a:cubicBezTo>
                    <a:pt x="855" y="117"/>
                    <a:pt x="1029" y="155"/>
                    <a:pt x="1223" y="230"/>
                  </a:cubicBezTo>
                  <a:lnTo>
                    <a:pt x="1278" y="123"/>
                  </a:lnTo>
                  <a:cubicBezTo>
                    <a:pt x="1067" y="41"/>
                    <a:pt x="875" y="0"/>
                    <a:pt x="7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91;p34">
              <a:extLst>
                <a:ext uri="{FF2B5EF4-FFF2-40B4-BE49-F238E27FC236}">
                  <a16:creationId xmlns:a16="http://schemas.microsoft.com/office/drawing/2014/main" id="{81C28F25-D088-40E3-B841-5CA86852653D}"/>
                </a:ext>
              </a:extLst>
            </p:cNvPr>
            <p:cNvSpPr/>
            <p:nvPr/>
          </p:nvSpPr>
          <p:spPr>
            <a:xfrm>
              <a:off x="5058934" y="2861157"/>
              <a:ext cx="68941" cy="60650"/>
            </a:xfrm>
            <a:custGeom>
              <a:avLst/>
              <a:gdLst/>
              <a:ahLst/>
              <a:cxnLst/>
              <a:rect l="l" t="t" r="r" b="b"/>
              <a:pathLst>
                <a:path w="1189" h="1046" extrusionOk="0">
                  <a:moveTo>
                    <a:pt x="590" y="0"/>
                  </a:moveTo>
                  <a:cubicBezTo>
                    <a:pt x="498" y="0"/>
                    <a:pt x="405" y="25"/>
                    <a:pt x="321" y="76"/>
                  </a:cubicBezTo>
                  <a:cubicBezTo>
                    <a:pt x="77" y="225"/>
                    <a:pt x="0" y="546"/>
                    <a:pt x="150" y="794"/>
                  </a:cubicBezTo>
                  <a:cubicBezTo>
                    <a:pt x="248" y="956"/>
                    <a:pt x="419" y="1045"/>
                    <a:pt x="594" y="1045"/>
                  </a:cubicBezTo>
                  <a:cubicBezTo>
                    <a:pt x="686" y="1045"/>
                    <a:pt x="780" y="1021"/>
                    <a:pt x="864" y="969"/>
                  </a:cubicBezTo>
                  <a:cubicBezTo>
                    <a:pt x="1111" y="819"/>
                    <a:pt x="1188" y="499"/>
                    <a:pt x="1039" y="251"/>
                  </a:cubicBezTo>
                  <a:cubicBezTo>
                    <a:pt x="940" y="90"/>
                    <a:pt x="768" y="0"/>
                    <a:pt x="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92;p34">
              <a:extLst>
                <a:ext uri="{FF2B5EF4-FFF2-40B4-BE49-F238E27FC236}">
                  <a16:creationId xmlns:a16="http://schemas.microsoft.com/office/drawing/2014/main" id="{52C7491E-FA8F-4344-B517-315B831E12B0}"/>
                </a:ext>
              </a:extLst>
            </p:cNvPr>
            <p:cNvSpPr/>
            <p:nvPr/>
          </p:nvSpPr>
          <p:spPr>
            <a:xfrm>
              <a:off x="4978630" y="2879131"/>
              <a:ext cx="63723" cy="80944"/>
            </a:xfrm>
            <a:custGeom>
              <a:avLst/>
              <a:gdLst/>
              <a:ahLst/>
              <a:cxnLst/>
              <a:rect l="l" t="t" r="r" b="b"/>
              <a:pathLst>
                <a:path w="1099" h="1396" extrusionOk="0">
                  <a:moveTo>
                    <a:pt x="616" y="1"/>
                  </a:moveTo>
                  <a:cubicBezTo>
                    <a:pt x="180" y="385"/>
                    <a:pt x="0" y="770"/>
                    <a:pt x="124" y="1048"/>
                  </a:cubicBezTo>
                  <a:cubicBezTo>
                    <a:pt x="230" y="1276"/>
                    <a:pt x="529" y="1396"/>
                    <a:pt x="939" y="1396"/>
                  </a:cubicBezTo>
                  <a:cubicBezTo>
                    <a:pt x="990" y="1396"/>
                    <a:pt x="1044" y="1394"/>
                    <a:pt x="1099" y="1390"/>
                  </a:cubicBezTo>
                  <a:lnTo>
                    <a:pt x="1077" y="1270"/>
                  </a:lnTo>
                  <a:cubicBezTo>
                    <a:pt x="1025" y="1274"/>
                    <a:pt x="974" y="1276"/>
                    <a:pt x="925" y="1276"/>
                  </a:cubicBezTo>
                  <a:cubicBezTo>
                    <a:pt x="572" y="1276"/>
                    <a:pt x="318" y="1181"/>
                    <a:pt x="235" y="1001"/>
                  </a:cubicBezTo>
                  <a:cubicBezTo>
                    <a:pt x="133" y="774"/>
                    <a:pt x="291" y="445"/>
                    <a:pt x="680" y="103"/>
                  </a:cubicBezTo>
                  <a:lnTo>
                    <a:pt x="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93;p34">
              <a:extLst>
                <a:ext uri="{FF2B5EF4-FFF2-40B4-BE49-F238E27FC236}">
                  <a16:creationId xmlns:a16="http://schemas.microsoft.com/office/drawing/2014/main" id="{39E89485-B9C1-4C6A-B09A-5A1B4EA30DCC}"/>
                </a:ext>
              </a:extLst>
            </p:cNvPr>
            <p:cNvSpPr/>
            <p:nvPr/>
          </p:nvSpPr>
          <p:spPr>
            <a:xfrm>
              <a:off x="5048034" y="2822831"/>
              <a:ext cx="165076" cy="136201"/>
            </a:xfrm>
            <a:custGeom>
              <a:avLst/>
              <a:gdLst/>
              <a:ahLst/>
              <a:cxnLst/>
              <a:rect l="l" t="t" r="r" b="b"/>
              <a:pathLst>
                <a:path w="2847" h="2349" extrusionOk="0">
                  <a:moveTo>
                    <a:pt x="1819" y="0"/>
                  </a:moveTo>
                  <a:cubicBezTo>
                    <a:pt x="1769" y="0"/>
                    <a:pt x="1716" y="2"/>
                    <a:pt x="1663" y="6"/>
                  </a:cubicBezTo>
                  <a:lnTo>
                    <a:pt x="1684" y="130"/>
                  </a:lnTo>
                  <a:cubicBezTo>
                    <a:pt x="1742" y="125"/>
                    <a:pt x="1797" y="123"/>
                    <a:pt x="1850" y="123"/>
                  </a:cubicBezTo>
                  <a:cubicBezTo>
                    <a:pt x="2202" y="123"/>
                    <a:pt x="2448" y="221"/>
                    <a:pt x="2526" y="399"/>
                  </a:cubicBezTo>
                  <a:cubicBezTo>
                    <a:pt x="2701" y="788"/>
                    <a:pt x="2052" y="1480"/>
                    <a:pt x="1107" y="1904"/>
                  </a:cubicBezTo>
                  <a:cubicBezTo>
                    <a:pt x="966" y="1968"/>
                    <a:pt x="821" y="2023"/>
                    <a:pt x="680" y="2070"/>
                  </a:cubicBezTo>
                  <a:lnTo>
                    <a:pt x="539" y="2117"/>
                  </a:lnTo>
                  <a:cubicBezTo>
                    <a:pt x="351" y="2173"/>
                    <a:pt x="167" y="2207"/>
                    <a:pt x="0" y="2228"/>
                  </a:cubicBezTo>
                  <a:lnTo>
                    <a:pt x="21" y="2348"/>
                  </a:lnTo>
                  <a:cubicBezTo>
                    <a:pt x="192" y="2327"/>
                    <a:pt x="380" y="2288"/>
                    <a:pt x="573" y="2228"/>
                  </a:cubicBezTo>
                  <a:lnTo>
                    <a:pt x="718" y="2186"/>
                  </a:lnTo>
                  <a:cubicBezTo>
                    <a:pt x="769" y="2169"/>
                    <a:pt x="825" y="2152"/>
                    <a:pt x="876" y="2130"/>
                  </a:cubicBezTo>
                  <a:cubicBezTo>
                    <a:pt x="970" y="2096"/>
                    <a:pt x="1064" y="2057"/>
                    <a:pt x="1158" y="2015"/>
                  </a:cubicBezTo>
                  <a:cubicBezTo>
                    <a:pt x="2197" y="1545"/>
                    <a:pt x="2847" y="814"/>
                    <a:pt x="2633" y="348"/>
                  </a:cubicBezTo>
                  <a:cubicBezTo>
                    <a:pt x="2534" y="123"/>
                    <a:pt x="2232"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94;p34">
              <a:extLst>
                <a:ext uri="{FF2B5EF4-FFF2-40B4-BE49-F238E27FC236}">
                  <a16:creationId xmlns:a16="http://schemas.microsoft.com/office/drawing/2014/main" id="{57D19488-15D1-4670-829D-5652BE4928C5}"/>
                </a:ext>
              </a:extLst>
            </p:cNvPr>
            <p:cNvSpPr/>
            <p:nvPr/>
          </p:nvSpPr>
          <p:spPr>
            <a:xfrm>
              <a:off x="5019507" y="2856112"/>
              <a:ext cx="27078" cy="24817"/>
            </a:xfrm>
            <a:custGeom>
              <a:avLst/>
              <a:gdLst/>
              <a:ahLst/>
              <a:cxnLst/>
              <a:rect l="l" t="t" r="r" b="b"/>
              <a:pathLst>
                <a:path w="467" h="428" extrusionOk="0">
                  <a:moveTo>
                    <a:pt x="466" y="0"/>
                  </a:moveTo>
                  <a:cubicBezTo>
                    <a:pt x="300" y="99"/>
                    <a:pt x="133" y="214"/>
                    <a:pt x="0" y="325"/>
                  </a:cubicBezTo>
                  <a:lnTo>
                    <a:pt x="65" y="428"/>
                  </a:lnTo>
                  <a:cubicBezTo>
                    <a:pt x="171" y="338"/>
                    <a:pt x="295" y="248"/>
                    <a:pt x="428" y="167"/>
                  </a:cubicBezTo>
                  <a:cubicBezTo>
                    <a:pt x="445" y="81"/>
                    <a:pt x="466" y="0"/>
                    <a:pt x="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95;p34">
              <a:extLst>
                <a:ext uri="{FF2B5EF4-FFF2-40B4-BE49-F238E27FC236}">
                  <a16:creationId xmlns:a16="http://schemas.microsoft.com/office/drawing/2014/main" id="{79BF0B2F-0475-4347-A36D-31F8FFD9659D}"/>
                </a:ext>
              </a:extLst>
            </p:cNvPr>
            <p:cNvSpPr/>
            <p:nvPr/>
          </p:nvSpPr>
          <p:spPr>
            <a:xfrm>
              <a:off x="5052440" y="2823875"/>
              <a:ext cx="86336" cy="36993"/>
            </a:xfrm>
            <a:custGeom>
              <a:avLst/>
              <a:gdLst/>
              <a:ahLst/>
              <a:cxnLst/>
              <a:rect l="l" t="t" r="r" b="b"/>
              <a:pathLst>
                <a:path w="1489" h="638" extrusionOk="0">
                  <a:moveTo>
                    <a:pt x="1467" y="1"/>
                  </a:moveTo>
                  <a:cubicBezTo>
                    <a:pt x="1112" y="48"/>
                    <a:pt x="715" y="163"/>
                    <a:pt x="330" y="334"/>
                  </a:cubicBezTo>
                  <a:cubicBezTo>
                    <a:pt x="232" y="381"/>
                    <a:pt x="138" y="428"/>
                    <a:pt x="44" y="479"/>
                  </a:cubicBezTo>
                  <a:cubicBezTo>
                    <a:pt x="22" y="543"/>
                    <a:pt x="1" y="637"/>
                    <a:pt x="1" y="637"/>
                  </a:cubicBezTo>
                  <a:cubicBezTo>
                    <a:pt x="116" y="573"/>
                    <a:pt x="257" y="501"/>
                    <a:pt x="381" y="445"/>
                  </a:cubicBezTo>
                  <a:cubicBezTo>
                    <a:pt x="753" y="274"/>
                    <a:pt x="1146" y="163"/>
                    <a:pt x="1488" y="120"/>
                  </a:cubicBezTo>
                  <a:lnTo>
                    <a:pt x="14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2396;p34">
              <a:extLst>
                <a:ext uri="{FF2B5EF4-FFF2-40B4-BE49-F238E27FC236}">
                  <a16:creationId xmlns:a16="http://schemas.microsoft.com/office/drawing/2014/main" id="{26DEFE59-1BA1-4910-B44A-FB1EE722222E}"/>
                </a:ext>
              </a:extLst>
            </p:cNvPr>
            <p:cNvGrpSpPr/>
            <p:nvPr/>
          </p:nvGrpSpPr>
          <p:grpSpPr>
            <a:xfrm>
              <a:off x="4799178" y="2094469"/>
              <a:ext cx="375029" cy="479166"/>
              <a:chOff x="4799178" y="2094469"/>
              <a:chExt cx="375029" cy="479166"/>
            </a:xfrm>
          </p:grpSpPr>
          <p:sp>
            <p:nvSpPr>
              <p:cNvPr id="126" name="Google Shape;2397;p34">
                <a:extLst>
                  <a:ext uri="{FF2B5EF4-FFF2-40B4-BE49-F238E27FC236}">
                    <a16:creationId xmlns:a16="http://schemas.microsoft.com/office/drawing/2014/main" id="{FAE174C2-510A-4F18-B23F-3DAF8833F9E6}"/>
                  </a:ext>
                </a:extLst>
              </p:cNvPr>
              <p:cNvSpPr/>
              <p:nvPr/>
            </p:nvSpPr>
            <p:spPr>
              <a:xfrm>
                <a:off x="4819239" y="2117546"/>
                <a:ext cx="138114" cy="77639"/>
              </a:xfrm>
              <a:custGeom>
                <a:avLst/>
                <a:gdLst/>
                <a:ahLst/>
                <a:cxnLst/>
                <a:rect l="l" t="t" r="r" b="b"/>
                <a:pathLst>
                  <a:path w="2382" h="1339" extrusionOk="0">
                    <a:moveTo>
                      <a:pt x="2312" y="0"/>
                    </a:moveTo>
                    <a:cubicBezTo>
                      <a:pt x="2301" y="0"/>
                      <a:pt x="2289" y="3"/>
                      <a:pt x="2279" y="9"/>
                    </a:cubicBezTo>
                    <a:lnTo>
                      <a:pt x="43" y="1219"/>
                    </a:lnTo>
                    <a:cubicBezTo>
                      <a:pt x="14" y="1236"/>
                      <a:pt x="1" y="1274"/>
                      <a:pt x="18" y="1304"/>
                    </a:cubicBezTo>
                    <a:cubicBezTo>
                      <a:pt x="26" y="1326"/>
                      <a:pt x="48" y="1338"/>
                      <a:pt x="69" y="1338"/>
                    </a:cubicBezTo>
                    <a:cubicBezTo>
                      <a:pt x="82" y="1338"/>
                      <a:pt x="90" y="1334"/>
                      <a:pt x="99" y="1330"/>
                    </a:cubicBezTo>
                    <a:lnTo>
                      <a:pt x="2339" y="116"/>
                    </a:lnTo>
                    <a:cubicBezTo>
                      <a:pt x="2369" y="99"/>
                      <a:pt x="2382" y="65"/>
                      <a:pt x="2364" y="30"/>
                    </a:cubicBezTo>
                    <a:cubicBezTo>
                      <a:pt x="2353" y="11"/>
                      <a:pt x="2333" y="0"/>
                      <a:pt x="23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398;p34">
                <a:extLst>
                  <a:ext uri="{FF2B5EF4-FFF2-40B4-BE49-F238E27FC236}">
                    <a16:creationId xmlns:a16="http://schemas.microsoft.com/office/drawing/2014/main" id="{87859E84-D62F-4E55-B9B4-1FFF7C8992E8}"/>
                  </a:ext>
                </a:extLst>
              </p:cNvPr>
              <p:cNvSpPr/>
              <p:nvPr/>
            </p:nvSpPr>
            <p:spPr>
              <a:xfrm>
                <a:off x="4843766" y="2143869"/>
                <a:ext cx="119792" cy="69869"/>
              </a:xfrm>
              <a:custGeom>
                <a:avLst/>
                <a:gdLst/>
                <a:ahLst/>
                <a:cxnLst/>
                <a:rect l="l" t="t" r="r" b="b"/>
                <a:pathLst>
                  <a:path w="2066" h="1205" extrusionOk="0">
                    <a:moveTo>
                      <a:pt x="1992" y="0"/>
                    </a:moveTo>
                    <a:cubicBezTo>
                      <a:pt x="1982" y="0"/>
                      <a:pt x="1972" y="3"/>
                      <a:pt x="1963" y="8"/>
                    </a:cubicBezTo>
                    <a:lnTo>
                      <a:pt x="44" y="1090"/>
                    </a:lnTo>
                    <a:cubicBezTo>
                      <a:pt x="14" y="1107"/>
                      <a:pt x="1" y="1145"/>
                      <a:pt x="18" y="1171"/>
                    </a:cubicBezTo>
                    <a:cubicBezTo>
                      <a:pt x="31" y="1192"/>
                      <a:pt x="52" y="1205"/>
                      <a:pt x="74" y="1205"/>
                    </a:cubicBezTo>
                    <a:cubicBezTo>
                      <a:pt x="82" y="1205"/>
                      <a:pt x="95" y="1201"/>
                      <a:pt x="103" y="1196"/>
                    </a:cubicBezTo>
                    <a:lnTo>
                      <a:pt x="2023" y="115"/>
                    </a:lnTo>
                    <a:cubicBezTo>
                      <a:pt x="2053" y="98"/>
                      <a:pt x="2065" y="64"/>
                      <a:pt x="2048" y="34"/>
                    </a:cubicBezTo>
                    <a:cubicBezTo>
                      <a:pt x="2036" y="13"/>
                      <a:pt x="2014" y="0"/>
                      <a:pt x="19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399;p34">
                <a:extLst>
                  <a:ext uri="{FF2B5EF4-FFF2-40B4-BE49-F238E27FC236}">
                    <a16:creationId xmlns:a16="http://schemas.microsoft.com/office/drawing/2014/main" id="{3C697C95-87FA-4A39-B25C-71607014C2B9}"/>
                  </a:ext>
                </a:extLst>
              </p:cNvPr>
              <p:cNvSpPr/>
              <p:nvPr/>
            </p:nvSpPr>
            <p:spPr>
              <a:xfrm>
                <a:off x="4884410" y="2182717"/>
                <a:ext cx="71956" cy="46386"/>
              </a:xfrm>
              <a:custGeom>
                <a:avLst/>
                <a:gdLst/>
                <a:ahLst/>
                <a:cxnLst/>
                <a:rect l="l" t="t" r="r" b="b"/>
                <a:pathLst>
                  <a:path w="1241" h="800" extrusionOk="0">
                    <a:moveTo>
                      <a:pt x="1168" y="1"/>
                    </a:moveTo>
                    <a:cubicBezTo>
                      <a:pt x="1157" y="1"/>
                      <a:pt x="1147" y="3"/>
                      <a:pt x="1138" y="9"/>
                    </a:cubicBezTo>
                    <a:lnTo>
                      <a:pt x="39" y="689"/>
                    </a:lnTo>
                    <a:cubicBezTo>
                      <a:pt x="9" y="706"/>
                      <a:pt x="1" y="744"/>
                      <a:pt x="18" y="774"/>
                    </a:cubicBezTo>
                    <a:cubicBezTo>
                      <a:pt x="31" y="791"/>
                      <a:pt x="52" y="800"/>
                      <a:pt x="74" y="800"/>
                    </a:cubicBezTo>
                    <a:cubicBezTo>
                      <a:pt x="82" y="800"/>
                      <a:pt x="95" y="800"/>
                      <a:pt x="103" y="791"/>
                    </a:cubicBezTo>
                    <a:lnTo>
                      <a:pt x="1202" y="116"/>
                    </a:lnTo>
                    <a:cubicBezTo>
                      <a:pt x="1232" y="99"/>
                      <a:pt x="1240" y="61"/>
                      <a:pt x="1223" y="31"/>
                    </a:cubicBezTo>
                    <a:cubicBezTo>
                      <a:pt x="1209" y="11"/>
                      <a:pt x="1188" y="1"/>
                      <a:pt x="1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00;p34">
                <a:extLst>
                  <a:ext uri="{FF2B5EF4-FFF2-40B4-BE49-F238E27FC236}">
                    <a16:creationId xmlns:a16="http://schemas.microsoft.com/office/drawing/2014/main" id="{8BB79346-9643-4652-B659-6C6612B72F8A}"/>
                  </a:ext>
                </a:extLst>
              </p:cNvPr>
              <p:cNvSpPr/>
              <p:nvPr/>
            </p:nvSpPr>
            <p:spPr>
              <a:xfrm>
                <a:off x="4902037" y="2238031"/>
                <a:ext cx="100658" cy="59258"/>
              </a:xfrm>
              <a:custGeom>
                <a:avLst/>
                <a:gdLst/>
                <a:ahLst/>
                <a:cxnLst/>
                <a:rect l="l" t="t" r="r" b="b"/>
                <a:pathLst>
                  <a:path w="1736" h="1022" extrusionOk="0">
                    <a:moveTo>
                      <a:pt x="1662" y="1"/>
                    </a:moveTo>
                    <a:cubicBezTo>
                      <a:pt x="1652" y="1"/>
                      <a:pt x="1642" y="3"/>
                      <a:pt x="1633" y="8"/>
                    </a:cubicBezTo>
                    <a:lnTo>
                      <a:pt x="39" y="906"/>
                    </a:lnTo>
                    <a:cubicBezTo>
                      <a:pt x="9" y="923"/>
                      <a:pt x="0" y="962"/>
                      <a:pt x="17" y="992"/>
                    </a:cubicBezTo>
                    <a:cubicBezTo>
                      <a:pt x="26" y="1009"/>
                      <a:pt x="47" y="1021"/>
                      <a:pt x="69" y="1021"/>
                    </a:cubicBezTo>
                    <a:cubicBezTo>
                      <a:pt x="82" y="1021"/>
                      <a:pt x="90" y="1017"/>
                      <a:pt x="99" y="1013"/>
                    </a:cubicBezTo>
                    <a:lnTo>
                      <a:pt x="1693" y="115"/>
                    </a:lnTo>
                    <a:cubicBezTo>
                      <a:pt x="1723" y="102"/>
                      <a:pt x="1736" y="64"/>
                      <a:pt x="1719" y="34"/>
                    </a:cubicBezTo>
                    <a:cubicBezTo>
                      <a:pt x="1707" y="13"/>
                      <a:pt x="1685" y="1"/>
                      <a:pt x="1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01;p34">
                <a:extLst>
                  <a:ext uri="{FF2B5EF4-FFF2-40B4-BE49-F238E27FC236}">
                    <a16:creationId xmlns:a16="http://schemas.microsoft.com/office/drawing/2014/main" id="{D2EBFD99-5005-441C-9910-51FC585FBAA3}"/>
                  </a:ext>
                </a:extLst>
              </p:cNvPr>
              <p:cNvSpPr/>
              <p:nvPr/>
            </p:nvSpPr>
            <p:spPr>
              <a:xfrm>
                <a:off x="4899080" y="2252874"/>
                <a:ext cx="139100" cy="84307"/>
              </a:xfrm>
              <a:custGeom>
                <a:avLst/>
                <a:gdLst/>
                <a:ahLst/>
                <a:cxnLst/>
                <a:rect l="l" t="t" r="r" b="b"/>
                <a:pathLst>
                  <a:path w="2399" h="1454" extrusionOk="0">
                    <a:moveTo>
                      <a:pt x="2328" y="0"/>
                    </a:moveTo>
                    <a:cubicBezTo>
                      <a:pt x="2317" y="0"/>
                      <a:pt x="2306" y="3"/>
                      <a:pt x="2295" y="9"/>
                    </a:cubicBezTo>
                    <a:lnTo>
                      <a:pt x="39" y="1338"/>
                    </a:lnTo>
                    <a:cubicBezTo>
                      <a:pt x="9" y="1355"/>
                      <a:pt x="0" y="1394"/>
                      <a:pt x="17" y="1424"/>
                    </a:cubicBezTo>
                    <a:cubicBezTo>
                      <a:pt x="30" y="1441"/>
                      <a:pt x="47" y="1454"/>
                      <a:pt x="68" y="1454"/>
                    </a:cubicBezTo>
                    <a:cubicBezTo>
                      <a:pt x="81" y="1454"/>
                      <a:pt x="90" y="1449"/>
                      <a:pt x="103" y="1445"/>
                    </a:cubicBezTo>
                    <a:lnTo>
                      <a:pt x="2360" y="116"/>
                    </a:lnTo>
                    <a:cubicBezTo>
                      <a:pt x="2389" y="99"/>
                      <a:pt x="2398" y="60"/>
                      <a:pt x="2381" y="30"/>
                    </a:cubicBezTo>
                    <a:cubicBezTo>
                      <a:pt x="2370" y="11"/>
                      <a:pt x="2349" y="0"/>
                      <a:pt x="23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02;p34">
                <a:extLst>
                  <a:ext uri="{FF2B5EF4-FFF2-40B4-BE49-F238E27FC236}">
                    <a16:creationId xmlns:a16="http://schemas.microsoft.com/office/drawing/2014/main" id="{D4E1DD47-4411-4AE3-9A34-5A8B055D94AF}"/>
                  </a:ext>
                </a:extLst>
              </p:cNvPr>
              <p:cNvSpPr/>
              <p:nvPr/>
            </p:nvSpPr>
            <p:spPr>
              <a:xfrm>
                <a:off x="4913169" y="2279662"/>
                <a:ext cx="150986" cy="84770"/>
              </a:xfrm>
              <a:custGeom>
                <a:avLst/>
                <a:gdLst/>
                <a:ahLst/>
                <a:cxnLst/>
                <a:rect l="l" t="t" r="r" b="b"/>
                <a:pathLst>
                  <a:path w="2604" h="1462" extrusionOk="0">
                    <a:moveTo>
                      <a:pt x="2535" y="1"/>
                    </a:moveTo>
                    <a:cubicBezTo>
                      <a:pt x="2525" y="1"/>
                      <a:pt x="2515" y="3"/>
                      <a:pt x="2506" y="9"/>
                    </a:cubicBezTo>
                    <a:lnTo>
                      <a:pt x="39" y="1346"/>
                    </a:lnTo>
                    <a:cubicBezTo>
                      <a:pt x="9" y="1364"/>
                      <a:pt x="1" y="1402"/>
                      <a:pt x="14" y="1432"/>
                    </a:cubicBezTo>
                    <a:cubicBezTo>
                      <a:pt x="26" y="1453"/>
                      <a:pt x="48" y="1462"/>
                      <a:pt x="69" y="1462"/>
                    </a:cubicBezTo>
                    <a:cubicBezTo>
                      <a:pt x="82" y="1462"/>
                      <a:pt x="90" y="1462"/>
                      <a:pt x="99" y="1458"/>
                    </a:cubicBezTo>
                    <a:lnTo>
                      <a:pt x="2565" y="115"/>
                    </a:lnTo>
                    <a:cubicBezTo>
                      <a:pt x="2595" y="98"/>
                      <a:pt x="2604" y="64"/>
                      <a:pt x="2591" y="34"/>
                    </a:cubicBezTo>
                    <a:cubicBezTo>
                      <a:pt x="2579" y="13"/>
                      <a:pt x="2557" y="1"/>
                      <a:pt x="2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03;p34">
                <a:extLst>
                  <a:ext uri="{FF2B5EF4-FFF2-40B4-BE49-F238E27FC236}">
                    <a16:creationId xmlns:a16="http://schemas.microsoft.com/office/drawing/2014/main" id="{BE931103-7CBC-4490-8A8B-E04CC105F27B}"/>
                  </a:ext>
                </a:extLst>
              </p:cNvPr>
              <p:cNvSpPr/>
              <p:nvPr/>
            </p:nvSpPr>
            <p:spPr>
              <a:xfrm>
                <a:off x="4939957" y="2315784"/>
                <a:ext cx="130924" cy="68767"/>
              </a:xfrm>
              <a:custGeom>
                <a:avLst/>
                <a:gdLst/>
                <a:ahLst/>
                <a:cxnLst/>
                <a:rect l="l" t="t" r="r" b="b"/>
                <a:pathLst>
                  <a:path w="2258" h="1186" extrusionOk="0">
                    <a:moveTo>
                      <a:pt x="2184" y="0"/>
                    </a:moveTo>
                    <a:cubicBezTo>
                      <a:pt x="2175" y="0"/>
                      <a:pt x="2167" y="2"/>
                      <a:pt x="2159" y="5"/>
                    </a:cubicBezTo>
                    <a:lnTo>
                      <a:pt x="43" y="1070"/>
                    </a:lnTo>
                    <a:cubicBezTo>
                      <a:pt x="13" y="1082"/>
                      <a:pt x="0" y="1121"/>
                      <a:pt x="17" y="1151"/>
                    </a:cubicBezTo>
                    <a:cubicBezTo>
                      <a:pt x="26" y="1172"/>
                      <a:pt x="52" y="1185"/>
                      <a:pt x="73" y="1185"/>
                    </a:cubicBezTo>
                    <a:cubicBezTo>
                      <a:pt x="82" y="1185"/>
                      <a:pt x="90" y="1185"/>
                      <a:pt x="99" y="1181"/>
                    </a:cubicBezTo>
                    <a:lnTo>
                      <a:pt x="2215" y="116"/>
                    </a:lnTo>
                    <a:cubicBezTo>
                      <a:pt x="2244" y="104"/>
                      <a:pt x="2257" y="65"/>
                      <a:pt x="2240" y="35"/>
                    </a:cubicBezTo>
                    <a:cubicBezTo>
                      <a:pt x="2231" y="13"/>
                      <a:pt x="2207" y="0"/>
                      <a:pt x="21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04;p34">
                <a:extLst>
                  <a:ext uri="{FF2B5EF4-FFF2-40B4-BE49-F238E27FC236}">
                    <a16:creationId xmlns:a16="http://schemas.microsoft.com/office/drawing/2014/main" id="{5B8E72BE-F1D3-45DC-A6FE-6CA23BE2FA9A}"/>
                  </a:ext>
                </a:extLst>
              </p:cNvPr>
              <p:cNvSpPr/>
              <p:nvPr/>
            </p:nvSpPr>
            <p:spPr>
              <a:xfrm>
                <a:off x="4986806" y="2360952"/>
                <a:ext cx="76653" cy="43429"/>
              </a:xfrm>
              <a:custGeom>
                <a:avLst/>
                <a:gdLst/>
                <a:ahLst/>
                <a:cxnLst/>
                <a:rect l="l" t="t" r="r" b="b"/>
                <a:pathLst>
                  <a:path w="1322" h="749" extrusionOk="0">
                    <a:moveTo>
                      <a:pt x="1252" y="1"/>
                    </a:moveTo>
                    <a:cubicBezTo>
                      <a:pt x="1242" y="1"/>
                      <a:pt x="1232" y="3"/>
                      <a:pt x="1223" y="9"/>
                    </a:cubicBezTo>
                    <a:lnTo>
                      <a:pt x="39" y="628"/>
                    </a:lnTo>
                    <a:cubicBezTo>
                      <a:pt x="9" y="645"/>
                      <a:pt x="0" y="684"/>
                      <a:pt x="13" y="714"/>
                    </a:cubicBezTo>
                    <a:cubicBezTo>
                      <a:pt x="26" y="735"/>
                      <a:pt x="47" y="748"/>
                      <a:pt x="69" y="748"/>
                    </a:cubicBezTo>
                    <a:cubicBezTo>
                      <a:pt x="77" y="748"/>
                      <a:pt x="90" y="744"/>
                      <a:pt x="99" y="739"/>
                    </a:cubicBezTo>
                    <a:lnTo>
                      <a:pt x="1283" y="120"/>
                    </a:lnTo>
                    <a:cubicBezTo>
                      <a:pt x="1312" y="103"/>
                      <a:pt x="1321" y="64"/>
                      <a:pt x="1308" y="34"/>
                    </a:cubicBezTo>
                    <a:cubicBezTo>
                      <a:pt x="1296" y="13"/>
                      <a:pt x="1274" y="1"/>
                      <a:pt x="1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05;p34">
                <a:extLst>
                  <a:ext uri="{FF2B5EF4-FFF2-40B4-BE49-F238E27FC236}">
                    <a16:creationId xmlns:a16="http://schemas.microsoft.com/office/drawing/2014/main" id="{84518280-DB60-48D2-A6DE-9774B84B247B}"/>
                  </a:ext>
                </a:extLst>
              </p:cNvPr>
              <p:cNvSpPr/>
              <p:nvPr/>
            </p:nvSpPr>
            <p:spPr>
              <a:xfrm>
                <a:off x="5010578" y="2423108"/>
                <a:ext cx="92482" cy="61519"/>
              </a:xfrm>
              <a:custGeom>
                <a:avLst/>
                <a:gdLst/>
                <a:ahLst/>
                <a:cxnLst/>
                <a:rect l="l" t="t" r="r" b="b"/>
                <a:pathLst>
                  <a:path w="1595" h="1061" extrusionOk="0">
                    <a:moveTo>
                      <a:pt x="1522" y="1"/>
                    </a:moveTo>
                    <a:cubicBezTo>
                      <a:pt x="1511" y="1"/>
                      <a:pt x="1501" y="4"/>
                      <a:pt x="1492" y="9"/>
                    </a:cubicBezTo>
                    <a:lnTo>
                      <a:pt x="39" y="946"/>
                    </a:lnTo>
                    <a:cubicBezTo>
                      <a:pt x="9" y="967"/>
                      <a:pt x="1" y="1005"/>
                      <a:pt x="22" y="1031"/>
                    </a:cubicBezTo>
                    <a:cubicBezTo>
                      <a:pt x="30" y="1052"/>
                      <a:pt x="52" y="1061"/>
                      <a:pt x="73" y="1061"/>
                    </a:cubicBezTo>
                    <a:cubicBezTo>
                      <a:pt x="86" y="1061"/>
                      <a:pt x="95" y="1057"/>
                      <a:pt x="107" y="1052"/>
                    </a:cubicBezTo>
                    <a:lnTo>
                      <a:pt x="1556" y="116"/>
                    </a:lnTo>
                    <a:cubicBezTo>
                      <a:pt x="1586" y="95"/>
                      <a:pt x="1595" y="56"/>
                      <a:pt x="1578" y="31"/>
                    </a:cubicBezTo>
                    <a:cubicBezTo>
                      <a:pt x="1564" y="11"/>
                      <a:pt x="1542" y="1"/>
                      <a:pt x="15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06;p34">
                <a:extLst>
                  <a:ext uri="{FF2B5EF4-FFF2-40B4-BE49-F238E27FC236}">
                    <a16:creationId xmlns:a16="http://schemas.microsoft.com/office/drawing/2014/main" id="{C7AB8768-9F34-424B-82EC-1D833B1DBFC3}"/>
                  </a:ext>
                </a:extLst>
              </p:cNvPr>
              <p:cNvSpPr/>
              <p:nvPr/>
            </p:nvSpPr>
            <p:spPr>
              <a:xfrm>
                <a:off x="5005649" y="2442705"/>
                <a:ext cx="136317" cy="82335"/>
              </a:xfrm>
              <a:custGeom>
                <a:avLst/>
                <a:gdLst/>
                <a:ahLst/>
                <a:cxnLst/>
                <a:rect l="l" t="t" r="r" b="b"/>
                <a:pathLst>
                  <a:path w="2351" h="1420" extrusionOk="0">
                    <a:moveTo>
                      <a:pt x="2281" y="0"/>
                    </a:moveTo>
                    <a:cubicBezTo>
                      <a:pt x="2270" y="0"/>
                      <a:pt x="2259" y="3"/>
                      <a:pt x="2248" y="9"/>
                    </a:cubicBezTo>
                    <a:lnTo>
                      <a:pt x="39" y="1304"/>
                    </a:lnTo>
                    <a:cubicBezTo>
                      <a:pt x="9" y="1321"/>
                      <a:pt x="0" y="1360"/>
                      <a:pt x="17" y="1390"/>
                    </a:cubicBezTo>
                    <a:cubicBezTo>
                      <a:pt x="30" y="1411"/>
                      <a:pt x="51" y="1420"/>
                      <a:pt x="73" y="1420"/>
                    </a:cubicBezTo>
                    <a:cubicBezTo>
                      <a:pt x="81" y="1420"/>
                      <a:pt x="94" y="1420"/>
                      <a:pt x="103" y="1411"/>
                    </a:cubicBezTo>
                    <a:lnTo>
                      <a:pt x="2308" y="116"/>
                    </a:lnTo>
                    <a:cubicBezTo>
                      <a:pt x="2338" y="99"/>
                      <a:pt x="2351" y="60"/>
                      <a:pt x="2334" y="30"/>
                    </a:cubicBezTo>
                    <a:cubicBezTo>
                      <a:pt x="2323" y="11"/>
                      <a:pt x="2302" y="0"/>
                      <a:pt x="22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07;p34">
                <a:extLst>
                  <a:ext uri="{FF2B5EF4-FFF2-40B4-BE49-F238E27FC236}">
                    <a16:creationId xmlns:a16="http://schemas.microsoft.com/office/drawing/2014/main" id="{41D9D19B-8917-4CB4-A995-9326DE74F17E}"/>
                  </a:ext>
                </a:extLst>
              </p:cNvPr>
              <p:cNvSpPr/>
              <p:nvPr/>
            </p:nvSpPr>
            <p:spPr>
              <a:xfrm>
                <a:off x="5022754" y="2466478"/>
                <a:ext cx="136839" cy="89815"/>
              </a:xfrm>
              <a:custGeom>
                <a:avLst/>
                <a:gdLst/>
                <a:ahLst/>
                <a:cxnLst/>
                <a:rect l="l" t="t" r="r" b="b"/>
                <a:pathLst>
                  <a:path w="2360" h="1549" extrusionOk="0">
                    <a:moveTo>
                      <a:pt x="2286" y="1"/>
                    </a:moveTo>
                    <a:cubicBezTo>
                      <a:pt x="2275" y="1"/>
                      <a:pt x="2263" y="3"/>
                      <a:pt x="2253" y="9"/>
                    </a:cubicBezTo>
                    <a:cubicBezTo>
                      <a:pt x="1684" y="386"/>
                      <a:pt x="175" y="1373"/>
                      <a:pt x="43" y="1429"/>
                    </a:cubicBezTo>
                    <a:cubicBezTo>
                      <a:pt x="13" y="1446"/>
                      <a:pt x="0" y="1480"/>
                      <a:pt x="13" y="1514"/>
                    </a:cubicBezTo>
                    <a:cubicBezTo>
                      <a:pt x="21" y="1535"/>
                      <a:pt x="43" y="1548"/>
                      <a:pt x="68" y="1548"/>
                    </a:cubicBezTo>
                    <a:cubicBezTo>
                      <a:pt x="77" y="1548"/>
                      <a:pt x="86" y="1548"/>
                      <a:pt x="94" y="1544"/>
                    </a:cubicBezTo>
                    <a:cubicBezTo>
                      <a:pt x="261" y="1471"/>
                      <a:pt x="2240" y="168"/>
                      <a:pt x="2321" y="112"/>
                    </a:cubicBezTo>
                    <a:cubicBezTo>
                      <a:pt x="2351" y="95"/>
                      <a:pt x="2359" y="56"/>
                      <a:pt x="2338" y="27"/>
                    </a:cubicBezTo>
                    <a:cubicBezTo>
                      <a:pt x="2327" y="10"/>
                      <a:pt x="2307" y="1"/>
                      <a:pt x="2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08;p34">
                <a:extLst>
                  <a:ext uri="{FF2B5EF4-FFF2-40B4-BE49-F238E27FC236}">
                    <a16:creationId xmlns:a16="http://schemas.microsoft.com/office/drawing/2014/main" id="{F21BB309-A008-4A78-9F52-6ED297FF2452}"/>
                  </a:ext>
                </a:extLst>
              </p:cNvPr>
              <p:cNvSpPr/>
              <p:nvPr/>
            </p:nvSpPr>
            <p:spPr>
              <a:xfrm>
                <a:off x="4799178" y="2161670"/>
                <a:ext cx="279360" cy="411966"/>
              </a:xfrm>
              <a:custGeom>
                <a:avLst/>
                <a:gdLst/>
                <a:ahLst/>
                <a:cxnLst/>
                <a:rect l="l" t="t" r="r" b="b"/>
                <a:pathLst>
                  <a:path w="4818" h="7105" extrusionOk="0">
                    <a:moveTo>
                      <a:pt x="153" y="1"/>
                    </a:moveTo>
                    <a:cubicBezTo>
                      <a:pt x="138" y="1"/>
                      <a:pt x="123" y="4"/>
                      <a:pt x="107" y="9"/>
                    </a:cubicBezTo>
                    <a:cubicBezTo>
                      <a:pt x="35" y="35"/>
                      <a:pt x="0" y="111"/>
                      <a:pt x="22" y="184"/>
                    </a:cubicBezTo>
                    <a:cubicBezTo>
                      <a:pt x="39" y="231"/>
                      <a:pt x="441" y="1338"/>
                      <a:pt x="2309" y="1355"/>
                    </a:cubicBezTo>
                    <a:cubicBezTo>
                      <a:pt x="3689" y="1364"/>
                      <a:pt x="4395" y="1740"/>
                      <a:pt x="4472" y="2505"/>
                    </a:cubicBezTo>
                    <a:cubicBezTo>
                      <a:pt x="4540" y="3223"/>
                      <a:pt x="4125" y="4176"/>
                      <a:pt x="3847" y="4809"/>
                    </a:cubicBezTo>
                    <a:cubicBezTo>
                      <a:pt x="3779" y="4967"/>
                      <a:pt x="3719" y="5104"/>
                      <a:pt x="3672" y="5224"/>
                    </a:cubicBezTo>
                    <a:cubicBezTo>
                      <a:pt x="3347" y="6053"/>
                      <a:pt x="3454" y="6677"/>
                      <a:pt x="3997" y="7079"/>
                    </a:cubicBezTo>
                    <a:cubicBezTo>
                      <a:pt x="4023" y="7096"/>
                      <a:pt x="4048" y="7104"/>
                      <a:pt x="4078" y="7104"/>
                    </a:cubicBezTo>
                    <a:cubicBezTo>
                      <a:pt x="4121" y="7104"/>
                      <a:pt x="4159" y="7087"/>
                      <a:pt x="4189" y="7049"/>
                    </a:cubicBezTo>
                    <a:cubicBezTo>
                      <a:pt x="4232" y="6989"/>
                      <a:pt x="4219" y="6904"/>
                      <a:pt x="4159" y="6857"/>
                    </a:cubicBezTo>
                    <a:cubicBezTo>
                      <a:pt x="3719" y="6532"/>
                      <a:pt x="3647" y="6044"/>
                      <a:pt x="3929" y="5322"/>
                    </a:cubicBezTo>
                    <a:cubicBezTo>
                      <a:pt x="3971" y="5207"/>
                      <a:pt x="4031" y="5074"/>
                      <a:pt x="4100" y="4920"/>
                    </a:cubicBezTo>
                    <a:cubicBezTo>
                      <a:pt x="4403" y="4219"/>
                      <a:pt x="4818" y="3266"/>
                      <a:pt x="4745" y="2475"/>
                    </a:cubicBezTo>
                    <a:cubicBezTo>
                      <a:pt x="4655" y="1561"/>
                      <a:pt x="3835" y="1095"/>
                      <a:pt x="2309" y="1082"/>
                    </a:cubicBezTo>
                    <a:cubicBezTo>
                      <a:pt x="650" y="1065"/>
                      <a:pt x="295" y="133"/>
                      <a:pt x="283" y="94"/>
                    </a:cubicBezTo>
                    <a:cubicBezTo>
                      <a:pt x="262" y="37"/>
                      <a:pt x="210" y="1"/>
                      <a:pt x="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09;p34">
                <a:extLst>
                  <a:ext uri="{FF2B5EF4-FFF2-40B4-BE49-F238E27FC236}">
                    <a16:creationId xmlns:a16="http://schemas.microsoft.com/office/drawing/2014/main" id="{E0A83903-2CAE-4DFD-B25E-EB40A4E3C11D}"/>
                  </a:ext>
                </a:extLst>
              </p:cNvPr>
              <p:cNvSpPr/>
              <p:nvPr/>
            </p:nvSpPr>
            <p:spPr>
              <a:xfrm>
                <a:off x="4888643" y="2094469"/>
                <a:ext cx="285564" cy="398630"/>
              </a:xfrm>
              <a:custGeom>
                <a:avLst/>
                <a:gdLst/>
                <a:ahLst/>
                <a:cxnLst/>
                <a:rect l="l" t="t" r="r" b="b"/>
                <a:pathLst>
                  <a:path w="4925" h="6875" extrusionOk="0">
                    <a:moveTo>
                      <a:pt x="847" y="0"/>
                    </a:moveTo>
                    <a:cubicBezTo>
                      <a:pt x="803" y="0"/>
                      <a:pt x="759" y="24"/>
                      <a:pt x="731" y="65"/>
                    </a:cubicBezTo>
                    <a:cubicBezTo>
                      <a:pt x="693" y="125"/>
                      <a:pt x="710" y="210"/>
                      <a:pt x="774" y="253"/>
                    </a:cubicBezTo>
                    <a:cubicBezTo>
                      <a:pt x="791" y="266"/>
                      <a:pt x="1214" y="552"/>
                      <a:pt x="1044" y="1288"/>
                    </a:cubicBezTo>
                    <a:cubicBezTo>
                      <a:pt x="971" y="1595"/>
                      <a:pt x="800" y="1946"/>
                      <a:pt x="620" y="2318"/>
                    </a:cubicBezTo>
                    <a:cubicBezTo>
                      <a:pt x="317" y="2946"/>
                      <a:pt x="1" y="3596"/>
                      <a:pt x="116" y="4151"/>
                    </a:cubicBezTo>
                    <a:cubicBezTo>
                      <a:pt x="257" y="4818"/>
                      <a:pt x="967" y="5276"/>
                      <a:pt x="2283" y="5549"/>
                    </a:cubicBezTo>
                    <a:cubicBezTo>
                      <a:pt x="2351" y="5562"/>
                      <a:pt x="2424" y="5575"/>
                      <a:pt x="2501" y="5592"/>
                    </a:cubicBezTo>
                    <a:cubicBezTo>
                      <a:pt x="3223" y="5733"/>
                      <a:pt x="4433" y="5964"/>
                      <a:pt x="4643" y="6772"/>
                    </a:cubicBezTo>
                    <a:cubicBezTo>
                      <a:pt x="4660" y="6832"/>
                      <a:pt x="4715" y="6874"/>
                      <a:pt x="4775" y="6874"/>
                    </a:cubicBezTo>
                    <a:cubicBezTo>
                      <a:pt x="4788" y="6874"/>
                      <a:pt x="4796" y="6870"/>
                      <a:pt x="4809" y="6870"/>
                    </a:cubicBezTo>
                    <a:cubicBezTo>
                      <a:pt x="4882" y="6849"/>
                      <a:pt x="4925" y="6776"/>
                      <a:pt x="4908" y="6703"/>
                    </a:cubicBezTo>
                    <a:cubicBezTo>
                      <a:pt x="4655" y="5729"/>
                      <a:pt x="3339" y="5477"/>
                      <a:pt x="2552" y="5323"/>
                    </a:cubicBezTo>
                    <a:cubicBezTo>
                      <a:pt x="2475" y="5306"/>
                      <a:pt x="2403" y="5293"/>
                      <a:pt x="2339" y="5280"/>
                    </a:cubicBezTo>
                    <a:cubicBezTo>
                      <a:pt x="1138" y="5032"/>
                      <a:pt x="501" y="4643"/>
                      <a:pt x="385" y="4096"/>
                    </a:cubicBezTo>
                    <a:cubicBezTo>
                      <a:pt x="287" y="3630"/>
                      <a:pt x="582" y="3023"/>
                      <a:pt x="868" y="2437"/>
                    </a:cubicBezTo>
                    <a:cubicBezTo>
                      <a:pt x="1052" y="2048"/>
                      <a:pt x="1232" y="1685"/>
                      <a:pt x="1309" y="1347"/>
                    </a:cubicBezTo>
                    <a:cubicBezTo>
                      <a:pt x="1527" y="416"/>
                      <a:pt x="945" y="39"/>
                      <a:pt x="920" y="22"/>
                    </a:cubicBezTo>
                    <a:cubicBezTo>
                      <a:pt x="897" y="7"/>
                      <a:pt x="872" y="0"/>
                      <a:pt x="8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2410;p34">
              <a:extLst>
                <a:ext uri="{FF2B5EF4-FFF2-40B4-BE49-F238E27FC236}">
                  <a16:creationId xmlns:a16="http://schemas.microsoft.com/office/drawing/2014/main" id="{EB3608A9-15E4-469F-9147-5F64C403B235}"/>
                </a:ext>
              </a:extLst>
            </p:cNvPr>
            <p:cNvSpPr/>
            <p:nvPr/>
          </p:nvSpPr>
          <p:spPr>
            <a:xfrm>
              <a:off x="3569394" y="2045475"/>
              <a:ext cx="577564" cy="600235"/>
            </a:xfrm>
            <a:custGeom>
              <a:avLst/>
              <a:gdLst/>
              <a:ahLst/>
              <a:cxnLst/>
              <a:rect l="l" t="t" r="r" b="b"/>
              <a:pathLst>
                <a:path w="9961" h="10352" extrusionOk="0">
                  <a:moveTo>
                    <a:pt x="5008" y="1"/>
                  </a:moveTo>
                  <a:cubicBezTo>
                    <a:pt x="4947" y="1"/>
                    <a:pt x="4887" y="2"/>
                    <a:pt x="4827" y="4"/>
                  </a:cubicBezTo>
                  <a:cubicBezTo>
                    <a:pt x="2117" y="107"/>
                    <a:pt x="1" y="2381"/>
                    <a:pt x="99" y="5090"/>
                  </a:cubicBezTo>
                  <a:cubicBezTo>
                    <a:pt x="195" y="7737"/>
                    <a:pt x="2371" y="9822"/>
                    <a:pt x="4997" y="9822"/>
                  </a:cubicBezTo>
                  <a:cubicBezTo>
                    <a:pt x="5060" y="9822"/>
                    <a:pt x="5123" y="9820"/>
                    <a:pt x="5186" y="9818"/>
                  </a:cubicBezTo>
                  <a:cubicBezTo>
                    <a:pt x="5728" y="9801"/>
                    <a:pt x="6246" y="9690"/>
                    <a:pt x="6729" y="9510"/>
                  </a:cubicBezTo>
                  <a:lnTo>
                    <a:pt x="8421" y="10322"/>
                  </a:lnTo>
                  <a:cubicBezTo>
                    <a:pt x="8464" y="10342"/>
                    <a:pt x="8508" y="10352"/>
                    <a:pt x="8550" y="10352"/>
                  </a:cubicBezTo>
                  <a:cubicBezTo>
                    <a:pt x="8716" y="10352"/>
                    <a:pt x="8862" y="10211"/>
                    <a:pt x="8849" y="10027"/>
                  </a:cubicBezTo>
                  <a:lnTo>
                    <a:pt x="8703" y="8142"/>
                  </a:lnTo>
                  <a:cubicBezTo>
                    <a:pt x="9494" y="7232"/>
                    <a:pt x="9960" y="6035"/>
                    <a:pt x="9913" y="4736"/>
                  </a:cubicBezTo>
                  <a:cubicBezTo>
                    <a:pt x="9817" y="2086"/>
                    <a:pt x="7637" y="1"/>
                    <a:pt x="50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411;p34">
              <a:extLst>
                <a:ext uri="{FF2B5EF4-FFF2-40B4-BE49-F238E27FC236}">
                  <a16:creationId xmlns:a16="http://schemas.microsoft.com/office/drawing/2014/main" id="{40577642-BFF1-4780-9BD0-744FDB242390}"/>
                </a:ext>
              </a:extLst>
            </p:cNvPr>
            <p:cNvSpPr/>
            <p:nvPr/>
          </p:nvSpPr>
          <p:spPr>
            <a:xfrm>
              <a:off x="3627143" y="2102529"/>
              <a:ext cx="464788" cy="455626"/>
            </a:xfrm>
            <a:custGeom>
              <a:avLst/>
              <a:gdLst/>
              <a:ahLst/>
              <a:cxnLst/>
              <a:rect l="l" t="t" r="r" b="b"/>
              <a:pathLst>
                <a:path w="8016" h="7858" extrusionOk="0">
                  <a:moveTo>
                    <a:pt x="4015" y="0"/>
                  </a:moveTo>
                  <a:cubicBezTo>
                    <a:pt x="3965" y="0"/>
                    <a:pt x="3915" y="1"/>
                    <a:pt x="3865" y="3"/>
                  </a:cubicBezTo>
                  <a:cubicBezTo>
                    <a:pt x="1698" y="80"/>
                    <a:pt x="1" y="1905"/>
                    <a:pt x="82" y="4072"/>
                  </a:cubicBezTo>
                  <a:cubicBezTo>
                    <a:pt x="157" y="6194"/>
                    <a:pt x="1901" y="7858"/>
                    <a:pt x="4002" y="7858"/>
                  </a:cubicBezTo>
                  <a:cubicBezTo>
                    <a:pt x="4051" y="7858"/>
                    <a:pt x="4101" y="7857"/>
                    <a:pt x="4151" y="7855"/>
                  </a:cubicBezTo>
                  <a:cubicBezTo>
                    <a:pt x="6323" y="7778"/>
                    <a:pt x="8015" y="5953"/>
                    <a:pt x="7938" y="3786"/>
                  </a:cubicBezTo>
                  <a:cubicBezTo>
                    <a:pt x="7859" y="1665"/>
                    <a:pt x="6119" y="0"/>
                    <a:pt x="40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2412;p34">
              <a:extLst>
                <a:ext uri="{FF2B5EF4-FFF2-40B4-BE49-F238E27FC236}">
                  <a16:creationId xmlns:a16="http://schemas.microsoft.com/office/drawing/2014/main" id="{C9B97DD6-C480-4F1A-97F4-9352D75C9920}"/>
                </a:ext>
              </a:extLst>
            </p:cNvPr>
            <p:cNvGrpSpPr/>
            <p:nvPr/>
          </p:nvGrpSpPr>
          <p:grpSpPr>
            <a:xfrm>
              <a:off x="3705476" y="2181963"/>
              <a:ext cx="274136" cy="294256"/>
              <a:chOff x="3705476" y="2181963"/>
              <a:chExt cx="274136" cy="294256"/>
            </a:xfrm>
          </p:grpSpPr>
          <p:sp>
            <p:nvSpPr>
              <p:cNvPr id="72" name="Google Shape;2413;p34">
                <a:extLst>
                  <a:ext uri="{FF2B5EF4-FFF2-40B4-BE49-F238E27FC236}">
                    <a16:creationId xmlns:a16="http://schemas.microsoft.com/office/drawing/2014/main" id="{5D1A7690-BDEF-40C4-AE95-CB4DA4382B4B}"/>
                  </a:ext>
                </a:extLst>
              </p:cNvPr>
              <p:cNvSpPr/>
              <p:nvPr/>
            </p:nvSpPr>
            <p:spPr>
              <a:xfrm>
                <a:off x="3717884" y="2291084"/>
                <a:ext cx="137071" cy="167337"/>
              </a:xfrm>
              <a:custGeom>
                <a:avLst/>
                <a:gdLst/>
                <a:ahLst/>
                <a:cxnLst/>
                <a:rect l="l" t="t" r="r" b="b"/>
                <a:pathLst>
                  <a:path w="2364" h="2886" extrusionOk="0">
                    <a:moveTo>
                      <a:pt x="717" y="1"/>
                    </a:moveTo>
                    <a:cubicBezTo>
                      <a:pt x="611" y="1"/>
                      <a:pt x="504" y="28"/>
                      <a:pt x="406" y="85"/>
                    </a:cubicBezTo>
                    <a:cubicBezTo>
                      <a:pt x="107" y="256"/>
                      <a:pt x="0" y="641"/>
                      <a:pt x="171" y="940"/>
                    </a:cubicBezTo>
                    <a:lnTo>
                      <a:pt x="1103" y="2569"/>
                    </a:lnTo>
                    <a:cubicBezTo>
                      <a:pt x="1214" y="2761"/>
                      <a:pt x="1406" y="2872"/>
                      <a:pt x="1612" y="2885"/>
                    </a:cubicBezTo>
                    <a:cubicBezTo>
                      <a:pt x="1620" y="2885"/>
                      <a:pt x="1629" y="2885"/>
                      <a:pt x="1637" y="2885"/>
                    </a:cubicBezTo>
                    <a:cubicBezTo>
                      <a:pt x="1748" y="2885"/>
                      <a:pt x="1859" y="2859"/>
                      <a:pt x="1962" y="2804"/>
                    </a:cubicBezTo>
                    <a:cubicBezTo>
                      <a:pt x="2261" y="2628"/>
                      <a:pt x="2364" y="2248"/>
                      <a:pt x="2193" y="1944"/>
                    </a:cubicBezTo>
                    <a:lnTo>
                      <a:pt x="1261" y="316"/>
                    </a:lnTo>
                    <a:cubicBezTo>
                      <a:pt x="1146" y="115"/>
                      <a:pt x="935" y="1"/>
                      <a:pt x="7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14;p34">
                <a:extLst>
                  <a:ext uri="{FF2B5EF4-FFF2-40B4-BE49-F238E27FC236}">
                    <a16:creationId xmlns:a16="http://schemas.microsoft.com/office/drawing/2014/main" id="{AD862E79-BA23-4024-B586-A9BBA35ECD73}"/>
                  </a:ext>
                </a:extLst>
              </p:cNvPr>
              <p:cNvSpPr/>
              <p:nvPr/>
            </p:nvSpPr>
            <p:spPr>
              <a:xfrm>
                <a:off x="3767690" y="2284416"/>
                <a:ext cx="29513" cy="29049"/>
              </a:xfrm>
              <a:custGeom>
                <a:avLst/>
                <a:gdLst/>
                <a:ahLst/>
                <a:cxnLst/>
                <a:rect l="l" t="t" r="r" b="b"/>
                <a:pathLst>
                  <a:path w="509" h="501" extrusionOk="0">
                    <a:moveTo>
                      <a:pt x="398" y="0"/>
                    </a:moveTo>
                    <a:cubicBezTo>
                      <a:pt x="373" y="0"/>
                      <a:pt x="349" y="10"/>
                      <a:pt x="329" y="29"/>
                    </a:cubicBezTo>
                    <a:lnTo>
                      <a:pt x="39" y="333"/>
                    </a:lnTo>
                    <a:cubicBezTo>
                      <a:pt x="0" y="371"/>
                      <a:pt x="0" y="435"/>
                      <a:pt x="39" y="474"/>
                    </a:cubicBezTo>
                    <a:cubicBezTo>
                      <a:pt x="56" y="491"/>
                      <a:pt x="82" y="499"/>
                      <a:pt x="103" y="499"/>
                    </a:cubicBezTo>
                    <a:cubicBezTo>
                      <a:pt x="106" y="500"/>
                      <a:pt x="110" y="500"/>
                      <a:pt x="113" y="500"/>
                    </a:cubicBezTo>
                    <a:cubicBezTo>
                      <a:pt x="136" y="500"/>
                      <a:pt x="161" y="488"/>
                      <a:pt x="180" y="469"/>
                    </a:cubicBezTo>
                    <a:lnTo>
                      <a:pt x="470" y="170"/>
                    </a:lnTo>
                    <a:cubicBezTo>
                      <a:pt x="509" y="127"/>
                      <a:pt x="509" y="68"/>
                      <a:pt x="470" y="29"/>
                    </a:cubicBezTo>
                    <a:cubicBezTo>
                      <a:pt x="449" y="10"/>
                      <a:pt x="423" y="0"/>
                      <a:pt x="3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15;p34">
                <a:extLst>
                  <a:ext uri="{FF2B5EF4-FFF2-40B4-BE49-F238E27FC236}">
                    <a16:creationId xmlns:a16="http://schemas.microsoft.com/office/drawing/2014/main" id="{7746DD1E-8E4D-43E5-81EC-2C2677755C79}"/>
                  </a:ext>
                </a:extLst>
              </p:cNvPr>
              <p:cNvSpPr/>
              <p:nvPr/>
            </p:nvSpPr>
            <p:spPr>
              <a:xfrm>
                <a:off x="3781315" y="2307783"/>
                <a:ext cx="33978" cy="23947"/>
              </a:xfrm>
              <a:custGeom>
                <a:avLst/>
                <a:gdLst/>
                <a:ahLst/>
                <a:cxnLst/>
                <a:rect l="l" t="t" r="r" b="b"/>
                <a:pathLst>
                  <a:path w="586" h="413" extrusionOk="0">
                    <a:moveTo>
                      <a:pt x="474" y="0"/>
                    </a:moveTo>
                    <a:cubicBezTo>
                      <a:pt x="457" y="0"/>
                      <a:pt x="439" y="5"/>
                      <a:pt x="424" y="15"/>
                    </a:cubicBezTo>
                    <a:lnTo>
                      <a:pt x="60" y="225"/>
                    </a:lnTo>
                    <a:cubicBezTo>
                      <a:pt x="13" y="254"/>
                      <a:pt x="0" y="314"/>
                      <a:pt x="26" y="361"/>
                    </a:cubicBezTo>
                    <a:cubicBezTo>
                      <a:pt x="43" y="391"/>
                      <a:pt x="73" y="408"/>
                      <a:pt x="107" y="413"/>
                    </a:cubicBezTo>
                    <a:cubicBezTo>
                      <a:pt x="124" y="413"/>
                      <a:pt x="146" y="408"/>
                      <a:pt x="163" y="396"/>
                    </a:cubicBezTo>
                    <a:lnTo>
                      <a:pt x="526" y="186"/>
                    </a:lnTo>
                    <a:cubicBezTo>
                      <a:pt x="573" y="156"/>
                      <a:pt x="586" y="96"/>
                      <a:pt x="560" y="49"/>
                    </a:cubicBezTo>
                    <a:cubicBezTo>
                      <a:pt x="541" y="18"/>
                      <a:pt x="508" y="0"/>
                      <a:pt x="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16;p34">
                <a:extLst>
                  <a:ext uri="{FF2B5EF4-FFF2-40B4-BE49-F238E27FC236}">
                    <a16:creationId xmlns:a16="http://schemas.microsoft.com/office/drawing/2014/main" id="{CE4FA19C-D3F0-4FA2-87ED-7056B56BD922}"/>
                  </a:ext>
                </a:extLst>
              </p:cNvPr>
              <p:cNvSpPr/>
              <p:nvPr/>
            </p:nvSpPr>
            <p:spPr>
              <a:xfrm>
                <a:off x="3790245" y="2325873"/>
                <a:ext cx="34268" cy="23947"/>
              </a:xfrm>
              <a:custGeom>
                <a:avLst/>
                <a:gdLst/>
                <a:ahLst/>
                <a:cxnLst/>
                <a:rect l="l" t="t" r="r" b="b"/>
                <a:pathLst>
                  <a:path w="591" h="413" extrusionOk="0">
                    <a:moveTo>
                      <a:pt x="478" y="0"/>
                    </a:moveTo>
                    <a:cubicBezTo>
                      <a:pt x="461" y="0"/>
                      <a:pt x="444" y="5"/>
                      <a:pt x="428" y="15"/>
                    </a:cubicBezTo>
                    <a:lnTo>
                      <a:pt x="64" y="229"/>
                    </a:lnTo>
                    <a:cubicBezTo>
                      <a:pt x="17" y="254"/>
                      <a:pt x="0" y="314"/>
                      <a:pt x="30" y="361"/>
                    </a:cubicBezTo>
                    <a:cubicBezTo>
                      <a:pt x="47" y="391"/>
                      <a:pt x="77" y="408"/>
                      <a:pt x="107" y="413"/>
                    </a:cubicBezTo>
                    <a:cubicBezTo>
                      <a:pt x="128" y="413"/>
                      <a:pt x="146" y="408"/>
                      <a:pt x="163" y="400"/>
                    </a:cubicBezTo>
                    <a:lnTo>
                      <a:pt x="526" y="186"/>
                    </a:lnTo>
                    <a:cubicBezTo>
                      <a:pt x="573" y="156"/>
                      <a:pt x="590" y="96"/>
                      <a:pt x="564" y="49"/>
                    </a:cubicBezTo>
                    <a:cubicBezTo>
                      <a:pt x="545" y="18"/>
                      <a:pt x="512" y="0"/>
                      <a:pt x="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17;p34">
                <a:extLst>
                  <a:ext uri="{FF2B5EF4-FFF2-40B4-BE49-F238E27FC236}">
                    <a16:creationId xmlns:a16="http://schemas.microsoft.com/office/drawing/2014/main" id="{4F0A8FAB-FB0D-40C4-929E-F8E77E9FD77E}"/>
                  </a:ext>
                </a:extLst>
              </p:cNvPr>
              <p:cNvSpPr/>
              <p:nvPr/>
            </p:nvSpPr>
            <p:spPr>
              <a:xfrm>
                <a:off x="3798188" y="2343963"/>
                <a:ext cx="34210" cy="23947"/>
              </a:xfrm>
              <a:custGeom>
                <a:avLst/>
                <a:gdLst/>
                <a:ahLst/>
                <a:cxnLst/>
                <a:rect l="l" t="t" r="r" b="b"/>
                <a:pathLst>
                  <a:path w="590" h="413" extrusionOk="0">
                    <a:moveTo>
                      <a:pt x="478" y="0"/>
                    </a:moveTo>
                    <a:cubicBezTo>
                      <a:pt x="461" y="0"/>
                      <a:pt x="443" y="5"/>
                      <a:pt x="427" y="15"/>
                    </a:cubicBezTo>
                    <a:lnTo>
                      <a:pt x="64" y="229"/>
                    </a:lnTo>
                    <a:cubicBezTo>
                      <a:pt x="17" y="255"/>
                      <a:pt x="0" y="314"/>
                      <a:pt x="30" y="361"/>
                    </a:cubicBezTo>
                    <a:cubicBezTo>
                      <a:pt x="47" y="391"/>
                      <a:pt x="77" y="408"/>
                      <a:pt x="107" y="413"/>
                    </a:cubicBezTo>
                    <a:cubicBezTo>
                      <a:pt x="128" y="413"/>
                      <a:pt x="145" y="408"/>
                      <a:pt x="162" y="400"/>
                    </a:cubicBezTo>
                    <a:lnTo>
                      <a:pt x="526" y="186"/>
                    </a:lnTo>
                    <a:cubicBezTo>
                      <a:pt x="573" y="156"/>
                      <a:pt x="590" y="96"/>
                      <a:pt x="560" y="49"/>
                    </a:cubicBezTo>
                    <a:cubicBezTo>
                      <a:pt x="543" y="18"/>
                      <a:pt x="511" y="0"/>
                      <a:pt x="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18;p34">
                <a:extLst>
                  <a:ext uri="{FF2B5EF4-FFF2-40B4-BE49-F238E27FC236}">
                    <a16:creationId xmlns:a16="http://schemas.microsoft.com/office/drawing/2014/main" id="{F924D71C-2C8D-4F81-BC5F-195855C10245}"/>
                  </a:ext>
                </a:extLst>
              </p:cNvPr>
              <p:cNvSpPr/>
              <p:nvPr/>
            </p:nvSpPr>
            <p:spPr>
              <a:xfrm>
                <a:off x="3809320" y="2363967"/>
                <a:ext cx="33978" cy="23773"/>
              </a:xfrm>
              <a:custGeom>
                <a:avLst/>
                <a:gdLst/>
                <a:ahLst/>
                <a:cxnLst/>
                <a:rect l="l" t="t" r="r" b="b"/>
                <a:pathLst>
                  <a:path w="586" h="410" extrusionOk="0">
                    <a:moveTo>
                      <a:pt x="470" y="0"/>
                    </a:moveTo>
                    <a:cubicBezTo>
                      <a:pt x="454" y="0"/>
                      <a:pt x="438" y="4"/>
                      <a:pt x="424" y="12"/>
                    </a:cubicBezTo>
                    <a:lnTo>
                      <a:pt x="60" y="226"/>
                    </a:lnTo>
                    <a:cubicBezTo>
                      <a:pt x="13" y="256"/>
                      <a:pt x="0" y="316"/>
                      <a:pt x="26" y="363"/>
                    </a:cubicBezTo>
                    <a:cubicBezTo>
                      <a:pt x="43" y="393"/>
                      <a:pt x="73" y="410"/>
                      <a:pt x="107" y="410"/>
                    </a:cubicBezTo>
                    <a:cubicBezTo>
                      <a:pt x="124" y="410"/>
                      <a:pt x="146" y="405"/>
                      <a:pt x="163" y="397"/>
                    </a:cubicBezTo>
                    <a:lnTo>
                      <a:pt x="522" y="183"/>
                    </a:lnTo>
                    <a:cubicBezTo>
                      <a:pt x="573" y="157"/>
                      <a:pt x="586" y="98"/>
                      <a:pt x="560" y="51"/>
                    </a:cubicBezTo>
                    <a:cubicBezTo>
                      <a:pt x="540" y="18"/>
                      <a:pt x="505" y="0"/>
                      <a:pt x="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19;p34">
                <a:extLst>
                  <a:ext uri="{FF2B5EF4-FFF2-40B4-BE49-F238E27FC236}">
                    <a16:creationId xmlns:a16="http://schemas.microsoft.com/office/drawing/2014/main" id="{87502178-A562-48C4-AEA3-B45D3DBFA1DE}"/>
                  </a:ext>
                </a:extLst>
              </p:cNvPr>
              <p:cNvSpPr/>
              <p:nvPr/>
            </p:nvSpPr>
            <p:spPr>
              <a:xfrm>
                <a:off x="3818249" y="2381883"/>
                <a:ext cx="34268" cy="23947"/>
              </a:xfrm>
              <a:custGeom>
                <a:avLst/>
                <a:gdLst/>
                <a:ahLst/>
                <a:cxnLst/>
                <a:rect l="l" t="t" r="r" b="b"/>
                <a:pathLst>
                  <a:path w="591" h="413" extrusionOk="0">
                    <a:moveTo>
                      <a:pt x="478" y="0"/>
                    </a:moveTo>
                    <a:cubicBezTo>
                      <a:pt x="461" y="0"/>
                      <a:pt x="444" y="5"/>
                      <a:pt x="428" y="15"/>
                    </a:cubicBezTo>
                    <a:lnTo>
                      <a:pt x="64" y="225"/>
                    </a:lnTo>
                    <a:cubicBezTo>
                      <a:pt x="17" y="254"/>
                      <a:pt x="0" y="314"/>
                      <a:pt x="30" y="361"/>
                    </a:cubicBezTo>
                    <a:cubicBezTo>
                      <a:pt x="47" y="391"/>
                      <a:pt x="77" y="408"/>
                      <a:pt x="107" y="413"/>
                    </a:cubicBezTo>
                    <a:cubicBezTo>
                      <a:pt x="129" y="413"/>
                      <a:pt x="146" y="408"/>
                      <a:pt x="163" y="396"/>
                    </a:cubicBezTo>
                    <a:lnTo>
                      <a:pt x="526" y="186"/>
                    </a:lnTo>
                    <a:cubicBezTo>
                      <a:pt x="573" y="156"/>
                      <a:pt x="590" y="96"/>
                      <a:pt x="565" y="49"/>
                    </a:cubicBezTo>
                    <a:cubicBezTo>
                      <a:pt x="545" y="18"/>
                      <a:pt x="512" y="0"/>
                      <a:pt x="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20;p34">
                <a:extLst>
                  <a:ext uri="{FF2B5EF4-FFF2-40B4-BE49-F238E27FC236}">
                    <a16:creationId xmlns:a16="http://schemas.microsoft.com/office/drawing/2014/main" id="{69BDA0FF-78E5-460C-BA61-C90FA32CA310}"/>
                  </a:ext>
                </a:extLst>
              </p:cNvPr>
              <p:cNvSpPr/>
              <p:nvPr/>
            </p:nvSpPr>
            <p:spPr>
              <a:xfrm>
                <a:off x="3827874" y="2404727"/>
                <a:ext cx="36297" cy="14264"/>
              </a:xfrm>
              <a:custGeom>
                <a:avLst/>
                <a:gdLst/>
                <a:ahLst/>
                <a:cxnLst/>
                <a:rect l="l" t="t" r="r" b="b"/>
                <a:pathLst>
                  <a:path w="626" h="246" extrusionOk="0">
                    <a:moveTo>
                      <a:pt x="524" y="0"/>
                    </a:moveTo>
                    <a:cubicBezTo>
                      <a:pt x="519" y="0"/>
                      <a:pt x="514" y="1"/>
                      <a:pt x="510" y="2"/>
                    </a:cubicBezTo>
                    <a:lnTo>
                      <a:pt x="91" y="49"/>
                    </a:lnTo>
                    <a:cubicBezTo>
                      <a:pt x="39" y="53"/>
                      <a:pt x="1" y="104"/>
                      <a:pt x="5" y="155"/>
                    </a:cubicBezTo>
                    <a:cubicBezTo>
                      <a:pt x="10" y="207"/>
                      <a:pt x="52" y="241"/>
                      <a:pt x="99" y="245"/>
                    </a:cubicBezTo>
                    <a:lnTo>
                      <a:pt x="116" y="245"/>
                    </a:lnTo>
                    <a:lnTo>
                      <a:pt x="531" y="198"/>
                    </a:lnTo>
                    <a:cubicBezTo>
                      <a:pt x="587" y="190"/>
                      <a:pt x="625" y="143"/>
                      <a:pt x="621" y="87"/>
                    </a:cubicBezTo>
                    <a:cubicBezTo>
                      <a:pt x="613" y="40"/>
                      <a:pt x="573" y="0"/>
                      <a:pt x="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21;p34">
                <a:extLst>
                  <a:ext uri="{FF2B5EF4-FFF2-40B4-BE49-F238E27FC236}">
                    <a16:creationId xmlns:a16="http://schemas.microsoft.com/office/drawing/2014/main" id="{FD953BDB-67EC-49B8-92BA-10665A65304B}"/>
                  </a:ext>
                </a:extLst>
              </p:cNvPr>
              <p:cNvSpPr/>
              <p:nvPr/>
            </p:nvSpPr>
            <p:spPr>
              <a:xfrm>
                <a:off x="3829614" y="2422876"/>
                <a:ext cx="36529" cy="13916"/>
              </a:xfrm>
              <a:custGeom>
                <a:avLst/>
                <a:gdLst/>
                <a:ahLst/>
                <a:cxnLst/>
                <a:rect l="l" t="t" r="r" b="b"/>
                <a:pathLst>
                  <a:path w="630" h="240" extrusionOk="0">
                    <a:moveTo>
                      <a:pt x="108" y="0"/>
                    </a:moveTo>
                    <a:cubicBezTo>
                      <a:pt x="56" y="0"/>
                      <a:pt x="13" y="38"/>
                      <a:pt x="5" y="90"/>
                    </a:cubicBezTo>
                    <a:cubicBezTo>
                      <a:pt x="1" y="146"/>
                      <a:pt x="44" y="193"/>
                      <a:pt x="95" y="197"/>
                    </a:cubicBezTo>
                    <a:lnTo>
                      <a:pt x="514" y="236"/>
                    </a:lnTo>
                    <a:cubicBezTo>
                      <a:pt x="514" y="240"/>
                      <a:pt x="518" y="240"/>
                      <a:pt x="518" y="240"/>
                    </a:cubicBezTo>
                    <a:cubicBezTo>
                      <a:pt x="569" y="240"/>
                      <a:pt x="616" y="201"/>
                      <a:pt x="621" y="150"/>
                    </a:cubicBezTo>
                    <a:cubicBezTo>
                      <a:pt x="629" y="95"/>
                      <a:pt x="586" y="48"/>
                      <a:pt x="535" y="39"/>
                    </a:cubicBezTo>
                    <a:lnTo>
                      <a:pt x="116" y="1"/>
                    </a:lnTo>
                    <a:cubicBezTo>
                      <a:pt x="113" y="0"/>
                      <a:pt x="111"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22;p34">
                <a:extLst>
                  <a:ext uri="{FF2B5EF4-FFF2-40B4-BE49-F238E27FC236}">
                    <a16:creationId xmlns:a16="http://schemas.microsoft.com/office/drawing/2014/main" id="{7DEB6DD6-B0DB-4199-8214-D6C141BB4088}"/>
                  </a:ext>
                </a:extLst>
              </p:cNvPr>
              <p:cNvSpPr/>
              <p:nvPr/>
            </p:nvSpPr>
            <p:spPr>
              <a:xfrm>
                <a:off x="3822714" y="2431341"/>
                <a:ext cx="34732" cy="22845"/>
              </a:xfrm>
              <a:custGeom>
                <a:avLst/>
                <a:gdLst/>
                <a:ahLst/>
                <a:cxnLst/>
                <a:rect l="l" t="t" r="r" b="b"/>
                <a:pathLst>
                  <a:path w="599" h="394" extrusionOk="0">
                    <a:moveTo>
                      <a:pt x="112" y="1"/>
                    </a:moveTo>
                    <a:cubicBezTo>
                      <a:pt x="78" y="1"/>
                      <a:pt x="44" y="20"/>
                      <a:pt x="26" y="55"/>
                    </a:cubicBezTo>
                    <a:cubicBezTo>
                      <a:pt x="0" y="103"/>
                      <a:pt x="17" y="162"/>
                      <a:pt x="69" y="188"/>
                    </a:cubicBezTo>
                    <a:lnTo>
                      <a:pt x="440" y="380"/>
                    </a:lnTo>
                    <a:cubicBezTo>
                      <a:pt x="453" y="389"/>
                      <a:pt x="466" y="393"/>
                      <a:pt x="479" y="393"/>
                    </a:cubicBezTo>
                    <a:cubicBezTo>
                      <a:pt x="517" y="393"/>
                      <a:pt x="556" y="376"/>
                      <a:pt x="573" y="338"/>
                    </a:cubicBezTo>
                    <a:cubicBezTo>
                      <a:pt x="599" y="291"/>
                      <a:pt x="582" y="231"/>
                      <a:pt x="530" y="205"/>
                    </a:cubicBezTo>
                    <a:lnTo>
                      <a:pt x="158" y="13"/>
                    </a:lnTo>
                    <a:cubicBezTo>
                      <a:pt x="144" y="5"/>
                      <a:pt x="128" y="1"/>
                      <a:pt x="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23;p34">
                <a:extLst>
                  <a:ext uri="{FF2B5EF4-FFF2-40B4-BE49-F238E27FC236}">
                    <a16:creationId xmlns:a16="http://schemas.microsoft.com/office/drawing/2014/main" id="{124DA37B-822A-4B8D-A8CA-35CD3CCE5330}"/>
                  </a:ext>
                </a:extLst>
              </p:cNvPr>
              <p:cNvSpPr/>
              <p:nvPr/>
            </p:nvSpPr>
            <p:spPr>
              <a:xfrm>
                <a:off x="3818249" y="2438531"/>
                <a:ext cx="26556" cy="31832"/>
              </a:xfrm>
              <a:custGeom>
                <a:avLst/>
                <a:gdLst/>
                <a:ahLst/>
                <a:cxnLst/>
                <a:rect l="l" t="t" r="r" b="b"/>
                <a:pathLst>
                  <a:path w="458" h="549" extrusionOk="0">
                    <a:moveTo>
                      <a:pt x="116" y="1"/>
                    </a:moveTo>
                    <a:cubicBezTo>
                      <a:pt x="97" y="1"/>
                      <a:pt x="78" y="6"/>
                      <a:pt x="60" y="17"/>
                    </a:cubicBezTo>
                    <a:cubicBezTo>
                      <a:pt x="13" y="47"/>
                      <a:pt x="0" y="107"/>
                      <a:pt x="30" y="154"/>
                    </a:cubicBezTo>
                    <a:lnTo>
                      <a:pt x="261" y="504"/>
                    </a:lnTo>
                    <a:cubicBezTo>
                      <a:pt x="278" y="530"/>
                      <a:pt x="308" y="547"/>
                      <a:pt x="338" y="547"/>
                    </a:cubicBezTo>
                    <a:cubicBezTo>
                      <a:pt x="342" y="548"/>
                      <a:pt x="346" y="548"/>
                      <a:pt x="350" y="548"/>
                    </a:cubicBezTo>
                    <a:cubicBezTo>
                      <a:pt x="367" y="548"/>
                      <a:pt x="384" y="541"/>
                      <a:pt x="398" y="534"/>
                    </a:cubicBezTo>
                    <a:cubicBezTo>
                      <a:pt x="445" y="504"/>
                      <a:pt x="458" y="440"/>
                      <a:pt x="428" y="397"/>
                    </a:cubicBezTo>
                    <a:lnTo>
                      <a:pt x="197" y="43"/>
                    </a:lnTo>
                    <a:cubicBezTo>
                      <a:pt x="178" y="16"/>
                      <a:pt x="147"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24;p34">
                <a:extLst>
                  <a:ext uri="{FF2B5EF4-FFF2-40B4-BE49-F238E27FC236}">
                    <a16:creationId xmlns:a16="http://schemas.microsoft.com/office/drawing/2014/main" id="{2592A296-36A6-4E3F-A060-CD621C48BFB9}"/>
                  </a:ext>
                </a:extLst>
              </p:cNvPr>
              <p:cNvSpPr/>
              <p:nvPr/>
            </p:nvSpPr>
            <p:spPr>
              <a:xfrm>
                <a:off x="3707447" y="2326800"/>
                <a:ext cx="36471" cy="16061"/>
              </a:xfrm>
              <a:custGeom>
                <a:avLst/>
                <a:gdLst/>
                <a:ahLst/>
                <a:cxnLst/>
                <a:rect l="l" t="t" r="r" b="b"/>
                <a:pathLst>
                  <a:path w="629" h="277" extrusionOk="0">
                    <a:moveTo>
                      <a:pt x="525" y="1"/>
                    </a:moveTo>
                    <a:cubicBezTo>
                      <a:pt x="518" y="1"/>
                      <a:pt x="512" y="2"/>
                      <a:pt x="505" y="3"/>
                    </a:cubicBezTo>
                    <a:lnTo>
                      <a:pt x="90" y="80"/>
                    </a:lnTo>
                    <a:cubicBezTo>
                      <a:pt x="35" y="89"/>
                      <a:pt x="1" y="140"/>
                      <a:pt x="9" y="196"/>
                    </a:cubicBezTo>
                    <a:cubicBezTo>
                      <a:pt x="18" y="238"/>
                      <a:pt x="60" y="273"/>
                      <a:pt x="103" y="277"/>
                    </a:cubicBezTo>
                    <a:cubicBezTo>
                      <a:pt x="112" y="277"/>
                      <a:pt x="120" y="277"/>
                      <a:pt x="129" y="273"/>
                    </a:cubicBezTo>
                    <a:lnTo>
                      <a:pt x="539" y="196"/>
                    </a:lnTo>
                    <a:cubicBezTo>
                      <a:pt x="595" y="187"/>
                      <a:pt x="629" y="136"/>
                      <a:pt x="620" y="80"/>
                    </a:cubicBezTo>
                    <a:cubicBezTo>
                      <a:pt x="609" y="36"/>
                      <a:pt x="569" y="1"/>
                      <a:pt x="5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25;p34">
                <a:extLst>
                  <a:ext uri="{FF2B5EF4-FFF2-40B4-BE49-F238E27FC236}">
                    <a16:creationId xmlns:a16="http://schemas.microsoft.com/office/drawing/2014/main" id="{11DBE7DA-ADA2-4DB2-A12D-330670176FA1}"/>
                  </a:ext>
                </a:extLst>
              </p:cNvPr>
              <p:cNvSpPr/>
              <p:nvPr/>
            </p:nvSpPr>
            <p:spPr>
              <a:xfrm>
                <a:off x="3705476" y="2308884"/>
                <a:ext cx="36239" cy="18612"/>
              </a:xfrm>
              <a:custGeom>
                <a:avLst/>
                <a:gdLst/>
                <a:ahLst/>
                <a:cxnLst/>
                <a:rect l="l" t="t" r="r" b="b"/>
                <a:pathLst>
                  <a:path w="625" h="321" extrusionOk="0">
                    <a:moveTo>
                      <a:pt x="110" y="0"/>
                    </a:moveTo>
                    <a:cubicBezTo>
                      <a:pt x="68" y="0"/>
                      <a:pt x="28" y="31"/>
                      <a:pt x="18" y="73"/>
                    </a:cubicBezTo>
                    <a:cubicBezTo>
                      <a:pt x="0" y="124"/>
                      <a:pt x="30" y="180"/>
                      <a:pt x="82" y="197"/>
                    </a:cubicBezTo>
                    <a:lnTo>
                      <a:pt x="483" y="317"/>
                    </a:lnTo>
                    <a:cubicBezTo>
                      <a:pt x="492" y="317"/>
                      <a:pt x="501" y="321"/>
                      <a:pt x="509" y="321"/>
                    </a:cubicBezTo>
                    <a:cubicBezTo>
                      <a:pt x="552" y="321"/>
                      <a:pt x="595" y="295"/>
                      <a:pt x="607" y="248"/>
                    </a:cubicBezTo>
                    <a:cubicBezTo>
                      <a:pt x="624" y="197"/>
                      <a:pt x="595" y="141"/>
                      <a:pt x="543" y="124"/>
                    </a:cubicBezTo>
                    <a:lnTo>
                      <a:pt x="137" y="5"/>
                    </a:lnTo>
                    <a:cubicBezTo>
                      <a:pt x="128" y="2"/>
                      <a:pt x="119" y="0"/>
                      <a:pt x="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26;p34">
                <a:extLst>
                  <a:ext uri="{FF2B5EF4-FFF2-40B4-BE49-F238E27FC236}">
                    <a16:creationId xmlns:a16="http://schemas.microsoft.com/office/drawing/2014/main" id="{57C701E2-AFCB-4BDD-BDD0-F6875138A7D3}"/>
                  </a:ext>
                </a:extLst>
              </p:cNvPr>
              <p:cNvSpPr/>
              <p:nvPr/>
            </p:nvSpPr>
            <p:spPr>
              <a:xfrm>
                <a:off x="3718580" y="2286272"/>
                <a:ext cx="31311" cy="27600"/>
              </a:xfrm>
              <a:custGeom>
                <a:avLst/>
                <a:gdLst/>
                <a:ahLst/>
                <a:cxnLst/>
                <a:rect l="l" t="t" r="r" b="b"/>
                <a:pathLst>
                  <a:path w="540" h="476" extrusionOk="0">
                    <a:moveTo>
                      <a:pt x="112" y="1"/>
                    </a:moveTo>
                    <a:cubicBezTo>
                      <a:pt x="85" y="1"/>
                      <a:pt x="58" y="13"/>
                      <a:pt x="39" y="36"/>
                    </a:cubicBezTo>
                    <a:cubicBezTo>
                      <a:pt x="1" y="74"/>
                      <a:pt x="5" y="138"/>
                      <a:pt x="48" y="172"/>
                    </a:cubicBezTo>
                    <a:lnTo>
                      <a:pt x="364" y="450"/>
                    </a:lnTo>
                    <a:cubicBezTo>
                      <a:pt x="381" y="467"/>
                      <a:pt x="403" y="476"/>
                      <a:pt x="424" y="476"/>
                    </a:cubicBezTo>
                    <a:cubicBezTo>
                      <a:pt x="450" y="476"/>
                      <a:pt x="480" y="467"/>
                      <a:pt x="501" y="442"/>
                    </a:cubicBezTo>
                    <a:cubicBezTo>
                      <a:pt x="540" y="399"/>
                      <a:pt x="535" y="339"/>
                      <a:pt x="493" y="301"/>
                    </a:cubicBezTo>
                    <a:lnTo>
                      <a:pt x="176" y="27"/>
                    </a:lnTo>
                    <a:cubicBezTo>
                      <a:pt x="158" y="9"/>
                      <a:pt x="135" y="1"/>
                      <a:pt x="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27;p34">
                <a:extLst>
                  <a:ext uri="{FF2B5EF4-FFF2-40B4-BE49-F238E27FC236}">
                    <a16:creationId xmlns:a16="http://schemas.microsoft.com/office/drawing/2014/main" id="{83FED13B-4283-4137-AB77-68EFDF3F28D5}"/>
                  </a:ext>
                </a:extLst>
              </p:cNvPr>
              <p:cNvSpPr/>
              <p:nvPr/>
            </p:nvSpPr>
            <p:spPr>
              <a:xfrm>
                <a:off x="3740149" y="2275893"/>
                <a:ext cx="19888" cy="34790"/>
              </a:xfrm>
              <a:custGeom>
                <a:avLst/>
                <a:gdLst/>
                <a:ahLst/>
                <a:cxnLst/>
                <a:rect l="l" t="t" r="r" b="b"/>
                <a:pathLst>
                  <a:path w="343" h="600" extrusionOk="0">
                    <a:moveTo>
                      <a:pt x="113" y="0"/>
                    </a:moveTo>
                    <a:cubicBezTo>
                      <a:pt x="103" y="0"/>
                      <a:pt x="93" y="2"/>
                      <a:pt x="82" y="5"/>
                    </a:cubicBezTo>
                    <a:cubicBezTo>
                      <a:pt x="31" y="18"/>
                      <a:pt x="1" y="74"/>
                      <a:pt x="18" y="125"/>
                    </a:cubicBezTo>
                    <a:lnTo>
                      <a:pt x="133" y="531"/>
                    </a:lnTo>
                    <a:cubicBezTo>
                      <a:pt x="146" y="569"/>
                      <a:pt x="185" y="599"/>
                      <a:pt x="223" y="599"/>
                    </a:cubicBezTo>
                    <a:cubicBezTo>
                      <a:pt x="236" y="599"/>
                      <a:pt x="249" y="599"/>
                      <a:pt x="257" y="595"/>
                    </a:cubicBezTo>
                    <a:cubicBezTo>
                      <a:pt x="313" y="582"/>
                      <a:pt x="343" y="527"/>
                      <a:pt x="326" y="471"/>
                    </a:cubicBezTo>
                    <a:lnTo>
                      <a:pt x="206" y="69"/>
                    </a:lnTo>
                    <a:cubicBezTo>
                      <a:pt x="192" y="28"/>
                      <a:pt x="156" y="0"/>
                      <a:pt x="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28;p34">
                <a:extLst>
                  <a:ext uri="{FF2B5EF4-FFF2-40B4-BE49-F238E27FC236}">
                    <a16:creationId xmlns:a16="http://schemas.microsoft.com/office/drawing/2014/main" id="{228AA13D-4ECB-4343-A088-85717867362A}"/>
                  </a:ext>
                </a:extLst>
              </p:cNvPr>
              <p:cNvSpPr/>
              <p:nvPr/>
            </p:nvSpPr>
            <p:spPr>
              <a:xfrm>
                <a:off x="3759514" y="2273864"/>
                <a:ext cx="16641" cy="35543"/>
              </a:xfrm>
              <a:custGeom>
                <a:avLst/>
                <a:gdLst/>
                <a:ahLst/>
                <a:cxnLst/>
                <a:rect l="l" t="t" r="r" b="b"/>
                <a:pathLst>
                  <a:path w="287" h="613" extrusionOk="0">
                    <a:moveTo>
                      <a:pt x="180" y="0"/>
                    </a:moveTo>
                    <a:cubicBezTo>
                      <a:pt x="131" y="0"/>
                      <a:pt x="89" y="33"/>
                      <a:pt x="81" y="83"/>
                    </a:cubicBezTo>
                    <a:lnTo>
                      <a:pt x="13" y="497"/>
                    </a:lnTo>
                    <a:cubicBezTo>
                      <a:pt x="0" y="549"/>
                      <a:pt x="39" y="600"/>
                      <a:pt x="90" y="609"/>
                    </a:cubicBezTo>
                    <a:cubicBezTo>
                      <a:pt x="94" y="609"/>
                      <a:pt x="99" y="613"/>
                      <a:pt x="103" y="613"/>
                    </a:cubicBezTo>
                    <a:cubicBezTo>
                      <a:pt x="154" y="613"/>
                      <a:pt x="197" y="579"/>
                      <a:pt x="205" y="527"/>
                    </a:cubicBezTo>
                    <a:lnTo>
                      <a:pt x="278" y="117"/>
                    </a:lnTo>
                    <a:cubicBezTo>
                      <a:pt x="287" y="62"/>
                      <a:pt x="252" y="10"/>
                      <a:pt x="197" y="2"/>
                    </a:cubicBezTo>
                    <a:cubicBezTo>
                      <a:pt x="191" y="1"/>
                      <a:pt x="185" y="0"/>
                      <a:pt x="1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29;p34">
                <a:extLst>
                  <a:ext uri="{FF2B5EF4-FFF2-40B4-BE49-F238E27FC236}">
                    <a16:creationId xmlns:a16="http://schemas.microsoft.com/office/drawing/2014/main" id="{295B1034-3F1E-456D-92DE-20BBD61F6899}"/>
                  </a:ext>
                </a:extLst>
              </p:cNvPr>
              <p:cNvSpPr/>
              <p:nvPr/>
            </p:nvSpPr>
            <p:spPr>
              <a:xfrm>
                <a:off x="3719333" y="2339498"/>
                <a:ext cx="34268" cy="23831"/>
              </a:xfrm>
              <a:custGeom>
                <a:avLst/>
                <a:gdLst/>
                <a:ahLst/>
                <a:cxnLst/>
                <a:rect l="l" t="t" r="r" b="b"/>
                <a:pathLst>
                  <a:path w="591" h="411" extrusionOk="0">
                    <a:moveTo>
                      <a:pt x="479" y="0"/>
                    </a:moveTo>
                    <a:cubicBezTo>
                      <a:pt x="462" y="0"/>
                      <a:pt x="444" y="5"/>
                      <a:pt x="428" y="15"/>
                    </a:cubicBezTo>
                    <a:lnTo>
                      <a:pt x="65" y="225"/>
                    </a:lnTo>
                    <a:cubicBezTo>
                      <a:pt x="18" y="255"/>
                      <a:pt x="1" y="314"/>
                      <a:pt x="31" y="361"/>
                    </a:cubicBezTo>
                    <a:cubicBezTo>
                      <a:pt x="48" y="391"/>
                      <a:pt x="78" y="408"/>
                      <a:pt x="112" y="408"/>
                    </a:cubicBezTo>
                    <a:cubicBezTo>
                      <a:pt x="116" y="410"/>
                      <a:pt x="121" y="410"/>
                      <a:pt x="125" y="410"/>
                    </a:cubicBezTo>
                    <a:cubicBezTo>
                      <a:pt x="139" y="410"/>
                      <a:pt x="155" y="405"/>
                      <a:pt x="167" y="396"/>
                    </a:cubicBezTo>
                    <a:lnTo>
                      <a:pt x="527" y="186"/>
                    </a:lnTo>
                    <a:cubicBezTo>
                      <a:pt x="574" y="156"/>
                      <a:pt x="591" y="96"/>
                      <a:pt x="565" y="49"/>
                    </a:cubicBezTo>
                    <a:cubicBezTo>
                      <a:pt x="545" y="18"/>
                      <a:pt x="512" y="0"/>
                      <a:pt x="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30;p34">
                <a:extLst>
                  <a:ext uri="{FF2B5EF4-FFF2-40B4-BE49-F238E27FC236}">
                    <a16:creationId xmlns:a16="http://schemas.microsoft.com/office/drawing/2014/main" id="{417420FD-F88B-4E00-B492-F68586A43A54}"/>
                  </a:ext>
                </a:extLst>
              </p:cNvPr>
              <p:cNvSpPr/>
              <p:nvPr/>
            </p:nvSpPr>
            <p:spPr>
              <a:xfrm>
                <a:off x="3728494" y="2357589"/>
                <a:ext cx="34268" cy="23947"/>
              </a:xfrm>
              <a:custGeom>
                <a:avLst/>
                <a:gdLst/>
                <a:ahLst/>
                <a:cxnLst/>
                <a:rect l="l" t="t" r="r" b="b"/>
                <a:pathLst>
                  <a:path w="591" h="413" extrusionOk="0">
                    <a:moveTo>
                      <a:pt x="479" y="0"/>
                    </a:moveTo>
                    <a:cubicBezTo>
                      <a:pt x="462" y="0"/>
                      <a:pt x="444" y="5"/>
                      <a:pt x="428" y="15"/>
                    </a:cubicBezTo>
                    <a:lnTo>
                      <a:pt x="65" y="225"/>
                    </a:lnTo>
                    <a:cubicBezTo>
                      <a:pt x="18" y="255"/>
                      <a:pt x="1" y="314"/>
                      <a:pt x="31" y="361"/>
                    </a:cubicBezTo>
                    <a:cubicBezTo>
                      <a:pt x="48" y="391"/>
                      <a:pt x="78" y="408"/>
                      <a:pt x="108" y="413"/>
                    </a:cubicBezTo>
                    <a:cubicBezTo>
                      <a:pt x="129" y="413"/>
                      <a:pt x="146" y="408"/>
                      <a:pt x="163" y="396"/>
                    </a:cubicBezTo>
                    <a:lnTo>
                      <a:pt x="527" y="186"/>
                    </a:lnTo>
                    <a:cubicBezTo>
                      <a:pt x="574" y="156"/>
                      <a:pt x="591" y="96"/>
                      <a:pt x="561" y="49"/>
                    </a:cubicBezTo>
                    <a:cubicBezTo>
                      <a:pt x="544" y="18"/>
                      <a:pt x="512" y="0"/>
                      <a:pt x="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31;p34">
                <a:extLst>
                  <a:ext uri="{FF2B5EF4-FFF2-40B4-BE49-F238E27FC236}">
                    <a16:creationId xmlns:a16="http://schemas.microsoft.com/office/drawing/2014/main" id="{78E22039-7F21-4A18-9539-90ED9EFC508B}"/>
                  </a:ext>
                </a:extLst>
              </p:cNvPr>
              <p:cNvSpPr/>
              <p:nvPr/>
            </p:nvSpPr>
            <p:spPr>
              <a:xfrm>
                <a:off x="3736438" y="2375679"/>
                <a:ext cx="34268" cy="23947"/>
              </a:xfrm>
              <a:custGeom>
                <a:avLst/>
                <a:gdLst/>
                <a:ahLst/>
                <a:cxnLst/>
                <a:rect l="l" t="t" r="r" b="b"/>
                <a:pathLst>
                  <a:path w="591" h="413" extrusionOk="0">
                    <a:moveTo>
                      <a:pt x="479" y="0"/>
                    </a:moveTo>
                    <a:cubicBezTo>
                      <a:pt x="462" y="0"/>
                      <a:pt x="444" y="5"/>
                      <a:pt x="428" y="15"/>
                    </a:cubicBezTo>
                    <a:lnTo>
                      <a:pt x="65" y="225"/>
                    </a:lnTo>
                    <a:cubicBezTo>
                      <a:pt x="18" y="255"/>
                      <a:pt x="1" y="314"/>
                      <a:pt x="31" y="361"/>
                    </a:cubicBezTo>
                    <a:cubicBezTo>
                      <a:pt x="48" y="391"/>
                      <a:pt x="78" y="409"/>
                      <a:pt x="108" y="413"/>
                    </a:cubicBezTo>
                    <a:cubicBezTo>
                      <a:pt x="129" y="413"/>
                      <a:pt x="146" y="409"/>
                      <a:pt x="163" y="396"/>
                    </a:cubicBezTo>
                    <a:lnTo>
                      <a:pt x="526" y="186"/>
                    </a:lnTo>
                    <a:cubicBezTo>
                      <a:pt x="573" y="156"/>
                      <a:pt x="591" y="96"/>
                      <a:pt x="561" y="49"/>
                    </a:cubicBezTo>
                    <a:cubicBezTo>
                      <a:pt x="544" y="18"/>
                      <a:pt x="512" y="0"/>
                      <a:pt x="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32;p34">
                <a:extLst>
                  <a:ext uri="{FF2B5EF4-FFF2-40B4-BE49-F238E27FC236}">
                    <a16:creationId xmlns:a16="http://schemas.microsoft.com/office/drawing/2014/main" id="{68F7344A-36DE-4D43-98BE-73D75EF778A5}"/>
                  </a:ext>
                </a:extLst>
              </p:cNvPr>
              <p:cNvSpPr/>
              <p:nvPr/>
            </p:nvSpPr>
            <p:spPr>
              <a:xfrm>
                <a:off x="3747338" y="2395624"/>
                <a:ext cx="34268" cy="23831"/>
              </a:xfrm>
              <a:custGeom>
                <a:avLst/>
                <a:gdLst/>
                <a:ahLst/>
                <a:cxnLst/>
                <a:rect l="l" t="t" r="r" b="b"/>
                <a:pathLst>
                  <a:path w="591" h="411" extrusionOk="0">
                    <a:moveTo>
                      <a:pt x="479" y="0"/>
                    </a:moveTo>
                    <a:cubicBezTo>
                      <a:pt x="462" y="0"/>
                      <a:pt x="444" y="5"/>
                      <a:pt x="428" y="13"/>
                    </a:cubicBezTo>
                    <a:lnTo>
                      <a:pt x="65" y="227"/>
                    </a:lnTo>
                    <a:cubicBezTo>
                      <a:pt x="18" y="253"/>
                      <a:pt x="1" y="317"/>
                      <a:pt x="31" y="364"/>
                    </a:cubicBezTo>
                    <a:cubicBezTo>
                      <a:pt x="48" y="394"/>
                      <a:pt x="78" y="411"/>
                      <a:pt x="112" y="411"/>
                    </a:cubicBezTo>
                    <a:cubicBezTo>
                      <a:pt x="129" y="411"/>
                      <a:pt x="150" y="406"/>
                      <a:pt x="167" y="398"/>
                    </a:cubicBezTo>
                    <a:lnTo>
                      <a:pt x="527" y="184"/>
                    </a:lnTo>
                    <a:cubicBezTo>
                      <a:pt x="574" y="159"/>
                      <a:pt x="591" y="99"/>
                      <a:pt x="565" y="47"/>
                    </a:cubicBezTo>
                    <a:cubicBezTo>
                      <a:pt x="545" y="16"/>
                      <a:pt x="512" y="0"/>
                      <a:pt x="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33;p34">
                <a:extLst>
                  <a:ext uri="{FF2B5EF4-FFF2-40B4-BE49-F238E27FC236}">
                    <a16:creationId xmlns:a16="http://schemas.microsoft.com/office/drawing/2014/main" id="{5E5DA3EB-DFFE-4287-91D1-F207FBC44CA3}"/>
                  </a:ext>
                </a:extLst>
              </p:cNvPr>
              <p:cNvSpPr/>
              <p:nvPr/>
            </p:nvSpPr>
            <p:spPr>
              <a:xfrm>
                <a:off x="3756499" y="2413599"/>
                <a:ext cx="34268" cy="23831"/>
              </a:xfrm>
              <a:custGeom>
                <a:avLst/>
                <a:gdLst/>
                <a:ahLst/>
                <a:cxnLst/>
                <a:rect l="l" t="t" r="r" b="b"/>
                <a:pathLst>
                  <a:path w="591" h="411" extrusionOk="0">
                    <a:moveTo>
                      <a:pt x="479" y="0"/>
                    </a:moveTo>
                    <a:cubicBezTo>
                      <a:pt x="462" y="0"/>
                      <a:pt x="444" y="5"/>
                      <a:pt x="428" y="15"/>
                    </a:cubicBezTo>
                    <a:lnTo>
                      <a:pt x="65" y="225"/>
                    </a:lnTo>
                    <a:cubicBezTo>
                      <a:pt x="18" y="255"/>
                      <a:pt x="1" y="314"/>
                      <a:pt x="31" y="361"/>
                    </a:cubicBezTo>
                    <a:cubicBezTo>
                      <a:pt x="48" y="391"/>
                      <a:pt x="78" y="409"/>
                      <a:pt x="108" y="409"/>
                    </a:cubicBezTo>
                    <a:cubicBezTo>
                      <a:pt x="113" y="410"/>
                      <a:pt x="118" y="410"/>
                      <a:pt x="123" y="410"/>
                    </a:cubicBezTo>
                    <a:cubicBezTo>
                      <a:pt x="138" y="410"/>
                      <a:pt x="151" y="405"/>
                      <a:pt x="163" y="396"/>
                    </a:cubicBezTo>
                    <a:lnTo>
                      <a:pt x="527" y="186"/>
                    </a:lnTo>
                    <a:cubicBezTo>
                      <a:pt x="574" y="156"/>
                      <a:pt x="591" y="96"/>
                      <a:pt x="561" y="49"/>
                    </a:cubicBezTo>
                    <a:cubicBezTo>
                      <a:pt x="544" y="18"/>
                      <a:pt x="512" y="0"/>
                      <a:pt x="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34;p34">
                <a:extLst>
                  <a:ext uri="{FF2B5EF4-FFF2-40B4-BE49-F238E27FC236}">
                    <a16:creationId xmlns:a16="http://schemas.microsoft.com/office/drawing/2014/main" id="{F4CEFD07-E6DE-4135-BD5D-F2901AD05966}"/>
                  </a:ext>
                </a:extLst>
              </p:cNvPr>
              <p:cNvSpPr/>
              <p:nvPr/>
            </p:nvSpPr>
            <p:spPr>
              <a:xfrm>
                <a:off x="3769139" y="2429254"/>
                <a:ext cx="30325" cy="28643"/>
              </a:xfrm>
              <a:custGeom>
                <a:avLst/>
                <a:gdLst/>
                <a:ahLst/>
                <a:cxnLst/>
                <a:rect l="l" t="t" r="r" b="b"/>
                <a:pathLst>
                  <a:path w="523" h="494" extrusionOk="0">
                    <a:moveTo>
                      <a:pt x="409" y="1"/>
                    </a:moveTo>
                    <a:cubicBezTo>
                      <a:pt x="385" y="1"/>
                      <a:pt x="361" y="9"/>
                      <a:pt x="343" y="27"/>
                    </a:cubicBezTo>
                    <a:lnTo>
                      <a:pt x="39" y="322"/>
                    </a:lnTo>
                    <a:cubicBezTo>
                      <a:pt x="1" y="361"/>
                      <a:pt x="1" y="421"/>
                      <a:pt x="39" y="463"/>
                    </a:cubicBezTo>
                    <a:cubicBezTo>
                      <a:pt x="57" y="480"/>
                      <a:pt x="82" y="489"/>
                      <a:pt x="104" y="493"/>
                    </a:cubicBezTo>
                    <a:cubicBezTo>
                      <a:pt x="129" y="493"/>
                      <a:pt x="159" y="485"/>
                      <a:pt x="180" y="463"/>
                    </a:cubicBezTo>
                    <a:lnTo>
                      <a:pt x="480" y="173"/>
                    </a:lnTo>
                    <a:cubicBezTo>
                      <a:pt x="518" y="134"/>
                      <a:pt x="522" y="70"/>
                      <a:pt x="484" y="32"/>
                    </a:cubicBezTo>
                    <a:cubicBezTo>
                      <a:pt x="464" y="11"/>
                      <a:pt x="436"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35;p34">
                <a:extLst>
                  <a:ext uri="{FF2B5EF4-FFF2-40B4-BE49-F238E27FC236}">
                    <a16:creationId xmlns:a16="http://schemas.microsoft.com/office/drawing/2014/main" id="{F574718C-B0CF-4F52-96B1-DC870CDF6D7B}"/>
                  </a:ext>
                </a:extLst>
              </p:cNvPr>
              <p:cNvSpPr/>
              <p:nvPr/>
            </p:nvSpPr>
            <p:spPr>
              <a:xfrm>
                <a:off x="3787751" y="2438878"/>
                <a:ext cx="23367" cy="33630"/>
              </a:xfrm>
              <a:custGeom>
                <a:avLst/>
                <a:gdLst/>
                <a:ahLst/>
                <a:cxnLst/>
                <a:rect l="l" t="t" r="r" b="b"/>
                <a:pathLst>
                  <a:path w="403" h="580" extrusionOk="0">
                    <a:moveTo>
                      <a:pt x="289" y="0"/>
                    </a:moveTo>
                    <a:cubicBezTo>
                      <a:pt x="251" y="0"/>
                      <a:pt x="217" y="21"/>
                      <a:pt x="201" y="58"/>
                    </a:cubicBezTo>
                    <a:lnTo>
                      <a:pt x="22" y="434"/>
                    </a:lnTo>
                    <a:cubicBezTo>
                      <a:pt x="1" y="485"/>
                      <a:pt x="22" y="545"/>
                      <a:pt x="69" y="567"/>
                    </a:cubicBezTo>
                    <a:cubicBezTo>
                      <a:pt x="82" y="575"/>
                      <a:pt x="95" y="575"/>
                      <a:pt x="107" y="579"/>
                    </a:cubicBezTo>
                    <a:cubicBezTo>
                      <a:pt x="146" y="579"/>
                      <a:pt x="184" y="558"/>
                      <a:pt x="201" y="520"/>
                    </a:cubicBezTo>
                    <a:lnTo>
                      <a:pt x="381" y="139"/>
                    </a:lnTo>
                    <a:cubicBezTo>
                      <a:pt x="402" y="92"/>
                      <a:pt x="381" y="32"/>
                      <a:pt x="334" y="11"/>
                    </a:cubicBezTo>
                    <a:cubicBezTo>
                      <a:pt x="319" y="4"/>
                      <a:pt x="30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36;p34">
                <a:extLst>
                  <a:ext uri="{FF2B5EF4-FFF2-40B4-BE49-F238E27FC236}">
                    <a16:creationId xmlns:a16="http://schemas.microsoft.com/office/drawing/2014/main" id="{EC02B80C-F8F7-4C26-B946-BFAE46064857}"/>
                  </a:ext>
                </a:extLst>
              </p:cNvPr>
              <p:cNvSpPr/>
              <p:nvPr/>
            </p:nvSpPr>
            <p:spPr>
              <a:xfrm>
                <a:off x="3805841" y="2440676"/>
                <a:ext cx="16177" cy="35543"/>
              </a:xfrm>
              <a:custGeom>
                <a:avLst/>
                <a:gdLst/>
                <a:ahLst/>
                <a:cxnLst/>
                <a:rect l="l" t="t" r="r" b="b"/>
                <a:pathLst>
                  <a:path w="279" h="613" extrusionOk="0">
                    <a:moveTo>
                      <a:pt x="105" y="0"/>
                    </a:moveTo>
                    <a:cubicBezTo>
                      <a:pt x="100" y="0"/>
                      <a:pt x="95" y="1"/>
                      <a:pt x="90" y="1"/>
                    </a:cubicBezTo>
                    <a:cubicBezTo>
                      <a:pt x="35" y="10"/>
                      <a:pt x="1" y="61"/>
                      <a:pt x="9" y="117"/>
                    </a:cubicBezTo>
                    <a:lnTo>
                      <a:pt x="73" y="531"/>
                    </a:lnTo>
                    <a:cubicBezTo>
                      <a:pt x="82" y="578"/>
                      <a:pt x="120" y="608"/>
                      <a:pt x="167" y="613"/>
                    </a:cubicBezTo>
                    <a:lnTo>
                      <a:pt x="189" y="613"/>
                    </a:lnTo>
                    <a:cubicBezTo>
                      <a:pt x="244" y="604"/>
                      <a:pt x="278" y="553"/>
                      <a:pt x="270" y="497"/>
                    </a:cubicBezTo>
                    <a:lnTo>
                      <a:pt x="201" y="83"/>
                    </a:lnTo>
                    <a:cubicBezTo>
                      <a:pt x="194" y="36"/>
                      <a:pt x="151" y="0"/>
                      <a:pt x="1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37;p34">
                <a:extLst>
                  <a:ext uri="{FF2B5EF4-FFF2-40B4-BE49-F238E27FC236}">
                    <a16:creationId xmlns:a16="http://schemas.microsoft.com/office/drawing/2014/main" id="{AF62EFA1-7D87-48B1-B89D-E2F76B0CA370}"/>
                  </a:ext>
                </a:extLst>
              </p:cNvPr>
              <p:cNvSpPr/>
              <p:nvPr/>
            </p:nvSpPr>
            <p:spPr>
              <a:xfrm>
                <a:off x="3849965" y="2201503"/>
                <a:ext cx="100194" cy="97353"/>
              </a:xfrm>
              <a:custGeom>
                <a:avLst/>
                <a:gdLst/>
                <a:ahLst/>
                <a:cxnLst/>
                <a:rect l="l" t="t" r="r" b="b"/>
                <a:pathLst>
                  <a:path w="1728" h="1679" extrusionOk="0">
                    <a:moveTo>
                      <a:pt x="863" y="0"/>
                    </a:moveTo>
                    <a:cubicBezTo>
                      <a:pt x="422" y="0"/>
                      <a:pt x="51" y="342"/>
                      <a:pt x="26" y="792"/>
                    </a:cubicBezTo>
                    <a:cubicBezTo>
                      <a:pt x="0" y="1254"/>
                      <a:pt x="351" y="1651"/>
                      <a:pt x="817" y="1677"/>
                    </a:cubicBezTo>
                    <a:cubicBezTo>
                      <a:pt x="833" y="1678"/>
                      <a:pt x="849" y="1678"/>
                      <a:pt x="864" y="1678"/>
                    </a:cubicBezTo>
                    <a:cubicBezTo>
                      <a:pt x="1305" y="1678"/>
                      <a:pt x="1677" y="1336"/>
                      <a:pt x="1702" y="886"/>
                    </a:cubicBezTo>
                    <a:cubicBezTo>
                      <a:pt x="1727" y="425"/>
                      <a:pt x="1377" y="27"/>
                      <a:pt x="911" y="2"/>
                    </a:cubicBezTo>
                    <a:cubicBezTo>
                      <a:pt x="895" y="1"/>
                      <a:pt x="879" y="0"/>
                      <a:pt x="8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38;p34">
                <a:extLst>
                  <a:ext uri="{FF2B5EF4-FFF2-40B4-BE49-F238E27FC236}">
                    <a16:creationId xmlns:a16="http://schemas.microsoft.com/office/drawing/2014/main" id="{B802C1F3-671A-463A-9F5D-1413968AD00B}"/>
                  </a:ext>
                </a:extLst>
              </p:cNvPr>
              <p:cNvSpPr/>
              <p:nvPr/>
            </p:nvSpPr>
            <p:spPr>
              <a:xfrm>
                <a:off x="3908932" y="2188167"/>
                <a:ext cx="21164" cy="34616"/>
              </a:xfrm>
              <a:custGeom>
                <a:avLst/>
                <a:gdLst/>
                <a:ahLst/>
                <a:cxnLst/>
                <a:rect l="l" t="t" r="r" b="b"/>
                <a:pathLst>
                  <a:path w="365" h="597" extrusionOk="0">
                    <a:moveTo>
                      <a:pt x="253" y="0"/>
                    </a:moveTo>
                    <a:cubicBezTo>
                      <a:pt x="212" y="0"/>
                      <a:pt x="173" y="28"/>
                      <a:pt x="159" y="69"/>
                    </a:cubicBezTo>
                    <a:lnTo>
                      <a:pt x="18" y="462"/>
                    </a:lnTo>
                    <a:cubicBezTo>
                      <a:pt x="1" y="518"/>
                      <a:pt x="26" y="573"/>
                      <a:pt x="78" y="591"/>
                    </a:cubicBezTo>
                    <a:cubicBezTo>
                      <a:pt x="90" y="595"/>
                      <a:pt x="103" y="597"/>
                      <a:pt x="116" y="597"/>
                    </a:cubicBezTo>
                    <a:cubicBezTo>
                      <a:pt x="128" y="597"/>
                      <a:pt x="140" y="595"/>
                      <a:pt x="150" y="591"/>
                    </a:cubicBezTo>
                    <a:cubicBezTo>
                      <a:pt x="176" y="578"/>
                      <a:pt x="197" y="556"/>
                      <a:pt x="206" y="531"/>
                    </a:cubicBezTo>
                    <a:lnTo>
                      <a:pt x="343" y="133"/>
                    </a:lnTo>
                    <a:cubicBezTo>
                      <a:pt x="364" y="82"/>
                      <a:pt x="334" y="26"/>
                      <a:pt x="283" y="5"/>
                    </a:cubicBezTo>
                    <a:cubicBezTo>
                      <a:pt x="273" y="2"/>
                      <a:pt x="263" y="0"/>
                      <a:pt x="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39;p34">
                <a:extLst>
                  <a:ext uri="{FF2B5EF4-FFF2-40B4-BE49-F238E27FC236}">
                    <a16:creationId xmlns:a16="http://schemas.microsoft.com/office/drawing/2014/main" id="{724FCC71-AF7F-408E-A97A-666808F3521D}"/>
                  </a:ext>
                </a:extLst>
              </p:cNvPr>
              <p:cNvSpPr/>
              <p:nvPr/>
            </p:nvSpPr>
            <p:spPr>
              <a:xfrm>
                <a:off x="3917630" y="2203880"/>
                <a:ext cx="33746" cy="24759"/>
              </a:xfrm>
              <a:custGeom>
                <a:avLst/>
                <a:gdLst/>
                <a:ahLst/>
                <a:cxnLst/>
                <a:rect l="l" t="t" r="r" b="b"/>
                <a:pathLst>
                  <a:path w="582" h="427" extrusionOk="0">
                    <a:moveTo>
                      <a:pt x="469" y="0"/>
                    </a:moveTo>
                    <a:cubicBezTo>
                      <a:pt x="451" y="0"/>
                      <a:pt x="432" y="5"/>
                      <a:pt x="415" y="16"/>
                    </a:cubicBezTo>
                    <a:lnTo>
                      <a:pt x="60" y="243"/>
                    </a:lnTo>
                    <a:cubicBezTo>
                      <a:pt x="13" y="273"/>
                      <a:pt x="0" y="332"/>
                      <a:pt x="30" y="379"/>
                    </a:cubicBezTo>
                    <a:cubicBezTo>
                      <a:pt x="43" y="401"/>
                      <a:pt x="64" y="414"/>
                      <a:pt x="86" y="422"/>
                    </a:cubicBezTo>
                    <a:cubicBezTo>
                      <a:pt x="94" y="425"/>
                      <a:pt x="103" y="426"/>
                      <a:pt x="113" y="426"/>
                    </a:cubicBezTo>
                    <a:cubicBezTo>
                      <a:pt x="131" y="426"/>
                      <a:pt x="150" y="421"/>
                      <a:pt x="167" y="409"/>
                    </a:cubicBezTo>
                    <a:lnTo>
                      <a:pt x="522" y="183"/>
                    </a:lnTo>
                    <a:cubicBezTo>
                      <a:pt x="569" y="153"/>
                      <a:pt x="582" y="93"/>
                      <a:pt x="552" y="46"/>
                    </a:cubicBezTo>
                    <a:cubicBezTo>
                      <a:pt x="533" y="16"/>
                      <a:pt x="501" y="0"/>
                      <a:pt x="4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40;p34">
                <a:extLst>
                  <a:ext uri="{FF2B5EF4-FFF2-40B4-BE49-F238E27FC236}">
                    <a16:creationId xmlns:a16="http://schemas.microsoft.com/office/drawing/2014/main" id="{CB4A7087-F78F-4C4C-A379-3DAEA7732C76}"/>
                  </a:ext>
                </a:extLst>
              </p:cNvPr>
              <p:cNvSpPr/>
              <p:nvPr/>
            </p:nvSpPr>
            <p:spPr>
              <a:xfrm>
                <a:off x="3927544" y="2225217"/>
                <a:ext cx="36471" cy="16351"/>
              </a:xfrm>
              <a:custGeom>
                <a:avLst/>
                <a:gdLst/>
                <a:ahLst/>
                <a:cxnLst/>
                <a:rect l="l" t="t" r="r" b="b"/>
                <a:pathLst>
                  <a:path w="629" h="282" extrusionOk="0">
                    <a:moveTo>
                      <a:pt x="524" y="0"/>
                    </a:moveTo>
                    <a:cubicBezTo>
                      <a:pt x="516" y="0"/>
                      <a:pt x="508" y="1"/>
                      <a:pt x="500" y="3"/>
                    </a:cubicBezTo>
                    <a:lnTo>
                      <a:pt x="90" y="84"/>
                    </a:lnTo>
                    <a:cubicBezTo>
                      <a:pt x="34" y="97"/>
                      <a:pt x="0" y="148"/>
                      <a:pt x="13" y="200"/>
                    </a:cubicBezTo>
                    <a:cubicBezTo>
                      <a:pt x="17" y="225"/>
                      <a:pt x="30" y="247"/>
                      <a:pt x="47" y="259"/>
                    </a:cubicBezTo>
                    <a:cubicBezTo>
                      <a:pt x="65" y="274"/>
                      <a:pt x="89" y="282"/>
                      <a:pt x="113" y="282"/>
                    </a:cubicBezTo>
                    <a:cubicBezTo>
                      <a:pt x="118" y="282"/>
                      <a:pt x="123" y="281"/>
                      <a:pt x="129" y="281"/>
                    </a:cubicBezTo>
                    <a:lnTo>
                      <a:pt x="539" y="195"/>
                    </a:lnTo>
                    <a:cubicBezTo>
                      <a:pt x="594" y="187"/>
                      <a:pt x="629" y="131"/>
                      <a:pt x="616" y="80"/>
                    </a:cubicBezTo>
                    <a:cubicBezTo>
                      <a:pt x="608" y="32"/>
                      <a:pt x="570" y="0"/>
                      <a:pt x="5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41;p34">
                <a:extLst>
                  <a:ext uri="{FF2B5EF4-FFF2-40B4-BE49-F238E27FC236}">
                    <a16:creationId xmlns:a16="http://schemas.microsoft.com/office/drawing/2014/main" id="{ACDC6FDB-708C-4010-965E-14F8A39D5968}"/>
                  </a:ext>
                </a:extLst>
              </p:cNvPr>
              <p:cNvSpPr/>
              <p:nvPr/>
            </p:nvSpPr>
            <p:spPr>
              <a:xfrm>
                <a:off x="3930038" y="2247076"/>
                <a:ext cx="35949" cy="16583"/>
              </a:xfrm>
              <a:custGeom>
                <a:avLst/>
                <a:gdLst/>
                <a:ahLst/>
                <a:cxnLst/>
                <a:rect l="l" t="t" r="r" b="b"/>
                <a:pathLst>
                  <a:path w="620" h="286" extrusionOk="0">
                    <a:moveTo>
                      <a:pt x="104" y="1"/>
                    </a:moveTo>
                    <a:cubicBezTo>
                      <a:pt x="58" y="1"/>
                      <a:pt x="16" y="33"/>
                      <a:pt x="4" y="83"/>
                    </a:cubicBezTo>
                    <a:cubicBezTo>
                      <a:pt x="0" y="105"/>
                      <a:pt x="4" y="130"/>
                      <a:pt x="13" y="147"/>
                    </a:cubicBezTo>
                    <a:cubicBezTo>
                      <a:pt x="30" y="173"/>
                      <a:pt x="51" y="190"/>
                      <a:pt x="81" y="199"/>
                    </a:cubicBezTo>
                    <a:lnTo>
                      <a:pt x="492" y="284"/>
                    </a:lnTo>
                    <a:cubicBezTo>
                      <a:pt x="497" y="285"/>
                      <a:pt x="503" y="285"/>
                      <a:pt x="509" y="285"/>
                    </a:cubicBezTo>
                    <a:cubicBezTo>
                      <a:pt x="557" y="285"/>
                      <a:pt x="600" y="253"/>
                      <a:pt x="611" y="207"/>
                    </a:cubicBezTo>
                    <a:cubicBezTo>
                      <a:pt x="620" y="152"/>
                      <a:pt x="586" y="100"/>
                      <a:pt x="534" y="88"/>
                    </a:cubicBezTo>
                    <a:lnTo>
                      <a:pt x="120" y="2"/>
                    </a:lnTo>
                    <a:cubicBezTo>
                      <a:pt x="114" y="1"/>
                      <a:pt x="109" y="1"/>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42;p34">
                <a:extLst>
                  <a:ext uri="{FF2B5EF4-FFF2-40B4-BE49-F238E27FC236}">
                    <a16:creationId xmlns:a16="http://schemas.microsoft.com/office/drawing/2014/main" id="{C6A74786-18DB-402B-A96E-8BCD5B20FA63}"/>
                  </a:ext>
                </a:extLst>
              </p:cNvPr>
              <p:cNvSpPr/>
              <p:nvPr/>
            </p:nvSpPr>
            <p:spPr>
              <a:xfrm>
                <a:off x="3926269" y="2259948"/>
                <a:ext cx="30789" cy="27252"/>
              </a:xfrm>
              <a:custGeom>
                <a:avLst/>
                <a:gdLst/>
                <a:ahLst/>
                <a:cxnLst/>
                <a:rect l="l" t="t" r="r" b="b"/>
                <a:pathLst>
                  <a:path w="531" h="470" extrusionOk="0">
                    <a:moveTo>
                      <a:pt x="102" y="1"/>
                    </a:moveTo>
                    <a:cubicBezTo>
                      <a:pt x="74" y="1"/>
                      <a:pt x="46" y="13"/>
                      <a:pt x="27" y="36"/>
                    </a:cubicBezTo>
                    <a:cubicBezTo>
                      <a:pt x="9" y="54"/>
                      <a:pt x="1" y="75"/>
                      <a:pt x="1" y="101"/>
                    </a:cubicBezTo>
                    <a:cubicBezTo>
                      <a:pt x="1" y="126"/>
                      <a:pt x="14" y="156"/>
                      <a:pt x="35" y="173"/>
                    </a:cubicBezTo>
                    <a:lnTo>
                      <a:pt x="356" y="447"/>
                    </a:lnTo>
                    <a:cubicBezTo>
                      <a:pt x="375" y="462"/>
                      <a:pt x="398" y="470"/>
                      <a:pt x="421" y="470"/>
                    </a:cubicBezTo>
                    <a:cubicBezTo>
                      <a:pt x="450" y="470"/>
                      <a:pt x="478" y="458"/>
                      <a:pt x="497" y="434"/>
                    </a:cubicBezTo>
                    <a:cubicBezTo>
                      <a:pt x="531" y="396"/>
                      <a:pt x="527" y="331"/>
                      <a:pt x="484" y="297"/>
                    </a:cubicBezTo>
                    <a:lnTo>
                      <a:pt x="163" y="24"/>
                    </a:lnTo>
                    <a:cubicBezTo>
                      <a:pt x="146" y="8"/>
                      <a:pt x="124" y="1"/>
                      <a:pt x="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43;p34">
                <a:extLst>
                  <a:ext uri="{FF2B5EF4-FFF2-40B4-BE49-F238E27FC236}">
                    <a16:creationId xmlns:a16="http://schemas.microsoft.com/office/drawing/2014/main" id="{0FFD69DA-6E00-4EF7-BB3B-E4AEA530442C}"/>
                  </a:ext>
                </a:extLst>
              </p:cNvPr>
              <p:cNvSpPr/>
              <p:nvPr/>
            </p:nvSpPr>
            <p:spPr>
              <a:xfrm>
                <a:off x="3917108" y="2272472"/>
                <a:ext cx="26846" cy="31311"/>
              </a:xfrm>
              <a:custGeom>
                <a:avLst/>
                <a:gdLst/>
                <a:ahLst/>
                <a:cxnLst/>
                <a:rect l="l" t="t" r="r" b="b"/>
                <a:pathLst>
                  <a:path w="463" h="540" extrusionOk="0">
                    <a:moveTo>
                      <a:pt x="107" y="1"/>
                    </a:moveTo>
                    <a:cubicBezTo>
                      <a:pt x="86" y="1"/>
                      <a:pt x="65" y="7"/>
                      <a:pt x="48" y="21"/>
                    </a:cubicBezTo>
                    <a:cubicBezTo>
                      <a:pt x="26" y="34"/>
                      <a:pt x="14" y="56"/>
                      <a:pt x="9" y="77"/>
                    </a:cubicBezTo>
                    <a:cubicBezTo>
                      <a:pt x="1" y="103"/>
                      <a:pt x="5" y="133"/>
                      <a:pt x="26" y="158"/>
                    </a:cubicBezTo>
                    <a:lnTo>
                      <a:pt x="270" y="500"/>
                    </a:lnTo>
                    <a:cubicBezTo>
                      <a:pt x="291" y="526"/>
                      <a:pt x="321" y="539"/>
                      <a:pt x="351" y="539"/>
                    </a:cubicBezTo>
                    <a:cubicBezTo>
                      <a:pt x="372" y="539"/>
                      <a:pt x="392" y="533"/>
                      <a:pt x="411" y="521"/>
                    </a:cubicBezTo>
                    <a:cubicBezTo>
                      <a:pt x="454" y="487"/>
                      <a:pt x="462" y="427"/>
                      <a:pt x="432" y="380"/>
                    </a:cubicBezTo>
                    <a:lnTo>
                      <a:pt x="185" y="43"/>
                    </a:lnTo>
                    <a:cubicBezTo>
                      <a:pt x="167" y="15"/>
                      <a:pt x="137" y="1"/>
                      <a:pt x="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44;p34">
                <a:extLst>
                  <a:ext uri="{FF2B5EF4-FFF2-40B4-BE49-F238E27FC236}">
                    <a16:creationId xmlns:a16="http://schemas.microsoft.com/office/drawing/2014/main" id="{9ACA3660-407F-4F44-B87B-D6827DAA33F9}"/>
                  </a:ext>
                </a:extLst>
              </p:cNvPr>
              <p:cNvSpPr/>
              <p:nvPr/>
            </p:nvSpPr>
            <p:spPr>
              <a:xfrm>
                <a:off x="3900757" y="2280241"/>
                <a:ext cx="17163" cy="35485"/>
              </a:xfrm>
              <a:custGeom>
                <a:avLst/>
                <a:gdLst/>
                <a:ahLst/>
                <a:cxnLst/>
                <a:rect l="l" t="t" r="r" b="b"/>
                <a:pathLst>
                  <a:path w="296" h="612" extrusionOk="0">
                    <a:moveTo>
                      <a:pt x="108" y="0"/>
                    </a:moveTo>
                    <a:cubicBezTo>
                      <a:pt x="101" y="0"/>
                      <a:pt x="93" y="1"/>
                      <a:pt x="86" y="3"/>
                    </a:cubicBezTo>
                    <a:cubicBezTo>
                      <a:pt x="61" y="7"/>
                      <a:pt x="43" y="20"/>
                      <a:pt x="26" y="37"/>
                    </a:cubicBezTo>
                    <a:cubicBezTo>
                      <a:pt x="9" y="63"/>
                      <a:pt x="1" y="88"/>
                      <a:pt x="9" y="118"/>
                    </a:cubicBezTo>
                    <a:lnTo>
                      <a:pt x="90" y="533"/>
                    </a:lnTo>
                    <a:cubicBezTo>
                      <a:pt x="98" y="579"/>
                      <a:pt x="144" y="611"/>
                      <a:pt x="190" y="611"/>
                    </a:cubicBezTo>
                    <a:cubicBezTo>
                      <a:pt x="195" y="611"/>
                      <a:pt x="201" y="611"/>
                      <a:pt x="206" y="610"/>
                    </a:cubicBezTo>
                    <a:cubicBezTo>
                      <a:pt x="261" y="597"/>
                      <a:pt x="296" y="546"/>
                      <a:pt x="283" y="494"/>
                    </a:cubicBezTo>
                    <a:lnTo>
                      <a:pt x="202" y="80"/>
                    </a:lnTo>
                    <a:cubicBezTo>
                      <a:pt x="194" y="35"/>
                      <a:pt x="15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45;p34">
                <a:extLst>
                  <a:ext uri="{FF2B5EF4-FFF2-40B4-BE49-F238E27FC236}">
                    <a16:creationId xmlns:a16="http://schemas.microsoft.com/office/drawing/2014/main" id="{902182E6-62BB-4DB5-B041-671AD9C12F26}"/>
                  </a:ext>
                </a:extLst>
              </p:cNvPr>
              <p:cNvSpPr/>
              <p:nvPr/>
            </p:nvSpPr>
            <p:spPr>
              <a:xfrm>
                <a:off x="3872984" y="2280995"/>
                <a:ext cx="22381" cy="34094"/>
              </a:xfrm>
              <a:custGeom>
                <a:avLst/>
                <a:gdLst/>
                <a:ahLst/>
                <a:cxnLst/>
                <a:rect l="l" t="t" r="r" b="b"/>
                <a:pathLst>
                  <a:path w="386" h="588" extrusionOk="0">
                    <a:moveTo>
                      <a:pt x="279" y="0"/>
                    </a:moveTo>
                    <a:cubicBezTo>
                      <a:pt x="267" y="0"/>
                      <a:pt x="255" y="3"/>
                      <a:pt x="245" y="7"/>
                    </a:cubicBezTo>
                    <a:cubicBezTo>
                      <a:pt x="219" y="15"/>
                      <a:pt x="193" y="33"/>
                      <a:pt x="185" y="62"/>
                    </a:cubicBezTo>
                    <a:lnTo>
                      <a:pt x="22" y="447"/>
                    </a:lnTo>
                    <a:cubicBezTo>
                      <a:pt x="1" y="498"/>
                      <a:pt x="27" y="558"/>
                      <a:pt x="74" y="580"/>
                    </a:cubicBezTo>
                    <a:cubicBezTo>
                      <a:pt x="86" y="585"/>
                      <a:pt x="99" y="587"/>
                      <a:pt x="111" y="587"/>
                    </a:cubicBezTo>
                    <a:cubicBezTo>
                      <a:pt x="151" y="587"/>
                      <a:pt x="190" y="563"/>
                      <a:pt x="206" y="524"/>
                    </a:cubicBezTo>
                    <a:lnTo>
                      <a:pt x="364" y="139"/>
                    </a:lnTo>
                    <a:cubicBezTo>
                      <a:pt x="386" y="88"/>
                      <a:pt x="364" y="28"/>
                      <a:pt x="313" y="7"/>
                    </a:cubicBezTo>
                    <a:cubicBezTo>
                      <a:pt x="302" y="3"/>
                      <a:pt x="291" y="0"/>
                      <a:pt x="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46;p34">
                <a:extLst>
                  <a:ext uri="{FF2B5EF4-FFF2-40B4-BE49-F238E27FC236}">
                    <a16:creationId xmlns:a16="http://schemas.microsoft.com/office/drawing/2014/main" id="{A31B1008-C33A-411A-8C79-353D4A7ADBF2}"/>
                  </a:ext>
                </a:extLst>
              </p:cNvPr>
              <p:cNvSpPr/>
              <p:nvPr/>
            </p:nvSpPr>
            <p:spPr>
              <a:xfrm>
                <a:off x="3849443" y="2272936"/>
                <a:ext cx="31079" cy="27890"/>
              </a:xfrm>
              <a:custGeom>
                <a:avLst/>
                <a:gdLst/>
                <a:ahLst/>
                <a:cxnLst/>
                <a:rect l="l" t="t" r="r" b="b"/>
                <a:pathLst>
                  <a:path w="536" h="481" extrusionOk="0">
                    <a:moveTo>
                      <a:pt x="437" y="1"/>
                    </a:moveTo>
                    <a:cubicBezTo>
                      <a:pt x="411" y="1"/>
                      <a:pt x="381" y="5"/>
                      <a:pt x="360" y="26"/>
                    </a:cubicBezTo>
                    <a:lnTo>
                      <a:pt x="48" y="308"/>
                    </a:lnTo>
                    <a:cubicBezTo>
                      <a:pt x="5" y="343"/>
                      <a:pt x="1" y="407"/>
                      <a:pt x="39" y="445"/>
                    </a:cubicBezTo>
                    <a:cubicBezTo>
                      <a:pt x="58" y="468"/>
                      <a:pt x="85" y="480"/>
                      <a:pt x="112" y="480"/>
                    </a:cubicBezTo>
                    <a:cubicBezTo>
                      <a:pt x="135" y="480"/>
                      <a:pt x="158" y="471"/>
                      <a:pt x="176" y="454"/>
                    </a:cubicBezTo>
                    <a:lnTo>
                      <a:pt x="492" y="176"/>
                    </a:lnTo>
                    <a:cubicBezTo>
                      <a:pt x="531" y="137"/>
                      <a:pt x="535" y="78"/>
                      <a:pt x="501" y="35"/>
                    </a:cubicBezTo>
                    <a:cubicBezTo>
                      <a:pt x="484" y="18"/>
                      <a:pt x="462" y="5"/>
                      <a:pt x="4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47;p34">
                <a:extLst>
                  <a:ext uri="{FF2B5EF4-FFF2-40B4-BE49-F238E27FC236}">
                    <a16:creationId xmlns:a16="http://schemas.microsoft.com/office/drawing/2014/main" id="{1D5FE480-6284-47D9-8936-249574295008}"/>
                  </a:ext>
                </a:extLst>
              </p:cNvPr>
              <p:cNvSpPr/>
              <p:nvPr/>
            </p:nvSpPr>
            <p:spPr>
              <a:xfrm>
                <a:off x="3835064" y="2259948"/>
                <a:ext cx="36529" cy="17163"/>
              </a:xfrm>
              <a:custGeom>
                <a:avLst/>
                <a:gdLst/>
                <a:ahLst/>
                <a:cxnLst/>
                <a:rect l="l" t="t" r="r" b="b"/>
                <a:pathLst>
                  <a:path w="630" h="296" extrusionOk="0">
                    <a:moveTo>
                      <a:pt x="518" y="1"/>
                    </a:moveTo>
                    <a:cubicBezTo>
                      <a:pt x="511" y="1"/>
                      <a:pt x="504" y="1"/>
                      <a:pt x="497" y="2"/>
                    </a:cubicBezTo>
                    <a:lnTo>
                      <a:pt x="86" y="96"/>
                    </a:lnTo>
                    <a:cubicBezTo>
                      <a:pt x="35" y="109"/>
                      <a:pt x="1" y="165"/>
                      <a:pt x="14" y="216"/>
                    </a:cubicBezTo>
                    <a:cubicBezTo>
                      <a:pt x="25" y="264"/>
                      <a:pt x="64" y="296"/>
                      <a:pt x="110" y="296"/>
                    </a:cubicBezTo>
                    <a:cubicBezTo>
                      <a:pt x="118" y="296"/>
                      <a:pt x="126" y="295"/>
                      <a:pt x="133" y="293"/>
                    </a:cubicBezTo>
                    <a:lnTo>
                      <a:pt x="544" y="199"/>
                    </a:lnTo>
                    <a:cubicBezTo>
                      <a:pt x="595" y="186"/>
                      <a:pt x="629" y="131"/>
                      <a:pt x="616" y="79"/>
                    </a:cubicBezTo>
                    <a:cubicBezTo>
                      <a:pt x="612" y="54"/>
                      <a:pt x="595" y="32"/>
                      <a:pt x="578" y="19"/>
                    </a:cubicBezTo>
                    <a:cubicBezTo>
                      <a:pt x="562" y="6"/>
                      <a:pt x="540" y="1"/>
                      <a:pt x="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48;p34">
                <a:extLst>
                  <a:ext uri="{FF2B5EF4-FFF2-40B4-BE49-F238E27FC236}">
                    <a16:creationId xmlns:a16="http://schemas.microsoft.com/office/drawing/2014/main" id="{B9451298-5EB2-4A0C-85B7-15D26E058D90}"/>
                  </a:ext>
                </a:extLst>
              </p:cNvPr>
              <p:cNvSpPr/>
              <p:nvPr/>
            </p:nvSpPr>
            <p:spPr>
              <a:xfrm>
                <a:off x="3834368" y="2239191"/>
                <a:ext cx="35949" cy="13742"/>
              </a:xfrm>
              <a:custGeom>
                <a:avLst/>
                <a:gdLst/>
                <a:ahLst/>
                <a:cxnLst/>
                <a:rect l="l" t="t" r="r" b="b"/>
                <a:pathLst>
                  <a:path w="620" h="237" extrusionOk="0">
                    <a:moveTo>
                      <a:pt x="103" y="1"/>
                    </a:moveTo>
                    <a:cubicBezTo>
                      <a:pt x="51" y="1"/>
                      <a:pt x="8" y="38"/>
                      <a:pt x="4" y="91"/>
                    </a:cubicBezTo>
                    <a:cubicBezTo>
                      <a:pt x="0" y="147"/>
                      <a:pt x="39" y="194"/>
                      <a:pt x="94" y="198"/>
                    </a:cubicBezTo>
                    <a:lnTo>
                      <a:pt x="513" y="236"/>
                    </a:lnTo>
                    <a:cubicBezTo>
                      <a:pt x="516" y="237"/>
                      <a:pt x="518" y="237"/>
                      <a:pt x="521" y="237"/>
                    </a:cubicBezTo>
                    <a:cubicBezTo>
                      <a:pt x="573" y="237"/>
                      <a:pt x="616" y="195"/>
                      <a:pt x="620" y="147"/>
                    </a:cubicBezTo>
                    <a:cubicBezTo>
                      <a:pt x="620" y="121"/>
                      <a:pt x="616" y="95"/>
                      <a:pt x="603" y="78"/>
                    </a:cubicBezTo>
                    <a:cubicBezTo>
                      <a:pt x="586" y="57"/>
                      <a:pt x="560" y="40"/>
                      <a:pt x="530" y="40"/>
                    </a:cubicBezTo>
                    <a:lnTo>
                      <a:pt x="111" y="1"/>
                    </a:lnTo>
                    <a:cubicBezTo>
                      <a:pt x="108" y="1"/>
                      <a:pt x="106" y="1"/>
                      <a:pt x="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49;p34">
                <a:extLst>
                  <a:ext uri="{FF2B5EF4-FFF2-40B4-BE49-F238E27FC236}">
                    <a16:creationId xmlns:a16="http://schemas.microsoft.com/office/drawing/2014/main" id="{86653C45-8410-45AA-B340-F1BBF603AC87}"/>
                  </a:ext>
                </a:extLst>
              </p:cNvPr>
              <p:cNvSpPr/>
              <p:nvPr/>
            </p:nvSpPr>
            <p:spPr>
              <a:xfrm>
                <a:off x="3838543" y="2213099"/>
                <a:ext cx="34036" cy="22903"/>
              </a:xfrm>
              <a:custGeom>
                <a:avLst/>
                <a:gdLst/>
                <a:ahLst/>
                <a:cxnLst/>
                <a:rect l="l" t="t" r="r" b="b"/>
                <a:pathLst>
                  <a:path w="587" h="395" extrusionOk="0">
                    <a:moveTo>
                      <a:pt x="116" y="0"/>
                    </a:moveTo>
                    <a:cubicBezTo>
                      <a:pt x="80" y="0"/>
                      <a:pt x="45" y="20"/>
                      <a:pt x="26" y="54"/>
                    </a:cubicBezTo>
                    <a:cubicBezTo>
                      <a:pt x="1" y="101"/>
                      <a:pt x="18" y="161"/>
                      <a:pt x="65" y="186"/>
                    </a:cubicBezTo>
                    <a:lnTo>
                      <a:pt x="437" y="383"/>
                    </a:lnTo>
                    <a:cubicBezTo>
                      <a:pt x="453" y="391"/>
                      <a:pt x="470" y="395"/>
                      <a:pt x="486" y="395"/>
                    </a:cubicBezTo>
                    <a:cubicBezTo>
                      <a:pt x="522" y="395"/>
                      <a:pt x="556" y="377"/>
                      <a:pt x="574" y="344"/>
                    </a:cubicBezTo>
                    <a:cubicBezTo>
                      <a:pt x="582" y="323"/>
                      <a:pt x="586" y="297"/>
                      <a:pt x="582" y="276"/>
                    </a:cubicBezTo>
                    <a:cubicBezTo>
                      <a:pt x="574" y="246"/>
                      <a:pt x="556" y="225"/>
                      <a:pt x="531" y="208"/>
                    </a:cubicBezTo>
                    <a:lnTo>
                      <a:pt x="159" y="11"/>
                    </a:lnTo>
                    <a:cubicBezTo>
                      <a:pt x="145" y="3"/>
                      <a:pt x="130"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50;p34">
                <a:extLst>
                  <a:ext uri="{FF2B5EF4-FFF2-40B4-BE49-F238E27FC236}">
                    <a16:creationId xmlns:a16="http://schemas.microsoft.com/office/drawing/2014/main" id="{F4BB4C6D-DEDB-4DC1-9D6D-5B9CE4D937EA}"/>
                  </a:ext>
                </a:extLst>
              </p:cNvPr>
              <p:cNvSpPr/>
              <p:nvPr/>
            </p:nvSpPr>
            <p:spPr>
              <a:xfrm>
                <a:off x="3858662" y="2189849"/>
                <a:ext cx="27542" cy="30615"/>
              </a:xfrm>
              <a:custGeom>
                <a:avLst/>
                <a:gdLst/>
                <a:ahLst/>
                <a:cxnLst/>
                <a:rect l="l" t="t" r="r" b="b"/>
                <a:pathLst>
                  <a:path w="475" h="528" extrusionOk="0">
                    <a:moveTo>
                      <a:pt x="115" y="0"/>
                    </a:moveTo>
                    <a:cubicBezTo>
                      <a:pt x="93" y="0"/>
                      <a:pt x="70" y="8"/>
                      <a:pt x="51" y="23"/>
                    </a:cubicBezTo>
                    <a:cubicBezTo>
                      <a:pt x="9" y="57"/>
                      <a:pt x="0" y="117"/>
                      <a:pt x="34" y="160"/>
                    </a:cubicBezTo>
                    <a:lnTo>
                      <a:pt x="295" y="489"/>
                    </a:lnTo>
                    <a:cubicBezTo>
                      <a:pt x="315" y="514"/>
                      <a:pt x="345" y="527"/>
                      <a:pt x="375" y="527"/>
                    </a:cubicBezTo>
                    <a:cubicBezTo>
                      <a:pt x="397" y="527"/>
                      <a:pt x="418" y="520"/>
                      <a:pt x="436" y="506"/>
                    </a:cubicBezTo>
                    <a:cubicBezTo>
                      <a:pt x="453" y="489"/>
                      <a:pt x="466" y="468"/>
                      <a:pt x="470" y="446"/>
                    </a:cubicBezTo>
                    <a:cubicBezTo>
                      <a:pt x="474" y="421"/>
                      <a:pt x="470" y="391"/>
                      <a:pt x="453" y="365"/>
                    </a:cubicBezTo>
                    <a:lnTo>
                      <a:pt x="188" y="36"/>
                    </a:lnTo>
                    <a:cubicBezTo>
                      <a:pt x="169" y="12"/>
                      <a:pt x="142" y="0"/>
                      <a:pt x="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51;p34">
                <a:extLst>
                  <a:ext uri="{FF2B5EF4-FFF2-40B4-BE49-F238E27FC236}">
                    <a16:creationId xmlns:a16="http://schemas.microsoft.com/office/drawing/2014/main" id="{929C4409-C97C-4A36-A5C1-2DE733C3B428}"/>
                  </a:ext>
                </a:extLst>
              </p:cNvPr>
              <p:cNvSpPr/>
              <p:nvPr/>
            </p:nvSpPr>
            <p:spPr>
              <a:xfrm>
                <a:off x="3889103" y="2181963"/>
                <a:ext cx="12698" cy="35775"/>
              </a:xfrm>
              <a:custGeom>
                <a:avLst/>
                <a:gdLst/>
                <a:ahLst/>
                <a:cxnLst/>
                <a:rect l="l" t="t" r="r" b="b"/>
                <a:pathLst>
                  <a:path w="219" h="617" extrusionOk="0">
                    <a:moveTo>
                      <a:pt x="106" y="1"/>
                    </a:moveTo>
                    <a:cubicBezTo>
                      <a:pt x="104" y="1"/>
                      <a:pt x="101" y="1"/>
                      <a:pt x="99" y="1"/>
                    </a:cubicBezTo>
                    <a:cubicBezTo>
                      <a:pt x="44" y="1"/>
                      <a:pt x="1" y="48"/>
                      <a:pt x="1" y="103"/>
                    </a:cubicBezTo>
                    <a:lnTo>
                      <a:pt x="18" y="522"/>
                    </a:lnTo>
                    <a:cubicBezTo>
                      <a:pt x="22" y="575"/>
                      <a:pt x="61" y="617"/>
                      <a:pt x="113" y="617"/>
                    </a:cubicBezTo>
                    <a:cubicBezTo>
                      <a:pt x="115" y="617"/>
                      <a:pt x="118" y="617"/>
                      <a:pt x="120" y="616"/>
                    </a:cubicBezTo>
                    <a:cubicBezTo>
                      <a:pt x="146" y="616"/>
                      <a:pt x="167" y="608"/>
                      <a:pt x="185" y="591"/>
                    </a:cubicBezTo>
                    <a:cubicBezTo>
                      <a:pt x="206" y="574"/>
                      <a:pt x="219" y="544"/>
                      <a:pt x="214" y="514"/>
                    </a:cubicBezTo>
                    <a:lnTo>
                      <a:pt x="202" y="95"/>
                    </a:lnTo>
                    <a:cubicBezTo>
                      <a:pt x="198" y="42"/>
                      <a:pt x="155" y="1"/>
                      <a:pt x="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52;p34">
                <a:extLst>
                  <a:ext uri="{FF2B5EF4-FFF2-40B4-BE49-F238E27FC236}">
                    <a16:creationId xmlns:a16="http://schemas.microsoft.com/office/drawing/2014/main" id="{4DB08FD6-9580-4489-BD34-55ED0D658C92}"/>
                  </a:ext>
                </a:extLst>
              </p:cNvPr>
              <p:cNvSpPr/>
              <p:nvPr/>
            </p:nvSpPr>
            <p:spPr>
              <a:xfrm>
                <a:off x="3904468" y="2355907"/>
                <a:ext cx="64998" cy="62853"/>
              </a:xfrm>
              <a:custGeom>
                <a:avLst/>
                <a:gdLst/>
                <a:ahLst/>
                <a:cxnLst/>
                <a:rect l="l" t="t" r="r" b="b"/>
                <a:pathLst>
                  <a:path w="1121" h="1084" extrusionOk="0">
                    <a:moveTo>
                      <a:pt x="559" y="1"/>
                    </a:moveTo>
                    <a:cubicBezTo>
                      <a:pt x="274" y="1"/>
                      <a:pt x="34" y="222"/>
                      <a:pt x="18" y="510"/>
                    </a:cubicBezTo>
                    <a:cubicBezTo>
                      <a:pt x="1" y="809"/>
                      <a:pt x="232" y="1066"/>
                      <a:pt x="531" y="1083"/>
                    </a:cubicBezTo>
                    <a:cubicBezTo>
                      <a:pt x="541" y="1084"/>
                      <a:pt x="552" y="1084"/>
                      <a:pt x="562" y="1084"/>
                    </a:cubicBezTo>
                    <a:cubicBezTo>
                      <a:pt x="848" y="1084"/>
                      <a:pt x="1087" y="859"/>
                      <a:pt x="1104" y="574"/>
                    </a:cubicBezTo>
                    <a:cubicBezTo>
                      <a:pt x="1121" y="275"/>
                      <a:pt x="890" y="19"/>
                      <a:pt x="591" y="1"/>
                    </a:cubicBezTo>
                    <a:cubicBezTo>
                      <a:pt x="580" y="1"/>
                      <a:pt x="569" y="1"/>
                      <a:pt x="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53;p34">
                <a:extLst>
                  <a:ext uri="{FF2B5EF4-FFF2-40B4-BE49-F238E27FC236}">
                    <a16:creationId xmlns:a16="http://schemas.microsoft.com/office/drawing/2014/main" id="{D53BE6E0-3791-4C85-AB84-40758D57AFE1}"/>
                  </a:ext>
                </a:extLst>
              </p:cNvPr>
              <p:cNvSpPr/>
              <p:nvPr/>
            </p:nvSpPr>
            <p:spPr>
              <a:xfrm>
                <a:off x="3942677" y="2347268"/>
                <a:ext cx="13684" cy="22323"/>
              </a:xfrm>
              <a:custGeom>
                <a:avLst/>
                <a:gdLst/>
                <a:ahLst/>
                <a:cxnLst/>
                <a:rect l="l" t="t" r="r" b="b"/>
                <a:pathLst>
                  <a:path w="236" h="385" extrusionOk="0">
                    <a:moveTo>
                      <a:pt x="160" y="1"/>
                    </a:moveTo>
                    <a:cubicBezTo>
                      <a:pt x="134" y="1"/>
                      <a:pt x="109" y="17"/>
                      <a:pt x="103" y="44"/>
                    </a:cubicBezTo>
                    <a:lnTo>
                      <a:pt x="13" y="300"/>
                    </a:lnTo>
                    <a:cubicBezTo>
                      <a:pt x="0" y="334"/>
                      <a:pt x="17" y="368"/>
                      <a:pt x="51" y="381"/>
                    </a:cubicBezTo>
                    <a:cubicBezTo>
                      <a:pt x="60" y="383"/>
                      <a:pt x="67" y="385"/>
                      <a:pt x="75" y="385"/>
                    </a:cubicBezTo>
                    <a:cubicBezTo>
                      <a:pt x="82" y="385"/>
                      <a:pt x="90" y="383"/>
                      <a:pt x="98" y="381"/>
                    </a:cubicBezTo>
                    <a:cubicBezTo>
                      <a:pt x="111" y="373"/>
                      <a:pt x="128" y="360"/>
                      <a:pt x="133" y="343"/>
                    </a:cubicBezTo>
                    <a:lnTo>
                      <a:pt x="222" y="86"/>
                    </a:lnTo>
                    <a:cubicBezTo>
                      <a:pt x="235" y="52"/>
                      <a:pt x="218" y="18"/>
                      <a:pt x="184" y="5"/>
                    </a:cubicBezTo>
                    <a:cubicBezTo>
                      <a:pt x="176" y="2"/>
                      <a:pt x="168" y="1"/>
                      <a:pt x="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54;p34">
                <a:extLst>
                  <a:ext uri="{FF2B5EF4-FFF2-40B4-BE49-F238E27FC236}">
                    <a16:creationId xmlns:a16="http://schemas.microsoft.com/office/drawing/2014/main" id="{4BD58D6E-CF47-4D9D-987A-E3C701ED97F7}"/>
                  </a:ext>
                </a:extLst>
              </p:cNvPr>
              <p:cNvSpPr/>
              <p:nvPr/>
            </p:nvSpPr>
            <p:spPr>
              <a:xfrm>
                <a:off x="3948360" y="2357415"/>
                <a:ext cx="21627" cy="16003"/>
              </a:xfrm>
              <a:custGeom>
                <a:avLst/>
                <a:gdLst/>
                <a:ahLst/>
                <a:cxnLst/>
                <a:rect l="l" t="t" r="r" b="b"/>
                <a:pathLst>
                  <a:path w="373" h="276" extrusionOk="0">
                    <a:moveTo>
                      <a:pt x="298" y="1"/>
                    </a:moveTo>
                    <a:cubicBezTo>
                      <a:pt x="287" y="1"/>
                      <a:pt x="276" y="4"/>
                      <a:pt x="265" y="10"/>
                    </a:cubicBezTo>
                    <a:lnTo>
                      <a:pt x="39" y="155"/>
                    </a:lnTo>
                    <a:cubicBezTo>
                      <a:pt x="9" y="176"/>
                      <a:pt x="0" y="215"/>
                      <a:pt x="17" y="245"/>
                    </a:cubicBezTo>
                    <a:cubicBezTo>
                      <a:pt x="26" y="258"/>
                      <a:pt x="39" y="266"/>
                      <a:pt x="56" y="270"/>
                    </a:cubicBezTo>
                    <a:cubicBezTo>
                      <a:pt x="62" y="274"/>
                      <a:pt x="69" y="275"/>
                      <a:pt x="76" y="275"/>
                    </a:cubicBezTo>
                    <a:cubicBezTo>
                      <a:pt x="86" y="275"/>
                      <a:pt x="97" y="271"/>
                      <a:pt x="107" y="266"/>
                    </a:cubicBezTo>
                    <a:lnTo>
                      <a:pt x="334" y="121"/>
                    </a:lnTo>
                    <a:cubicBezTo>
                      <a:pt x="364" y="99"/>
                      <a:pt x="372" y="61"/>
                      <a:pt x="355" y="31"/>
                    </a:cubicBezTo>
                    <a:cubicBezTo>
                      <a:pt x="341" y="11"/>
                      <a:pt x="320" y="1"/>
                      <a:pt x="2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55;p34">
                <a:extLst>
                  <a:ext uri="{FF2B5EF4-FFF2-40B4-BE49-F238E27FC236}">
                    <a16:creationId xmlns:a16="http://schemas.microsoft.com/office/drawing/2014/main" id="{74A68CB8-F9F8-4807-A7E0-2A0F752A514C}"/>
                  </a:ext>
                </a:extLst>
              </p:cNvPr>
              <p:cNvSpPr/>
              <p:nvPr/>
            </p:nvSpPr>
            <p:spPr>
              <a:xfrm>
                <a:off x="3954796" y="2371214"/>
                <a:ext cx="23367" cy="10437"/>
              </a:xfrm>
              <a:custGeom>
                <a:avLst/>
                <a:gdLst/>
                <a:ahLst/>
                <a:cxnLst/>
                <a:rect l="l" t="t" r="r" b="b"/>
                <a:pathLst>
                  <a:path w="403" h="180" extrusionOk="0">
                    <a:moveTo>
                      <a:pt x="336" y="1"/>
                    </a:moveTo>
                    <a:cubicBezTo>
                      <a:pt x="331" y="1"/>
                      <a:pt x="326" y="1"/>
                      <a:pt x="321" y="3"/>
                    </a:cubicBezTo>
                    <a:lnTo>
                      <a:pt x="56" y="54"/>
                    </a:lnTo>
                    <a:cubicBezTo>
                      <a:pt x="22" y="62"/>
                      <a:pt x="0" y="97"/>
                      <a:pt x="5" y="131"/>
                    </a:cubicBezTo>
                    <a:cubicBezTo>
                      <a:pt x="9" y="144"/>
                      <a:pt x="18" y="156"/>
                      <a:pt x="30" y="169"/>
                    </a:cubicBezTo>
                    <a:cubicBezTo>
                      <a:pt x="40" y="175"/>
                      <a:pt x="51" y="179"/>
                      <a:pt x="65" y="179"/>
                    </a:cubicBezTo>
                    <a:cubicBezTo>
                      <a:pt x="71" y="179"/>
                      <a:pt x="76" y="179"/>
                      <a:pt x="82" y="178"/>
                    </a:cubicBezTo>
                    <a:lnTo>
                      <a:pt x="347" y="126"/>
                    </a:lnTo>
                    <a:cubicBezTo>
                      <a:pt x="381" y="118"/>
                      <a:pt x="402" y="84"/>
                      <a:pt x="398" y="50"/>
                    </a:cubicBezTo>
                    <a:cubicBezTo>
                      <a:pt x="391" y="20"/>
                      <a:pt x="365" y="1"/>
                      <a:pt x="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56;p34">
                <a:extLst>
                  <a:ext uri="{FF2B5EF4-FFF2-40B4-BE49-F238E27FC236}">
                    <a16:creationId xmlns:a16="http://schemas.microsoft.com/office/drawing/2014/main" id="{1A9A6A5C-CCA0-4FF0-849F-939CFC20EEEA}"/>
                  </a:ext>
                </a:extLst>
              </p:cNvPr>
              <p:cNvSpPr/>
              <p:nvPr/>
            </p:nvSpPr>
            <p:spPr>
              <a:xfrm>
                <a:off x="3956303" y="2385362"/>
                <a:ext cx="23309" cy="10669"/>
              </a:xfrm>
              <a:custGeom>
                <a:avLst/>
                <a:gdLst/>
                <a:ahLst/>
                <a:cxnLst/>
                <a:rect l="l" t="t" r="r" b="b"/>
                <a:pathLst>
                  <a:path w="402" h="184" extrusionOk="0">
                    <a:moveTo>
                      <a:pt x="62" y="0"/>
                    </a:moveTo>
                    <a:cubicBezTo>
                      <a:pt x="33" y="0"/>
                      <a:pt x="8" y="20"/>
                      <a:pt x="4" y="49"/>
                    </a:cubicBezTo>
                    <a:cubicBezTo>
                      <a:pt x="0" y="66"/>
                      <a:pt x="4" y="83"/>
                      <a:pt x="9" y="96"/>
                    </a:cubicBezTo>
                    <a:cubicBezTo>
                      <a:pt x="17" y="109"/>
                      <a:pt x="34" y="122"/>
                      <a:pt x="51" y="126"/>
                    </a:cubicBezTo>
                    <a:lnTo>
                      <a:pt x="316" y="182"/>
                    </a:lnTo>
                    <a:cubicBezTo>
                      <a:pt x="322" y="183"/>
                      <a:pt x="326" y="183"/>
                      <a:pt x="331" y="183"/>
                    </a:cubicBezTo>
                    <a:cubicBezTo>
                      <a:pt x="362" y="183"/>
                      <a:pt x="386" y="160"/>
                      <a:pt x="393" y="130"/>
                    </a:cubicBezTo>
                    <a:cubicBezTo>
                      <a:pt x="402" y="96"/>
                      <a:pt x="381" y="62"/>
                      <a:pt x="342" y="58"/>
                    </a:cubicBezTo>
                    <a:lnTo>
                      <a:pt x="77" y="2"/>
                    </a:lnTo>
                    <a:cubicBezTo>
                      <a:pt x="72" y="1"/>
                      <a:pt x="67" y="0"/>
                      <a:pt x="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57;p34">
                <a:extLst>
                  <a:ext uri="{FF2B5EF4-FFF2-40B4-BE49-F238E27FC236}">
                    <a16:creationId xmlns:a16="http://schemas.microsoft.com/office/drawing/2014/main" id="{CB0392C8-5A3D-44DB-B8D7-DBC22EDE04A8}"/>
                  </a:ext>
                </a:extLst>
              </p:cNvPr>
              <p:cNvSpPr/>
              <p:nvPr/>
            </p:nvSpPr>
            <p:spPr>
              <a:xfrm>
                <a:off x="3953810" y="2393595"/>
                <a:ext cx="20120" cy="17685"/>
              </a:xfrm>
              <a:custGeom>
                <a:avLst/>
                <a:gdLst/>
                <a:ahLst/>
                <a:cxnLst/>
                <a:rect l="l" t="t" r="r" b="b"/>
                <a:pathLst>
                  <a:path w="347" h="305" extrusionOk="0">
                    <a:moveTo>
                      <a:pt x="68" y="0"/>
                    </a:moveTo>
                    <a:cubicBezTo>
                      <a:pt x="49" y="0"/>
                      <a:pt x="30" y="8"/>
                      <a:pt x="17" y="23"/>
                    </a:cubicBezTo>
                    <a:cubicBezTo>
                      <a:pt x="9" y="35"/>
                      <a:pt x="0" y="48"/>
                      <a:pt x="5" y="65"/>
                    </a:cubicBezTo>
                    <a:cubicBezTo>
                      <a:pt x="5" y="82"/>
                      <a:pt x="9" y="100"/>
                      <a:pt x="26" y="112"/>
                    </a:cubicBezTo>
                    <a:lnTo>
                      <a:pt x="231" y="288"/>
                    </a:lnTo>
                    <a:cubicBezTo>
                      <a:pt x="243" y="299"/>
                      <a:pt x="257" y="304"/>
                      <a:pt x="272" y="304"/>
                    </a:cubicBezTo>
                    <a:cubicBezTo>
                      <a:pt x="291" y="304"/>
                      <a:pt x="309" y="296"/>
                      <a:pt x="321" y="279"/>
                    </a:cubicBezTo>
                    <a:cubicBezTo>
                      <a:pt x="347" y="253"/>
                      <a:pt x="342" y="215"/>
                      <a:pt x="312" y="189"/>
                    </a:cubicBezTo>
                    <a:lnTo>
                      <a:pt x="107" y="14"/>
                    </a:lnTo>
                    <a:cubicBezTo>
                      <a:pt x="96" y="5"/>
                      <a:pt x="82" y="0"/>
                      <a:pt x="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58;p34">
                <a:extLst>
                  <a:ext uri="{FF2B5EF4-FFF2-40B4-BE49-F238E27FC236}">
                    <a16:creationId xmlns:a16="http://schemas.microsoft.com/office/drawing/2014/main" id="{9DA4372C-7F15-40CE-8843-E4AC8C212999}"/>
                  </a:ext>
                </a:extLst>
              </p:cNvPr>
              <p:cNvSpPr/>
              <p:nvPr/>
            </p:nvSpPr>
            <p:spPr>
              <a:xfrm>
                <a:off x="3948128" y="2401712"/>
                <a:ext cx="17105" cy="20178"/>
              </a:xfrm>
              <a:custGeom>
                <a:avLst/>
                <a:gdLst/>
                <a:ahLst/>
                <a:cxnLst/>
                <a:rect l="l" t="t" r="r" b="b"/>
                <a:pathLst>
                  <a:path w="295" h="348" extrusionOk="0">
                    <a:moveTo>
                      <a:pt x="63" y="1"/>
                    </a:moveTo>
                    <a:cubicBezTo>
                      <a:pt x="50" y="1"/>
                      <a:pt x="37" y="4"/>
                      <a:pt x="26" y="11"/>
                    </a:cubicBezTo>
                    <a:cubicBezTo>
                      <a:pt x="13" y="24"/>
                      <a:pt x="4" y="36"/>
                      <a:pt x="4" y="49"/>
                    </a:cubicBezTo>
                    <a:cubicBezTo>
                      <a:pt x="0" y="66"/>
                      <a:pt x="0" y="88"/>
                      <a:pt x="13" y="101"/>
                    </a:cubicBezTo>
                    <a:lnTo>
                      <a:pt x="171" y="323"/>
                    </a:lnTo>
                    <a:cubicBezTo>
                      <a:pt x="184" y="338"/>
                      <a:pt x="205" y="348"/>
                      <a:pt x="225" y="348"/>
                    </a:cubicBezTo>
                    <a:cubicBezTo>
                      <a:pt x="238" y="348"/>
                      <a:pt x="251" y="344"/>
                      <a:pt x="261" y="336"/>
                    </a:cubicBezTo>
                    <a:cubicBezTo>
                      <a:pt x="291" y="314"/>
                      <a:pt x="295" y="276"/>
                      <a:pt x="278" y="246"/>
                    </a:cubicBezTo>
                    <a:lnTo>
                      <a:pt x="115" y="28"/>
                    </a:lnTo>
                    <a:cubicBezTo>
                      <a:pt x="102" y="10"/>
                      <a:pt x="83" y="1"/>
                      <a:pt x="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59;p34">
                <a:extLst>
                  <a:ext uri="{FF2B5EF4-FFF2-40B4-BE49-F238E27FC236}">
                    <a16:creationId xmlns:a16="http://schemas.microsoft.com/office/drawing/2014/main" id="{BC4BF7F7-485E-4C8F-9FEE-6CC1F66592FE}"/>
                  </a:ext>
                </a:extLst>
              </p:cNvPr>
              <p:cNvSpPr/>
              <p:nvPr/>
            </p:nvSpPr>
            <p:spPr>
              <a:xfrm>
                <a:off x="3937459" y="2406699"/>
                <a:ext cx="10959" cy="22961"/>
              </a:xfrm>
              <a:custGeom>
                <a:avLst/>
                <a:gdLst/>
                <a:ahLst/>
                <a:cxnLst/>
                <a:rect l="l" t="t" r="r" b="b"/>
                <a:pathLst>
                  <a:path w="189" h="396" extrusionOk="0">
                    <a:moveTo>
                      <a:pt x="69" y="0"/>
                    </a:moveTo>
                    <a:cubicBezTo>
                      <a:pt x="65" y="0"/>
                      <a:pt x="60" y="1"/>
                      <a:pt x="56" y="2"/>
                    </a:cubicBezTo>
                    <a:cubicBezTo>
                      <a:pt x="39" y="6"/>
                      <a:pt x="26" y="15"/>
                      <a:pt x="17" y="23"/>
                    </a:cubicBezTo>
                    <a:cubicBezTo>
                      <a:pt x="5" y="40"/>
                      <a:pt x="0" y="57"/>
                      <a:pt x="5" y="79"/>
                    </a:cubicBezTo>
                    <a:lnTo>
                      <a:pt x="56" y="344"/>
                    </a:lnTo>
                    <a:cubicBezTo>
                      <a:pt x="64" y="375"/>
                      <a:pt x="93" y="396"/>
                      <a:pt x="124" y="396"/>
                    </a:cubicBezTo>
                    <a:cubicBezTo>
                      <a:pt x="127" y="396"/>
                      <a:pt x="130" y="395"/>
                      <a:pt x="133" y="395"/>
                    </a:cubicBezTo>
                    <a:cubicBezTo>
                      <a:pt x="167" y="386"/>
                      <a:pt x="188" y="352"/>
                      <a:pt x="184" y="318"/>
                    </a:cubicBezTo>
                    <a:lnTo>
                      <a:pt x="129" y="53"/>
                    </a:lnTo>
                    <a:cubicBezTo>
                      <a:pt x="125" y="23"/>
                      <a:pt x="99" y="0"/>
                      <a:pt x="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60;p34">
                <a:extLst>
                  <a:ext uri="{FF2B5EF4-FFF2-40B4-BE49-F238E27FC236}">
                    <a16:creationId xmlns:a16="http://schemas.microsoft.com/office/drawing/2014/main" id="{564BAB20-89A4-4D26-A361-421285A6AE41}"/>
                  </a:ext>
                </a:extLst>
              </p:cNvPr>
              <p:cNvSpPr/>
              <p:nvPr/>
            </p:nvSpPr>
            <p:spPr>
              <a:xfrm>
                <a:off x="3919601" y="2407105"/>
                <a:ext cx="14438" cy="22091"/>
              </a:xfrm>
              <a:custGeom>
                <a:avLst/>
                <a:gdLst/>
                <a:ahLst/>
                <a:cxnLst/>
                <a:rect l="l" t="t" r="r" b="b"/>
                <a:pathLst>
                  <a:path w="249" h="381" extrusionOk="0">
                    <a:moveTo>
                      <a:pt x="174" y="0"/>
                    </a:moveTo>
                    <a:cubicBezTo>
                      <a:pt x="168" y="0"/>
                      <a:pt x="161" y="2"/>
                      <a:pt x="154" y="3"/>
                    </a:cubicBezTo>
                    <a:cubicBezTo>
                      <a:pt x="137" y="12"/>
                      <a:pt x="124" y="25"/>
                      <a:pt x="116" y="42"/>
                    </a:cubicBezTo>
                    <a:lnTo>
                      <a:pt x="13" y="290"/>
                    </a:lnTo>
                    <a:cubicBezTo>
                      <a:pt x="1" y="324"/>
                      <a:pt x="13" y="362"/>
                      <a:pt x="48" y="375"/>
                    </a:cubicBezTo>
                    <a:cubicBezTo>
                      <a:pt x="55" y="378"/>
                      <a:pt x="63" y="380"/>
                      <a:pt x="72" y="380"/>
                    </a:cubicBezTo>
                    <a:cubicBezTo>
                      <a:pt x="95" y="380"/>
                      <a:pt x="119" y="366"/>
                      <a:pt x="129" y="341"/>
                    </a:cubicBezTo>
                    <a:lnTo>
                      <a:pt x="236" y="89"/>
                    </a:lnTo>
                    <a:cubicBezTo>
                      <a:pt x="248" y="59"/>
                      <a:pt x="231" y="20"/>
                      <a:pt x="201" y="8"/>
                    </a:cubicBezTo>
                    <a:cubicBezTo>
                      <a:pt x="191" y="3"/>
                      <a:pt x="183" y="0"/>
                      <a:pt x="1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61;p34">
                <a:extLst>
                  <a:ext uri="{FF2B5EF4-FFF2-40B4-BE49-F238E27FC236}">
                    <a16:creationId xmlns:a16="http://schemas.microsoft.com/office/drawing/2014/main" id="{BFBD69A9-8614-4DC7-954D-FA4F3208E632}"/>
                  </a:ext>
                </a:extLst>
              </p:cNvPr>
              <p:cNvSpPr/>
              <p:nvPr/>
            </p:nvSpPr>
            <p:spPr>
              <a:xfrm>
                <a:off x="3904236" y="2402002"/>
                <a:ext cx="20120" cy="17975"/>
              </a:xfrm>
              <a:custGeom>
                <a:avLst/>
                <a:gdLst/>
                <a:ahLst/>
                <a:cxnLst/>
                <a:rect l="l" t="t" r="r" b="b"/>
                <a:pathLst>
                  <a:path w="347" h="310" extrusionOk="0">
                    <a:moveTo>
                      <a:pt x="274" y="0"/>
                    </a:moveTo>
                    <a:cubicBezTo>
                      <a:pt x="259" y="0"/>
                      <a:pt x="245" y="8"/>
                      <a:pt x="231" y="19"/>
                    </a:cubicBezTo>
                    <a:lnTo>
                      <a:pt x="30" y="198"/>
                    </a:lnTo>
                    <a:cubicBezTo>
                      <a:pt x="5" y="220"/>
                      <a:pt x="1" y="262"/>
                      <a:pt x="26" y="288"/>
                    </a:cubicBezTo>
                    <a:cubicBezTo>
                      <a:pt x="38" y="302"/>
                      <a:pt x="56" y="309"/>
                      <a:pt x="74" y="309"/>
                    </a:cubicBezTo>
                    <a:cubicBezTo>
                      <a:pt x="89" y="309"/>
                      <a:pt x="104" y="304"/>
                      <a:pt x="116" y="292"/>
                    </a:cubicBezTo>
                    <a:lnTo>
                      <a:pt x="317" y="113"/>
                    </a:lnTo>
                    <a:cubicBezTo>
                      <a:pt x="347" y="87"/>
                      <a:pt x="347" y="49"/>
                      <a:pt x="325" y="23"/>
                    </a:cubicBezTo>
                    <a:cubicBezTo>
                      <a:pt x="313" y="10"/>
                      <a:pt x="300" y="2"/>
                      <a:pt x="283" y="2"/>
                    </a:cubicBezTo>
                    <a:cubicBezTo>
                      <a:pt x="280" y="1"/>
                      <a:pt x="277"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62;p34">
                <a:extLst>
                  <a:ext uri="{FF2B5EF4-FFF2-40B4-BE49-F238E27FC236}">
                    <a16:creationId xmlns:a16="http://schemas.microsoft.com/office/drawing/2014/main" id="{C3A44366-D85B-4E19-B5F6-2207E5E21981}"/>
                  </a:ext>
                </a:extLst>
              </p:cNvPr>
              <p:cNvSpPr/>
              <p:nvPr/>
            </p:nvSpPr>
            <p:spPr>
              <a:xfrm>
                <a:off x="3895075" y="2393537"/>
                <a:ext cx="23599" cy="11191"/>
              </a:xfrm>
              <a:custGeom>
                <a:avLst/>
                <a:gdLst/>
                <a:ahLst/>
                <a:cxnLst/>
                <a:rect l="l" t="t" r="r" b="b"/>
                <a:pathLst>
                  <a:path w="407" h="193" extrusionOk="0">
                    <a:moveTo>
                      <a:pt x="334" y="1"/>
                    </a:moveTo>
                    <a:cubicBezTo>
                      <a:pt x="330" y="1"/>
                      <a:pt x="325" y="1"/>
                      <a:pt x="321" y="2"/>
                    </a:cubicBezTo>
                    <a:lnTo>
                      <a:pt x="56" y="66"/>
                    </a:lnTo>
                    <a:cubicBezTo>
                      <a:pt x="22" y="71"/>
                      <a:pt x="0" y="109"/>
                      <a:pt x="9" y="143"/>
                    </a:cubicBezTo>
                    <a:cubicBezTo>
                      <a:pt x="16" y="172"/>
                      <a:pt x="42" y="192"/>
                      <a:pt x="71" y="192"/>
                    </a:cubicBezTo>
                    <a:cubicBezTo>
                      <a:pt x="76" y="192"/>
                      <a:pt x="81" y="192"/>
                      <a:pt x="86" y="190"/>
                    </a:cubicBezTo>
                    <a:lnTo>
                      <a:pt x="351" y="126"/>
                    </a:lnTo>
                    <a:cubicBezTo>
                      <a:pt x="385" y="122"/>
                      <a:pt x="406" y="88"/>
                      <a:pt x="398" y="53"/>
                    </a:cubicBezTo>
                    <a:cubicBezTo>
                      <a:pt x="394" y="36"/>
                      <a:pt x="385" y="24"/>
                      <a:pt x="372" y="15"/>
                    </a:cubicBezTo>
                    <a:cubicBezTo>
                      <a:pt x="363" y="5"/>
                      <a:pt x="348"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63;p34">
                <a:extLst>
                  <a:ext uri="{FF2B5EF4-FFF2-40B4-BE49-F238E27FC236}">
                    <a16:creationId xmlns:a16="http://schemas.microsoft.com/office/drawing/2014/main" id="{5393FCD5-85B6-447C-8607-33E9CC4DFAFE}"/>
                  </a:ext>
                </a:extLst>
              </p:cNvPr>
              <p:cNvSpPr/>
              <p:nvPr/>
            </p:nvSpPr>
            <p:spPr>
              <a:xfrm>
                <a:off x="3894553" y="2380201"/>
                <a:ext cx="23367" cy="8813"/>
              </a:xfrm>
              <a:custGeom>
                <a:avLst/>
                <a:gdLst/>
                <a:ahLst/>
                <a:cxnLst/>
                <a:rect l="l" t="t" r="r" b="b"/>
                <a:pathLst>
                  <a:path w="403" h="152" extrusionOk="0">
                    <a:moveTo>
                      <a:pt x="65" y="1"/>
                    </a:moveTo>
                    <a:cubicBezTo>
                      <a:pt x="31" y="1"/>
                      <a:pt x="5" y="25"/>
                      <a:pt x="1" y="57"/>
                    </a:cubicBezTo>
                    <a:cubicBezTo>
                      <a:pt x="1" y="95"/>
                      <a:pt x="26" y="125"/>
                      <a:pt x="61" y="130"/>
                    </a:cubicBezTo>
                    <a:lnTo>
                      <a:pt x="330" y="151"/>
                    </a:lnTo>
                    <a:cubicBezTo>
                      <a:pt x="332" y="151"/>
                      <a:pt x="335" y="151"/>
                      <a:pt x="337" y="151"/>
                    </a:cubicBezTo>
                    <a:cubicBezTo>
                      <a:pt x="369" y="151"/>
                      <a:pt x="398" y="127"/>
                      <a:pt x="398" y="95"/>
                    </a:cubicBezTo>
                    <a:cubicBezTo>
                      <a:pt x="403" y="78"/>
                      <a:pt x="398" y="61"/>
                      <a:pt x="390" y="53"/>
                    </a:cubicBezTo>
                    <a:cubicBezTo>
                      <a:pt x="377" y="36"/>
                      <a:pt x="360" y="27"/>
                      <a:pt x="343" y="23"/>
                    </a:cubicBezTo>
                    <a:lnTo>
                      <a:pt x="73" y="1"/>
                    </a:lnTo>
                    <a:cubicBezTo>
                      <a:pt x="71" y="1"/>
                      <a:pt x="68" y="1"/>
                      <a:pt x="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64;p34">
                <a:extLst>
                  <a:ext uri="{FF2B5EF4-FFF2-40B4-BE49-F238E27FC236}">
                    <a16:creationId xmlns:a16="http://schemas.microsoft.com/office/drawing/2014/main" id="{9041FBAC-EA3E-4F61-B3AD-611A33BAEEC4}"/>
                  </a:ext>
                </a:extLst>
              </p:cNvPr>
              <p:cNvSpPr/>
              <p:nvPr/>
            </p:nvSpPr>
            <p:spPr>
              <a:xfrm>
                <a:off x="3897278" y="2363445"/>
                <a:ext cx="21859" cy="14844"/>
              </a:xfrm>
              <a:custGeom>
                <a:avLst/>
                <a:gdLst/>
                <a:ahLst/>
                <a:cxnLst/>
                <a:rect l="l" t="t" r="r" b="b"/>
                <a:pathLst>
                  <a:path w="377" h="256" extrusionOk="0">
                    <a:moveTo>
                      <a:pt x="72" y="1"/>
                    </a:moveTo>
                    <a:cubicBezTo>
                      <a:pt x="48" y="1"/>
                      <a:pt x="27" y="13"/>
                      <a:pt x="18" y="34"/>
                    </a:cubicBezTo>
                    <a:cubicBezTo>
                      <a:pt x="1" y="64"/>
                      <a:pt x="14" y="102"/>
                      <a:pt x="44" y="119"/>
                    </a:cubicBezTo>
                    <a:lnTo>
                      <a:pt x="283" y="248"/>
                    </a:lnTo>
                    <a:cubicBezTo>
                      <a:pt x="292" y="253"/>
                      <a:pt x="302" y="255"/>
                      <a:pt x="312" y="255"/>
                    </a:cubicBezTo>
                    <a:cubicBezTo>
                      <a:pt x="334" y="255"/>
                      <a:pt x="357" y="243"/>
                      <a:pt x="368" y="222"/>
                    </a:cubicBezTo>
                    <a:cubicBezTo>
                      <a:pt x="377" y="205"/>
                      <a:pt x="377" y="192"/>
                      <a:pt x="373" y="175"/>
                    </a:cubicBezTo>
                    <a:cubicBezTo>
                      <a:pt x="373" y="158"/>
                      <a:pt x="360" y="141"/>
                      <a:pt x="343" y="132"/>
                    </a:cubicBezTo>
                    <a:lnTo>
                      <a:pt x="103" y="8"/>
                    </a:lnTo>
                    <a:cubicBezTo>
                      <a:pt x="93" y="3"/>
                      <a:pt x="82" y="1"/>
                      <a:pt x="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65;p34">
                <a:extLst>
                  <a:ext uri="{FF2B5EF4-FFF2-40B4-BE49-F238E27FC236}">
                    <a16:creationId xmlns:a16="http://schemas.microsoft.com/office/drawing/2014/main" id="{65484638-4E76-4C8A-9462-05B181BEC9BA}"/>
                  </a:ext>
                </a:extLst>
              </p:cNvPr>
              <p:cNvSpPr/>
              <p:nvPr/>
            </p:nvSpPr>
            <p:spPr>
              <a:xfrm>
                <a:off x="3910208" y="2348312"/>
                <a:ext cx="17859" cy="19830"/>
              </a:xfrm>
              <a:custGeom>
                <a:avLst/>
                <a:gdLst/>
                <a:ahLst/>
                <a:cxnLst/>
                <a:rect l="l" t="t" r="r" b="b"/>
                <a:pathLst>
                  <a:path w="308" h="342" extrusionOk="0">
                    <a:moveTo>
                      <a:pt x="75" y="0"/>
                    </a:moveTo>
                    <a:cubicBezTo>
                      <a:pt x="60" y="0"/>
                      <a:pt x="46" y="6"/>
                      <a:pt x="34" y="17"/>
                    </a:cubicBezTo>
                    <a:cubicBezTo>
                      <a:pt x="4" y="38"/>
                      <a:pt x="0" y="77"/>
                      <a:pt x="21" y="107"/>
                    </a:cubicBezTo>
                    <a:lnTo>
                      <a:pt x="192" y="316"/>
                    </a:lnTo>
                    <a:cubicBezTo>
                      <a:pt x="204" y="333"/>
                      <a:pt x="223" y="342"/>
                      <a:pt x="241" y="342"/>
                    </a:cubicBezTo>
                    <a:cubicBezTo>
                      <a:pt x="256" y="342"/>
                      <a:pt x="271" y="336"/>
                      <a:pt x="282" y="325"/>
                    </a:cubicBezTo>
                    <a:cubicBezTo>
                      <a:pt x="295" y="316"/>
                      <a:pt x="304" y="303"/>
                      <a:pt x="304" y="291"/>
                    </a:cubicBezTo>
                    <a:cubicBezTo>
                      <a:pt x="308" y="269"/>
                      <a:pt x="304" y="252"/>
                      <a:pt x="291" y="235"/>
                    </a:cubicBezTo>
                    <a:lnTo>
                      <a:pt x="124" y="26"/>
                    </a:lnTo>
                    <a:cubicBezTo>
                      <a:pt x="112" y="9"/>
                      <a:pt x="94" y="0"/>
                      <a:pt x="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66;p34">
                <a:extLst>
                  <a:ext uri="{FF2B5EF4-FFF2-40B4-BE49-F238E27FC236}">
                    <a16:creationId xmlns:a16="http://schemas.microsoft.com/office/drawing/2014/main" id="{316569D1-70DD-49E4-9968-551942A2A300}"/>
                  </a:ext>
                </a:extLst>
              </p:cNvPr>
              <p:cNvSpPr/>
              <p:nvPr/>
            </p:nvSpPr>
            <p:spPr>
              <a:xfrm>
                <a:off x="3929748" y="2343325"/>
                <a:ext cx="8234" cy="23135"/>
              </a:xfrm>
              <a:custGeom>
                <a:avLst/>
                <a:gdLst/>
                <a:ahLst/>
                <a:cxnLst/>
                <a:rect l="l" t="t" r="r" b="b"/>
                <a:pathLst>
                  <a:path w="142" h="399" extrusionOk="0">
                    <a:moveTo>
                      <a:pt x="71" y="0"/>
                    </a:moveTo>
                    <a:cubicBezTo>
                      <a:pt x="69" y="0"/>
                      <a:pt x="67" y="0"/>
                      <a:pt x="65" y="0"/>
                    </a:cubicBezTo>
                    <a:cubicBezTo>
                      <a:pt x="31" y="0"/>
                      <a:pt x="1" y="30"/>
                      <a:pt x="5" y="65"/>
                    </a:cubicBezTo>
                    <a:lnTo>
                      <a:pt x="14" y="338"/>
                    </a:lnTo>
                    <a:cubicBezTo>
                      <a:pt x="18" y="372"/>
                      <a:pt x="44" y="398"/>
                      <a:pt x="82" y="398"/>
                    </a:cubicBezTo>
                    <a:cubicBezTo>
                      <a:pt x="95" y="398"/>
                      <a:pt x="112" y="389"/>
                      <a:pt x="120" y="381"/>
                    </a:cubicBezTo>
                    <a:cubicBezTo>
                      <a:pt x="133" y="368"/>
                      <a:pt x="142" y="351"/>
                      <a:pt x="142" y="334"/>
                    </a:cubicBezTo>
                    <a:lnTo>
                      <a:pt x="133" y="60"/>
                    </a:lnTo>
                    <a:cubicBezTo>
                      <a:pt x="129" y="28"/>
                      <a:pt x="103" y="0"/>
                      <a:pt x="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372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44" name="Google Shape;2144;p32"/>
          <p:cNvSpPr/>
          <p:nvPr/>
        </p:nvSpPr>
        <p:spPr>
          <a:xfrm flipH="1">
            <a:off x="-1" y="0"/>
            <a:ext cx="9143999" cy="5143499"/>
          </a:xfrm>
          <a:prstGeom prst="roundRect">
            <a:avLst>
              <a:gd name="adj" fmla="val 0"/>
            </a:avLst>
          </a:prstGeom>
          <a:solidFill>
            <a:srgbClr val="7030A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err="1">
                <a:solidFill>
                  <a:schemeClr val="lt1"/>
                </a:solidFill>
                <a:latin typeface="Fira Sans Extra Condensed"/>
                <a:ea typeface="Fira Sans Extra Condensed"/>
                <a:cs typeface="Fira Sans Extra Condensed"/>
                <a:sym typeface="Fira Sans Extra Condensed"/>
              </a:rPr>
              <a:t>Thank</a:t>
            </a:r>
            <a:r>
              <a:rPr lang="fr-FR" sz="4000" b="1" dirty="0">
                <a:solidFill>
                  <a:schemeClr val="lt1"/>
                </a:solidFill>
                <a:latin typeface="Fira Sans Extra Condensed"/>
                <a:ea typeface="Fira Sans Extra Condensed"/>
                <a:cs typeface="Fira Sans Extra Condensed"/>
                <a:sym typeface="Fira Sans Extra Condensed"/>
              </a:rPr>
              <a:t> </a:t>
            </a:r>
            <a:r>
              <a:rPr lang="fr-FR" sz="4000" b="1" dirty="0" err="1">
                <a:solidFill>
                  <a:schemeClr val="lt1"/>
                </a:solidFill>
                <a:latin typeface="Fira Sans Extra Condensed"/>
                <a:ea typeface="Fira Sans Extra Condensed"/>
                <a:cs typeface="Fira Sans Extra Condensed"/>
                <a:sym typeface="Fira Sans Extra Condensed"/>
              </a:rPr>
              <a:t>you</a:t>
            </a:r>
            <a:r>
              <a:rPr lang="fr-FR" sz="4000" b="1" dirty="0">
                <a:solidFill>
                  <a:schemeClr val="lt1"/>
                </a:solidFill>
                <a:latin typeface="Fira Sans Extra Condensed"/>
                <a:ea typeface="Fira Sans Extra Condensed"/>
                <a:cs typeface="Fira Sans Extra Condensed"/>
                <a:sym typeface="Fira Sans Extra Condensed"/>
              </a:rPr>
              <a:t> !</a:t>
            </a:r>
            <a:endParaRPr sz="4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81578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40" name="Google Shape;2140;p32"/>
          <p:cNvSpPr/>
          <p:nvPr/>
        </p:nvSpPr>
        <p:spPr>
          <a:xfrm flipH="1">
            <a:off x="-1" y="0"/>
            <a:ext cx="9143999" cy="51435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lt1"/>
                </a:solidFill>
                <a:latin typeface="Fira Sans Extra Condensed"/>
                <a:ea typeface="Fira Sans Extra Condensed"/>
                <a:cs typeface="Fira Sans Extra Condensed"/>
                <a:sym typeface="Fira Sans Extra Condensed"/>
              </a:rPr>
              <a:t>1. Introduction</a:t>
            </a:r>
            <a:endParaRPr sz="4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402638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6"/>
        <p:cNvGrpSpPr/>
        <p:nvPr/>
      </p:nvGrpSpPr>
      <p:grpSpPr>
        <a:xfrm>
          <a:off x="0" y="0"/>
          <a:ext cx="0" cy="0"/>
          <a:chOff x="0" y="0"/>
          <a:chExt cx="0" cy="0"/>
        </a:xfrm>
      </p:grpSpPr>
      <p:sp>
        <p:nvSpPr>
          <p:cNvPr id="2268" name="Google Shape;2268;p33"/>
          <p:cNvSpPr txBox="1">
            <a:spLocks noGrp="1"/>
          </p:cNvSpPr>
          <p:nvPr>
            <p:ph type="title"/>
          </p:nvPr>
        </p:nvSpPr>
        <p:spPr>
          <a:xfrm>
            <a:off x="-1720851" y="2146757"/>
            <a:ext cx="8229600" cy="572700"/>
          </a:xfrm>
          <a:prstGeom prst="rect">
            <a:avLst/>
          </a:prstGeom>
        </p:spPr>
        <p:txBody>
          <a:bodyPr spcFirstLastPara="1" wrap="square" lIns="91425" tIns="91425" rIns="91425" bIns="91425" anchor="t" anchorCtr="0">
            <a:noAutofit/>
          </a:bodyPr>
          <a:lstStyle/>
          <a:p>
            <a:pPr lvl="0"/>
            <a:r>
              <a:rPr lang="fr-FR" dirty="0" err="1"/>
              <a:t>Cardiovascular</a:t>
            </a:r>
            <a:r>
              <a:rPr lang="fr-FR" dirty="0"/>
              <a:t> </a:t>
            </a:r>
            <a:r>
              <a:rPr lang="fr-FR" dirty="0" err="1"/>
              <a:t>diseases</a:t>
            </a:r>
            <a:r>
              <a:rPr lang="fr-FR" dirty="0"/>
              <a:t> (</a:t>
            </a:r>
            <a:r>
              <a:rPr lang="fr-FR" dirty="0" err="1"/>
              <a:t>CVDs</a:t>
            </a:r>
            <a:r>
              <a:rPr lang="fr-FR" dirty="0"/>
              <a:t>) </a:t>
            </a:r>
            <a:endParaRPr sz="2400" dirty="0"/>
          </a:p>
        </p:txBody>
      </p:sp>
      <p:grpSp>
        <p:nvGrpSpPr>
          <p:cNvPr id="2303" name="Google Shape;2303;p33"/>
          <p:cNvGrpSpPr/>
          <p:nvPr/>
        </p:nvGrpSpPr>
        <p:grpSpPr>
          <a:xfrm>
            <a:off x="4572000" y="927909"/>
            <a:ext cx="4291781" cy="1505198"/>
            <a:chOff x="-2150793" y="3356075"/>
            <a:chExt cx="4291781" cy="1505198"/>
          </a:xfrm>
        </p:grpSpPr>
        <p:sp>
          <p:nvSpPr>
            <p:cNvPr id="2305" name="Google Shape;2305;p33"/>
            <p:cNvSpPr txBox="1"/>
            <p:nvPr/>
          </p:nvSpPr>
          <p:spPr>
            <a:xfrm>
              <a:off x="-40011" y="3743084"/>
              <a:ext cx="2180999" cy="6649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fr-FR" sz="1800" dirty="0">
                  <a:solidFill>
                    <a:srgbClr val="000000"/>
                  </a:solidFill>
                  <a:latin typeface="Fira Sans Extra Condensed"/>
                  <a:ea typeface="Fira Sans Extra Condensed"/>
                  <a:cs typeface="Fira Sans Extra Condensed"/>
                  <a:sym typeface="Fira Sans Extra Condensed"/>
                </a:rPr>
                <a:t>Of all </a:t>
              </a:r>
              <a:r>
                <a:rPr lang="fr-FR" sz="1800" dirty="0" err="1">
                  <a:solidFill>
                    <a:srgbClr val="000000"/>
                  </a:solidFill>
                  <a:latin typeface="Fira Sans Extra Condensed"/>
                  <a:ea typeface="Fira Sans Extra Condensed"/>
                  <a:cs typeface="Fira Sans Extra Condensed"/>
                  <a:sym typeface="Fira Sans Extra Condensed"/>
                </a:rPr>
                <a:t>deaths</a:t>
              </a:r>
              <a:r>
                <a:rPr lang="fr-FR" sz="1800" dirty="0">
                  <a:solidFill>
                    <a:srgbClr val="000000"/>
                  </a:solidFill>
                  <a:latin typeface="Fira Sans Extra Condensed"/>
                  <a:ea typeface="Fira Sans Extra Condensed"/>
                  <a:cs typeface="Fira Sans Extra Condensed"/>
                  <a:sym typeface="Fira Sans Extra Condensed"/>
                </a:rPr>
                <a:t> </a:t>
              </a:r>
              <a:r>
                <a:rPr lang="fr-FR" sz="1800" dirty="0" err="1">
                  <a:solidFill>
                    <a:srgbClr val="000000"/>
                  </a:solidFill>
                  <a:latin typeface="Fira Sans Extra Condensed"/>
                  <a:ea typeface="Fira Sans Extra Condensed"/>
                  <a:cs typeface="Fira Sans Extra Condensed"/>
                  <a:sym typeface="Fira Sans Extra Condensed"/>
                </a:rPr>
                <a:t>worldwide</a:t>
              </a:r>
              <a:endParaRPr sz="1800" dirty="0">
                <a:solidFill>
                  <a:srgbClr val="000000"/>
                </a:solidFill>
                <a:latin typeface="Fira Sans Extra Condensed"/>
                <a:ea typeface="Fira Sans Extra Condensed"/>
                <a:cs typeface="Fira Sans Extra Condensed"/>
                <a:sym typeface="Fira Sans Extra Condensed"/>
              </a:endParaRPr>
            </a:p>
          </p:txBody>
        </p:sp>
        <p:sp>
          <p:nvSpPr>
            <p:cNvPr id="2307" name="Google Shape;2307;p33"/>
            <p:cNvSpPr txBox="1"/>
            <p:nvPr/>
          </p:nvSpPr>
          <p:spPr>
            <a:xfrm>
              <a:off x="726625" y="3356075"/>
              <a:ext cx="730800" cy="348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31%</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2308" name="Google Shape;2308;p33"/>
            <p:cNvCxnSpPr>
              <a:cxnSpLocks/>
            </p:cNvCxnSpPr>
            <p:nvPr/>
          </p:nvCxnSpPr>
          <p:spPr>
            <a:xfrm flipV="1">
              <a:off x="-2150793" y="3537749"/>
              <a:ext cx="3095643" cy="1323524"/>
            </a:xfrm>
            <a:prstGeom prst="straightConnector1">
              <a:avLst/>
            </a:prstGeom>
            <a:noFill/>
            <a:ln w="19050" cap="flat" cmpd="sng">
              <a:solidFill>
                <a:schemeClr val="accent6"/>
              </a:solidFill>
              <a:prstDash val="solid"/>
              <a:round/>
              <a:headEnd type="none" w="med" len="med"/>
              <a:tailEnd type="none" w="med" len="med"/>
            </a:ln>
          </p:spPr>
        </p:cxnSp>
      </p:grpSp>
      <p:sp>
        <p:nvSpPr>
          <p:cNvPr id="2309" name="Google Shape;2309;p33"/>
          <p:cNvSpPr/>
          <p:nvPr/>
        </p:nvSpPr>
        <p:spPr>
          <a:xfrm>
            <a:off x="10526025" y="551112"/>
            <a:ext cx="599700" cy="599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3"/>
          <p:cNvSpPr/>
          <p:nvPr/>
        </p:nvSpPr>
        <p:spPr>
          <a:xfrm>
            <a:off x="4771706" y="3067557"/>
            <a:ext cx="599700" cy="599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3"/>
          <p:cNvSpPr/>
          <p:nvPr/>
        </p:nvSpPr>
        <p:spPr>
          <a:xfrm>
            <a:off x="4771706" y="1833407"/>
            <a:ext cx="599700" cy="599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2" name="Google Shape;2312;p33"/>
          <p:cNvGrpSpPr/>
          <p:nvPr/>
        </p:nvGrpSpPr>
        <p:grpSpPr>
          <a:xfrm>
            <a:off x="4572000" y="1465434"/>
            <a:ext cx="3867643" cy="1074900"/>
            <a:chOff x="4819177" y="1395625"/>
            <a:chExt cx="3867643" cy="1074900"/>
          </a:xfrm>
        </p:grpSpPr>
        <p:sp>
          <p:nvSpPr>
            <p:cNvPr id="2315" name="Google Shape;2315;p33"/>
            <p:cNvSpPr txBox="1"/>
            <p:nvPr/>
          </p:nvSpPr>
          <p:spPr>
            <a:xfrm>
              <a:off x="7417250" y="1395625"/>
              <a:ext cx="1269570" cy="7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latin typeface="Roboto"/>
                <a:ea typeface="Roboto"/>
                <a:cs typeface="Roboto"/>
                <a:sym typeface="Roboto"/>
              </a:endParaRPr>
            </a:p>
          </p:txBody>
        </p:sp>
        <p:sp>
          <p:nvSpPr>
            <p:cNvPr id="2316" name="Google Shape;2316;p33"/>
            <p:cNvSpPr txBox="1"/>
            <p:nvPr/>
          </p:nvSpPr>
          <p:spPr>
            <a:xfrm>
              <a:off x="7686700" y="2121925"/>
              <a:ext cx="730800" cy="348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1</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2317" name="Google Shape;2317;p33"/>
            <p:cNvCxnSpPr>
              <a:cxnSpLocks/>
              <a:stCxn id="2316" idx="1"/>
            </p:cNvCxnSpPr>
            <p:nvPr/>
          </p:nvCxnSpPr>
          <p:spPr>
            <a:xfrm flipH="1">
              <a:off x="4819177" y="2296225"/>
              <a:ext cx="2867523" cy="73712"/>
            </a:xfrm>
            <a:prstGeom prst="straightConnector1">
              <a:avLst/>
            </a:prstGeom>
            <a:noFill/>
            <a:ln w="19050" cap="flat" cmpd="sng">
              <a:solidFill>
                <a:schemeClr val="accent2"/>
              </a:solidFill>
              <a:prstDash val="solid"/>
              <a:round/>
              <a:headEnd type="none" w="med" len="med"/>
              <a:tailEnd type="none" w="med" len="med"/>
            </a:ln>
          </p:spPr>
        </p:cxnSp>
      </p:grpSp>
      <p:grpSp>
        <p:nvGrpSpPr>
          <p:cNvPr id="2318" name="Google Shape;2318;p33"/>
          <p:cNvGrpSpPr/>
          <p:nvPr/>
        </p:nvGrpSpPr>
        <p:grpSpPr>
          <a:xfrm>
            <a:off x="4572000" y="2439746"/>
            <a:ext cx="3834601" cy="1905733"/>
            <a:chOff x="4852219" y="2344151"/>
            <a:chExt cx="3834601" cy="1905733"/>
          </a:xfrm>
        </p:grpSpPr>
        <p:sp>
          <p:nvSpPr>
            <p:cNvPr id="2320" name="Google Shape;2320;p33"/>
            <p:cNvSpPr txBox="1"/>
            <p:nvPr/>
          </p:nvSpPr>
          <p:spPr>
            <a:xfrm>
              <a:off x="7417250" y="3901284"/>
              <a:ext cx="126957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solidFill>
                    <a:srgbClr val="000000"/>
                  </a:solidFill>
                  <a:latin typeface="Fira Sans Extra Condensed"/>
                  <a:ea typeface="Fira Sans Extra Condensed"/>
                  <a:cs typeface="Fira Sans Extra Condensed"/>
                  <a:sym typeface="Fira Sans Extra Condensed"/>
                </a:rPr>
                <a:t>Million lives each year</a:t>
              </a:r>
              <a:endParaRPr sz="1800" dirty="0">
                <a:solidFill>
                  <a:srgbClr val="000000"/>
                </a:solidFill>
                <a:latin typeface="Fira Sans Extra Condensed"/>
                <a:ea typeface="Fira Sans Extra Condensed"/>
                <a:cs typeface="Fira Sans Extra Condensed"/>
                <a:sym typeface="Fira Sans Extra Condensed"/>
              </a:endParaRPr>
            </a:p>
          </p:txBody>
        </p:sp>
        <p:sp>
          <p:nvSpPr>
            <p:cNvPr id="2322" name="Google Shape;2322;p33"/>
            <p:cNvSpPr txBox="1"/>
            <p:nvPr/>
          </p:nvSpPr>
          <p:spPr>
            <a:xfrm>
              <a:off x="7686700" y="3356075"/>
              <a:ext cx="730800" cy="348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lt1"/>
                  </a:solidFill>
                  <a:latin typeface="Fira Sans Extra Condensed"/>
                  <a:ea typeface="Fira Sans Extra Condensed"/>
                  <a:cs typeface="Fira Sans Extra Condensed"/>
                  <a:sym typeface="Fira Sans Extra Condensed"/>
                </a:rPr>
                <a:t>17.9</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2323" name="Google Shape;2323;p33"/>
            <p:cNvCxnSpPr>
              <a:cxnSpLocks/>
              <a:stCxn id="2322" idx="1"/>
            </p:cNvCxnSpPr>
            <p:nvPr/>
          </p:nvCxnSpPr>
          <p:spPr>
            <a:xfrm flipH="1" flipV="1">
              <a:off x="4852219" y="2344151"/>
              <a:ext cx="2834481" cy="1186224"/>
            </a:xfrm>
            <a:prstGeom prst="straightConnector1">
              <a:avLst/>
            </a:prstGeom>
            <a:noFill/>
            <a:ln w="19050" cap="flat" cmpd="sng">
              <a:solidFill>
                <a:schemeClr val="accent4"/>
              </a:solidFill>
              <a:prstDash val="solid"/>
              <a:round/>
              <a:headEnd type="none" w="med" len="med"/>
              <a:tailEnd type="none" w="med" len="med"/>
            </a:ln>
          </p:spPr>
        </p:cxnSp>
      </p:grpSp>
      <p:sp>
        <p:nvSpPr>
          <p:cNvPr id="59" name="Google Shape;2320;p33">
            <a:extLst>
              <a:ext uri="{FF2B5EF4-FFF2-40B4-BE49-F238E27FC236}">
                <a16:creationId xmlns:a16="http://schemas.microsoft.com/office/drawing/2014/main" id="{9475BA86-5967-4CA3-BC9D-B0E3A83F98B3}"/>
              </a:ext>
            </a:extLst>
          </p:cNvPr>
          <p:cNvSpPr txBox="1"/>
          <p:nvPr/>
        </p:nvSpPr>
        <p:spPr>
          <a:xfrm>
            <a:off x="6787258" y="2731799"/>
            <a:ext cx="2035200" cy="393219"/>
          </a:xfrm>
          <a:prstGeom prst="rect">
            <a:avLst/>
          </a:prstGeom>
          <a:noFill/>
          <a:ln>
            <a:noFill/>
          </a:ln>
        </p:spPr>
        <p:txBody>
          <a:bodyPr spcFirstLastPara="1" wrap="square" lIns="91425" tIns="91425" rIns="91425" bIns="91425" anchor="ctr" anchorCtr="0">
            <a:noAutofit/>
          </a:bodyPr>
          <a:lstStyle/>
          <a:p>
            <a:pPr lvl="0" algn="ctr">
              <a:buSzPts val="1100"/>
            </a:pPr>
            <a:r>
              <a:rPr lang="en-US" sz="1800" dirty="0">
                <a:latin typeface="Fira Sans Extra Condensed"/>
                <a:ea typeface="Fira Sans Extra Condensed"/>
                <a:cs typeface="Fira Sans Extra Condensed"/>
                <a:sym typeface="Fira Sans Extra Condensed"/>
              </a:rPr>
              <a:t>First cause of death globally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2989" name="Google Shape;2989;p37"/>
          <p:cNvSpPr txBox="1"/>
          <p:nvPr/>
        </p:nvSpPr>
        <p:spPr>
          <a:xfrm>
            <a:off x="4100012" y="1115201"/>
            <a:ext cx="4681009" cy="3015241"/>
          </a:xfrm>
          <a:prstGeom prst="rect">
            <a:avLst/>
          </a:prstGeom>
          <a:noFill/>
          <a:ln>
            <a:noFill/>
          </a:ln>
        </p:spPr>
        <p:txBody>
          <a:bodyPr spcFirstLastPara="1" wrap="square" lIns="91425" tIns="91425" rIns="91425" bIns="91425" anchor="ctr" anchorCtr="0">
            <a:noAutofit/>
          </a:bodyPr>
          <a:lstStyle/>
          <a:p>
            <a:pPr lvl="0" algn="just">
              <a:buSzPts val="1100"/>
            </a:pPr>
            <a:r>
              <a:rPr lang="en-US" sz="1800" dirty="0">
                <a:latin typeface="Fira Sans Extra Condensed"/>
                <a:ea typeface="Fira Sans Extra Condensed"/>
                <a:cs typeface="Fira Sans Extra Condensed"/>
                <a:sym typeface="Fira Sans Extra Condensed"/>
              </a:rPr>
              <a:t>People with cardiovascular disease or who are at high cardiovascular risk (due to the presence of one or more risk factors such as hypertension, diabetes…) need early detection and management wherein a machine learning model can be of great help, and that is our goal in this presentation.</a:t>
            </a:r>
          </a:p>
        </p:txBody>
      </p:sp>
      <p:grpSp>
        <p:nvGrpSpPr>
          <p:cNvPr id="132" name="Google Shape;93;p16">
            <a:extLst>
              <a:ext uri="{FF2B5EF4-FFF2-40B4-BE49-F238E27FC236}">
                <a16:creationId xmlns:a16="http://schemas.microsoft.com/office/drawing/2014/main" id="{C392D72B-A21C-49AF-88C0-169DD6247ABE}"/>
              </a:ext>
            </a:extLst>
          </p:cNvPr>
          <p:cNvGrpSpPr/>
          <p:nvPr/>
        </p:nvGrpSpPr>
        <p:grpSpPr>
          <a:xfrm>
            <a:off x="416560" y="522984"/>
            <a:ext cx="3485030" cy="3938742"/>
            <a:chOff x="666826" y="1000850"/>
            <a:chExt cx="3176622" cy="3590183"/>
          </a:xfrm>
        </p:grpSpPr>
        <p:sp>
          <p:nvSpPr>
            <p:cNvPr id="133" name="Google Shape;94;p16">
              <a:extLst>
                <a:ext uri="{FF2B5EF4-FFF2-40B4-BE49-F238E27FC236}">
                  <a16:creationId xmlns:a16="http://schemas.microsoft.com/office/drawing/2014/main" id="{31188813-1DB0-483F-ADF2-97D94BDF32E4}"/>
                </a:ext>
              </a:extLst>
            </p:cNvPr>
            <p:cNvSpPr/>
            <p:nvPr/>
          </p:nvSpPr>
          <p:spPr>
            <a:xfrm>
              <a:off x="1152337" y="1754768"/>
              <a:ext cx="2633304" cy="348315"/>
            </a:xfrm>
            <a:custGeom>
              <a:avLst/>
              <a:gdLst/>
              <a:ahLst/>
              <a:cxnLst/>
              <a:rect l="l" t="t" r="r" b="b"/>
              <a:pathLst>
                <a:path w="36398" h="4870" extrusionOk="0">
                  <a:moveTo>
                    <a:pt x="0" y="1"/>
                  </a:moveTo>
                  <a:lnTo>
                    <a:pt x="0" y="3245"/>
                  </a:lnTo>
                  <a:cubicBezTo>
                    <a:pt x="0" y="4143"/>
                    <a:pt x="697" y="4869"/>
                    <a:pt x="1561" y="4869"/>
                  </a:cubicBezTo>
                  <a:lnTo>
                    <a:pt x="34841" y="4869"/>
                  </a:lnTo>
                  <a:cubicBezTo>
                    <a:pt x="35700" y="4869"/>
                    <a:pt x="36397" y="4143"/>
                    <a:pt x="36397" y="3245"/>
                  </a:cubicBezTo>
                  <a:lnTo>
                    <a:pt x="36397" y="1"/>
                  </a:lnTo>
                  <a:close/>
                </a:path>
              </a:pathLst>
            </a:custGeom>
            <a:solidFill>
              <a:srgbClr val="D5E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95;p16">
              <a:extLst>
                <a:ext uri="{FF2B5EF4-FFF2-40B4-BE49-F238E27FC236}">
                  <a16:creationId xmlns:a16="http://schemas.microsoft.com/office/drawing/2014/main" id="{720D9F8E-430C-4925-BA43-E34D16C75757}"/>
                </a:ext>
              </a:extLst>
            </p:cNvPr>
            <p:cNvSpPr/>
            <p:nvPr/>
          </p:nvSpPr>
          <p:spPr>
            <a:xfrm>
              <a:off x="1094532" y="1557866"/>
              <a:ext cx="2748916" cy="157564"/>
            </a:xfrm>
            <a:custGeom>
              <a:avLst/>
              <a:gdLst/>
              <a:ahLst/>
              <a:cxnLst/>
              <a:rect l="l" t="t" r="r" b="b"/>
              <a:pathLst>
                <a:path w="37996" h="2203" extrusionOk="0">
                  <a:moveTo>
                    <a:pt x="1629" y="1"/>
                  </a:moveTo>
                  <a:cubicBezTo>
                    <a:pt x="727" y="1"/>
                    <a:pt x="0" y="732"/>
                    <a:pt x="0" y="1629"/>
                  </a:cubicBezTo>
                  <a:lnTo>
                    <a:pt x="0" y="2202"/>
                  </a:lnTo>
                  <a:lnTo>
                    <a:pt x="37996" y="2202"/>
                  </a:lnTo>
                  <a:lnTo>
                    <a:pt x="37996" y="1629"/>
                  </a:lnTo>
                  <a:cubicBezTo>
                    <a:pt x="37996" y="732"/>
                    <a:pt x="37269" y="1"/>
                    <a:pt x="36371" y="1"/>
                  </a:cubicBezTo>
                  <a:close/>
                </a:path>
              </a:pathLst>
            </a:custGeom>
            <a:solidFill>
              <a:srgbClr val="D5E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96;p16">
              <a:extLst>
                <a:ext uri="{FF2B5EF4-FFF2-40B4-BE49-F238E27FC236}">
                  <a16:creationId xmlns:a16="http://schemas.microsoft.com/office/drawing/2014/main" id="{5ADE0837-A32E-4607-851A-8FCAB3D07603}"/>
                </a:ext>
              </a:extLst>
            </p:cNvPr>
            <p:cNvSpPr/>
            <p:nvPr/>
          </p:nvSpPr>
          <p:spPr>
            <a:xfrm>
              <a:off x="1094532" y="1715359"/>
              <a:ext cx="2748916" cy="39480"/>
            </a:xfrm>
            <a:custGeom>
              <a:avLst/>
              <a:gdLst/>
              <a:ahLst/>
              <a:cxnLst/>
              <a:rect l="l" t="t" r="r" b="b"/>
              <a:pathLst>
                <a:path w="37996" h="552" extrusionOk="0">
                  <a:moveTo>
                    <a:pt x="0" y="0"/>
                  </a:moveTo>
                  <a:lnTo>
                    <a:pt x="0" y="552"/>
                  </a:lnTo>
                  <a:lnTo>
                    <a:pt x="37996" y="552"/>
                  </a:lnTo>
                  <a:lnTo>
                    <a:pt x="37996" y="0"/>
                  </a:lnTo>
                  <a:close/>
                </a:path>
              </a:pathLst>
            </a:custGeom>
            <a:solidFill>
              <a:srgbClr val="A6BE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97;p16">
              <a:extLst>
                <a:ext uri="{FF2B5EF4-FFF2-40B4-BE49-F238E27FC236}">
                  <a16:creationId xmlns:a16="http://schemas.microsoft.com/office/drawing/2014/main" id="{2C59016D-4709-498E-BE51-3C13582CA069}"/>
                </a:ext>
              </a:extLst>
            </p:cNvPr>
            <p:cNvSpPr/>
            <p:nvPr/>
          </p:nvSpPr>
          <p:spPr>
            <a:xfrm>
              <a:off x="2255678" y="1618446"/>
              <a:ext cx="75241" cy="51711"/>
            </a:xfrm>
            <a:custGeom>
              <a:avLst/>
              <a:gdLst/>
              <a:ahLst/>
              <a:cxnLst/>
              <a:rect l="l" t="t" r="r" b="b"/>
              <a:pathLst>
                <a:path w="1040" h="723" extrusionOk="0">
                  <a:moveTo>
                    <a:pt x="364" y="0"/>
                  </a:moveTo>
                  <a:cubicBezTo>
                    <a:pt x="163" y="0"/>
                    <a:pt x="1" y="163"/>
                    <a:pt x="1" y="359"/>
                  </a:cubicBezTo>
                  <a:cubicBezTo>
                    <a:pt x="1" y="560"/>
                    <a:pt x="163" y="723"/>
                    <a:pt x="364" y="723"/>
                  </a:cubicBezTo>
                  <a:lnTo>
                    <a:pt x="676" y="723"/>
                  </a:lnTo>
                  <a:cubicBezTo>
                    <a:pt x="877" y="723"/>
                    <a:pt x="1039" y="560"/>
                    <a:pt x="1039" y="359"/>
                  </a:cubicBezTo>
                  <a:cubicBezTo>
                    <a:pt x="1039" y="163"/>
                    <a:pt x="877" y="0"/>
                    <a:pt x="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98;p16">
              <a:extLst>
                <a:ext uri="{FF2B5EF4-FFF2-40B4-BE49-F238E27FC236}">
                  <a16:creationId xmlns:a16="http://schemas.microsoft.com/office/drawing/2014/main" id="{4DD2D0C9-1EAD-400E-A9F5-34EE39C1E153}"/>
                </a:ext>
              </a:extLst>
            </p:cNvPr>
            <p:cNvSpPr/>
            <p:nvPr/>
          </p:nvSpPr>
          <p:spPr>
            <a:xfrm>
              <a:off x="2372877" y="1618446"/>
              <a:ext cx="74880" cy="51711"/>
            </a:xfrm>
            <a:custGeom>
              <a:avLst/>
              <a:gdLst/>
              <a:ahLst/>
              <a:cxnLst/>
              <a:rect l="l" t="t" r="r" b="b"/>
              <a:pathLst>
                <a:path w="1035" h="723" extrusionOk="0">
                  <a:moveTo>
                    <a:pt x="364" y="0"/>
                  </a:moveTo>
                  <a:cubicBezTo>
                    <a:pt x="163" y="0"/>
                    <a:pt x="1" y="163"/>
                    <a:pt x="1" y="359"/>
                  </a:cubicBezTo>
                  <a:cubicBezTo>
                    <a:pt x="1" y="560"/>
                    <a:pt x="163" y="723"/>
                    <a:pt x="364" y="723"/>
                  </a:cubicBezTo>
                  <a:lnTo>
                    <a:pt x="676" y="723"/>
                  </a:lnTo>
                  <a:cubicBezTo>
                    <a:pt x="877" y="723"/>
                    <a:pt x="1035" y="560"/>
                    <a:pt x="1035" y="359"/>
                  </a:cubicBezTo>
                  <a:cubicBezTo>
                    <a:pt x="1035" y="163"/>
                    <a:pt x="877" y="0"/>
                    <a:pt x="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99;p16">
              <a:extLst>
                <a:ext uri="{FF2B5EF4-FFF2-40B4-BE49-F238E27FC236}">
                  <a16:creationId xmlns:a16="http://schemas.microsoft.com/office/drawing/2014/main" id="{5671147B-5E70-4D74-ADA4-7F29E8E68D5B}"/>
                </a:ext>
              </a:extLst>
            </p:cNvPr>
            <p:cNvSpPr/>
            <p:nvPr/>
          </p:nvSpPr>
          <p:spPr>
            <a:xfrm>
              <a:off x="2490077" y="1618446"/>
              <a:ext cx="74880" cy="51711"/>
            </a:xfrm>
            <a:custGeom>
              <a:avLst/>
              <a:gdLst/>
              <a:ahLst/>
              <a:cxnLst/>
              <a:rect l="l" t="t" r="r" b="b"/>
              <a:pathLst>
                <a:path w="1035" h="723" extrusionOk="0">
                  <a:moveTo>
                    <a:pt x="360" y="0"/>
                  </a:moveTo>
                  <a:cubicBezTo>
                    <a:pt x="163" y="0"/>
                    <a:pt x="1" y="163"/>
                    <a:pt x="1" y="359"/>
                  </a:cubicBezTo>
                  <a:cubicBezTo>
                    <a:pt x="1" y="560"/>
                    <a:pt x="163" y="723"/>
                    <a:pt x="360" y="723"/>
                  </a:cubicBezTo>
                  <a:lnTo>
                    <a:pt x="676" y="723"/>
                  </a:lnTo>
                  <a:cubicBezTo>
                    <a:pt x="873" y="723"/>
                    <a:pt x="1035" y="560"/>
                    <a:pt x="1035" y="359"/>
                  </a:cubicBezTo>
                  <a:cubicBezTo>
                    <a:pt x="1035" y="163"/>
                    <a:pt x="873" y="0"/>
                    <a:pt x="6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00;p16">
              <a:extLst>
                <a:ext uri="{FF2B5EF4-FFF2-40B4-BE49-F238E27FC236}">
                  <a16:creationId xmlns:a16="http://schemas.microsoft.com/office/drawing/2014/main" id="{B87C91E0-F8A3-4F59-87D4-71C7B1367FA0}"/>
                </a:ext>
              </a:extLst>
            </p:cNvPr>
            <p:cNvSpPr/>
            <p:nvPr/>
          </p:nvSpPr>
          <p:spPr>
            <a:xfrm>
              <a:off x="2607277" y="1618446"/>
              <a:ext cx="74952" cy="51711"/>
            </a:xfrm>
            <a:custGeom>
              <a:avLst/>
              <a:gdLst/>
              <a:ahLst/>
              <a:cxnLst/>
              <a:rect l="l" t="t" r="r" b="b"/>
              <a:pathLst>
                <a:path w="1036" h="723" extrusionOk="0">
                  <a:moveTo>
                    <a:pt x="360" y="0"/>
                  </a:moveTo>
                  <a:cubicBezTo>
                    <a:pt x="159" y="0"/>
                    <a:pt x="1" y="163"/>
                    <a:pt x="1" y="359"/>
                  </a:cubicBezTo>
                  <a:cubicBezTo>
                    <a:pt x="1" y="560"/>
                    <a:pt x="159" y="723"/>
                    <a:pt x="360" y="723"/>
                  </a:cubicBezTo>
                  <a:lnTo>
                    <a:pt x="672" y="723"/>
                  </a:lnTo>
                  <a:cubicBezTo>
                    <a:pt x="873" y="723"/>
                    <a:pt x="1035" y="560"/>
                    <a:pt x="1035" y="359"/>
                  </a:cubicBezTo>
                  <a:cubicBezTo>
                    <a:pt x="1035" y="163"/>
                    <a:pt x="873" y="0"/>
                    <a:pt x="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01;p16">
              <a:extLst>
                <a:ext uri="{FF2B5EF4-FFF2-40B4-BE49-F238E27FC236}">
                  <a16:creationId xmlns:a16="http://schemas.microsoft.com/office/drawing/2014/main" id="{20306D3C-6957-4ACA-9840-249866ED8D3D}"/>
                </a:ext>
              </a:extLst>
            </p:cNvPr>
            <p:cNvSpPr/>
            <p:nvPr/>
          </p:nvSpPr>
          <p:spPr>
            <a:xfrm>
              <a:off x="1631625" y="2308137"/>
              <a:ext cx="209157" cy="988441"/>
            </a:xfrm>
            <a:custGeom>
              <a:avLst/>
              <a:gdLst/>
              <a:ahLst/>
              <a:cxnLst/>
              <a:rect l="l" t="t" r="r" b="b"/>
              <a:pathLst>
                <a:path w="2891" h="13820" extrusionOk="0">
                  <a:moveTo>
                    <a:pt x="1958" y="0"/>
                  </a:moveTo>
                  <a:cubicBezTo>
                    <a:pt x="1535" y="0"/>
                    <a:pt x="1181" y="321"/>
                    <a:pt x="1138" y="744"/>
                  </a:cubicBezTo>
                  <a:lnTo>
                    <a:pt x="91" y="10780"/>
                  </a:lnTo>
                  <a:cubicBezTo>
                    <a:pt x="1" y="11635"/>
                    <a:pt x="172" y="12499"/>
                    <a:pt x="582" y="13255"/>
                  </a:cubicBezTo>
                  <a:lnTo>
                    <a:pt x="890" y="13819"/>
                  </a:lnTo>
                  <a:lnTo>
                    <a:pt x="2343" y="13054"/>
                  </a:lnTo>
                  <a:lnTo>
                    <a:pt x="2890" y="748"/>
                  </a:lnTo>
                  <a:lnTo>
                    <a:pt x="2651" y="381"/>
                  </a:lnTo>
                  <a:cubicBezTo>
                    <a:pt x="2501" y="146"/>
                    <a:pt x="2241" y="0"/>
                    <a:pt x="1958" y="0"/>
                  </a:cubicBezTo>
                  <a:close/>
                </a:path>
              </a:pathLst>
            </a:custGeom>
            <a:solidFill>
              <a:srgbClr val="95B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02;p16">
              <a:extLst>
                <a:ext uri="{FF2B5EF4-FFF2-40B4-BE49-F238E27FC236}">
                  <a16:creationId xmlns:a16="http://schemas.microsoft.com/office/drawing/2014/main" id="{366A583D-3022-4C42-8FB8-BAEC1C369B43}"/>
                </a:ext>
              </a:extLst>
            </p:cNvPr>
            <p:cNvSpPr/>
            <p:nvPr/>
          </p:nvSpPr>
          <p:spPr>
            <a:xfrm>
              <a:off x="3086276" y="2308137"/>
              <a:ext cx="209157" cy="988441"/>
            </a:xfrm>
            <a:custGeom>
              <a:avLst/>
              <a:gdLst/>
              <a:ahLst/>
              <a:cxnLst/>
              <a:rect l="l" t="t" r="r" b="b"/>
              <a:pathLst>
                <a:path w="2891" h="13820" extrusionOk="0">
                  <a:moveTo>
                    <a:pt x="933" y="0"/>
                  </a:moveTo>
                  <a:cubicBezTo>
                    <a:pt x="650" y="0"/>
                    <a:pt x="390" y="146"/>
                    <a:pt x="240" y="381"/>
                  </a:cubicBezTo>
                  <a:lnTo>
                    <a:pt x="1" y="748"/>
                  </a:lnTo>
                  <a:lnTo>
                    <a:pt x="552" y="13054"/>
                  </a:lnTo>
                  <a:lnTo>
                    <a:pt x="2001" y="13819"/>
                  </a:lnTo>
                  <a:lnTo>
                    <a:pt x="2309" y="13255"/>
                  </a:lnTo>
                  <a:cubicBezTo>
                    <a:pt x="2719" y="12499"/>
                    <a:pt x="2890" y="11635"/>
                    <a:pt x="2800" y="10780"/>
                  </a:cubicBezTo>
                  <a:lnTo>
                    <a:pt x="1753" y="744"/>
                  </a:lnTo>
                  <a:cubicBezTo>
                    <a:pt x="1710" y="321"/>
                    <a:pt x="1356" y="0"/>
                    <a:pt x="933" y="0"/>
                  </a:cubicBezTo>
                  <a:close/>
                </a:path>
              </a:pathLst>
            </a:custGeom>
            <a:solidFill>
              <a:srgbClr val="95B3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03;p16">
              <a:extLst>
                <a:ext uri="{FF2B5EF4-FFF2-40B4-BE49-F238E27FC236}">
                  <a16:creationId xmlns:a16="http://schemas.microsoft.com/office/drawing/2014/main" id="{B29F85D8-E483-420A-8057-B22FE191F5E7}"/>
                </a:ext>
              </a:extLst>
            </p:cNvPr>
            <p:cNvSpPr/>
            <p:nvPr/>
          </p:nvSpPr>
          <p:spPr>
            <a:xfrm>
              <a:off x="1402218" y="2270517"/>
              <a:ext cx="2113705" cy="1960646"/>
            </a:xfrm>
            <a:custGeom>
              <a:avLst/>
              <a:gdLst/>
              <a:ahLst/>
              <a:cxnLst/>
              <a:rect l="l" t="t" r="r" b="b"/>
              <a:pathLst>
                <a:path w="29216" h="27413" extrusionOk="0">
                  <a:moveTo>
                    <a:pt x="9652" y="1"/>
                  </a:moveTo>
                  <a:cubicBezTo>
                    <a:pt x="8040" y="1"/>
                    <a:pt x="6891" y="509"/>
                    <a:pt x="6198" y="954"/>
                  </a:cubicBezTo>
                  <a:cubicBezTo>
                    <a:pt x="5694" y="1270"/>
                    <a:pt x="5377" y="1809"/>
                    <a:pt x="5326" y="2403"/>
                  </a:cubicBezTo>
                  <a:lnTo>
                    <a:pt x="4608" y="11366"/>
                  </a:lnTo>
                  <a:cubicBezTo>
                    <a:pt x="4518" y="12469"/>
                    <a:pt x="4309" y="13559"/>
                    <a:pt x="3980" y="14615"/>
                  </a:cubicBezTo>
                  <a:lnTo>
                    <a:pt x="0" y="27412"/>
                  </a:lnTo>
                  <a:lnTo>
                    <a:pt x="29216" y="27276"/>
                  </a:lnTo>
                  <a:lnTo>
                    <a:pt x="25365" y="14615"/>
                  </a:lnTo>
                  <a:cubicBezTo>
                    <a:pt x="25035" y="13559"/>
                    <a:pt x="24826" y="12469"/>
                    <a:pt x="24736" y="11366"/>
                  </a:cubicBezTo>
                  <a:lnTo>
                    <a:pt x="24018" y="2403"/>
                  </a:lnTo>
                  <a:cubicBezTo>
                    <a:pt x="23971" y="1809"/>
                    <a:pt x="23651" y="1270"/>
                    <a:pt x="23150" y="954"/>
                  </a:cubicBezTo>
                  <a:cubicBezTo>
                    <a:pt x="22454" y="509"/>
                    <a:pt x="21304" y="1"/>
                    <a:pt x="19697" y="1"/>
                  </a:cubicBezTo>
                  <a:close/>
                </a:path>
              </a:pathLst>
            </a:custGeom>
            <a:solidFill>
              <a:srgbClr val="B5C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04;p16">
              <a:extLst>
                <a:ext uri="{FF2B5EF4-FFF2-40B4-BE49-F238E27FC236}">
                  <a16:creationId xmlns:a16="http://schemas.microsoft.com/office/drawing/2014/main" id="{BF3D924B-8CD8-455D-99EA-AA85D7098445}"/>
                </a:ext>
              </a:extLst>
            </p:cNvPr>
            <p:cNvSpPr/>
            <p:nvPr/>
          </p:nvSpPr>
          <p:spPr>
            <a:xfrm>
              <a:off x="1378416" y="3220049"/>
              <a:ext cx="2174983" cy="1040438"/>
            </a:xfrm>
            <a:custGeom>
              <a:avLst/>
              <a:gdLst/>
              <a:ahLst/>
              <a:cxnLst/>
              <a:rect l="l" t="t" r="r" b="b"/>
              <a:pathLst>
                <a:path w="30063" h="14547" extrusionOk="0">
                  <a:moveTo>
                    <a:pt x="9724" y="1"/>
                  </a:moveTo>
                  <a:cubicBezTo>
                    <a:pt x="9724" y="1"/>
                    <a:pt x="7503" y="1127"/>
                    <a:pt x="5217" y="1127"/>
                  </a:cubicBezTo>
                  <a:cubicBezTo>
                    <a:pt x="4941" y="1127"/>
                    <a:pt x="4664" y="1111"/>
                    <a:pt x="4390" y="1074"/>
                  </a:cubicBezTo>
                  <a:cubicBezTo>
                    <a:pt x="4390" y="1074"/>
                    <a:pt x="4389" y="1074"/>
                    <a:pt x="4387" y="1074"/>
                  </a:cubicBezTo>
                  <a:cubicBezTo>
                    <a:pt x="4350" y="1074"/>
                    <a:pt x="3915" y="1093"/>
                    <a:pt x="3629" y="1984"/>
                  </a:cubicBezTo>
                  <a:cubicBezTo>
                    <a:pt x="3364" y="2822"/>
                    <a:pt x="577" y="12234"/>
                    <a:pt x="0" y="14188"/>
                  </a:cubicBezTo>
                  <a:cubicBezTo>
                    <a:pt x="539" y="14320"/>
                    <a:pt x="1081" y="14436"/>
                    <a:pt x="1624" y="14547"/>
                  </a:cubicBezTo>
                  <a:lnTo>
                    <a:pt x="29079" y="14547"/>
                  </a:lnTo>
                  <a:cubicBezTo>
                    <a:pt x="29408" y="14500"/>
                    <a:pt x="29737" y="14448"/>
                    <a:pt x="30062" y="14389"/>
                  </a:cubicBezTo>
                  <a:cubicBezTo>
                    <a:pt x="29656" y="13008"/>
                    <a:pt x="26651" y="2856"/>
                    <a:pt x="26373" y="1984"/>
                  </a:cubicBezTo>
                  <a:cubicBezTo>
                    <a:pt x="26091" y="1093"/>
                    <a:pt x="25653" y="1074"/>
                    <a:pt x="25615" y="1074"/>
                  </a:cubicBezTo>
                  <a:cubicBezTo>
                    <a:pt x="25613" y="1074"/>
                    <a:pt x="25612" y="1074"/>
                    <a:pt x="25612" y="1074"/>
                  </a:cubicBezTo>
                  <a:cubicBezTo>
                    <a:pt x="25338" y="1111"/>
                    <a:pt x="25061" y="1127"/>
                    <a:pt x="24785" y="1127"/>
                  </a:cubicBezTo>
                  <a:cubicBezTo>
                    <a:pt x="22500" y="1127"/>
                    <a:pt x="20278" y="1"/>
                    <a:pt x="20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05;p16">
              <a:extLst>
                <a:ext uri="{FF2B5EF4-FFF2-40B4-BE49-F238E27FC236}">
                  <a16:creationId xmlns:a16="http://schemas.microsoft.com/office/drawing/2014/main" id="{7180AD2A-24A9-4B19-835C-7D6B4405B546}"/>
                </a:ext>
              </a:extLst>
            </p:cNvPr>
            <p:cNvSpPr/>
            <p:nvPr/>
          </p:nvSpPr>
          <p:spPr>
            <a:xfrm>
              <a:off x="1706141" y="3283132"/>
              <a:ext cx="1470246" cy="191394"/>
            </a:xfrm>
            <a:custGeom>
              <a:avLst/>
              <a:gdLst/>
              <a:ahLst/>
              <a:cxnLst/>
              <a:rect l="l" t="t" r="r" b="b"/>
              <a:pathLst>
                <a:path w="20322" h="2676" extrusionOk="0">
                  <a:moveTo>
                    <a:pt x="10161" y="0"/>
                  </a:moveTo>
                  <a:cubicBezTo>
                    <a:pt x="10115" y="0"/>
                    <a:pt x="10069" y="2"/>
                    <a:pt x="10024" y="4"/>
                  </a:cubicBezTo>
                  <a:cubicBezTo>
                    <a:pt x="4143" y="196"/>
                    <a:pt x="3036" y="1410"/>
                    <a:pt x="3036" y="1410"/>
                  </a:cubicBezTo>
                  <a:cubicBezTo>
                    <a:pt x="2130" y="2243"/>
                    <a:pt x="1" y="2675"/>
                    <a:pt x="1" y="2675"/>
                  </a:cubicBezTo>
                  <a:cubicBezTo>
                    <a:pt x="1" y="2675"/>
                    <a:pt x="1685" y="2526"/>
                    <a:pt x="2920" y="1906"/>
                  </a:cubicBezTo>
                  <a:cubicBezTo>
                    <a:pt x="4331" y="1196"/>
                    <a:pt x="3049" y="705"/>
                    <a:pt x="9866" y="235"/>
                  </a:cubicBezTo>
                  <a:cubicBezTo>
                    <a:pt x="9965" y="228"/>
                    <a:pt x="10063" y="225"/>
                    <a:pt x="10161" y="225"/>
                  </a:cubicBezTo>
                  <a:cubicBezTo>
                    <a:pt x="10258" y="225"/>
                    <a:pt x="10356" y="228"/>
                    <a:pt x="10452" y="235"/>
                  </a:cubicBezTo>
                  <a:cubicBezTo>
                    <a:pt x="17270" y="705"/>
                    <a:pt x="15992" y="1196"/>
                    <a:pt x="17398" y="1906"/>
                  </a:cubicBezTo>
                  <a:cubicBezTo>
                    <a:pt x="18633" y="2526"/>
                    <a:pt x="20322" y="2675"/>
                    <a:pt x="20322" y="2675"/>
                  </a:cubicBezTo>
                  <a:cubicBezTo>
                    <a:pt x="20322" y="2675"/>
                    <a:pt x="18193" y="2243"/>
                    <a:pt x="17287" y="1410"/>
                  </a:cubicBezTo>
                  <a:cubicBezTo>
                    <a:pt x="17287" y="1410"/>
                    <a:pt x="16175" y="196"/>
                    <a:pt x="10298" y="4"/>
                  </a:cubicBezTo>
                  <a:cubicBezTo>
                    <a:pt x="10253" y="2"/>
                    <a:pt x="10207" y="0"/>
                    <a:pt x="10161" y="0"/>
                  </a:cubicBezTo>
                  <a:close/>
                </a:path>
              </a:pathLst>
            </a:custGeom>
            <a:solidFill>
              <a:srgbClr val="5B8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06;p16">
              <a:extLst>
                <a:ext uri="{FF2B5EF4-FFF2-40B4-BE49-F238E27FC236}">
                  <a16:creationId xmlns:a16="http://schemas.microsoft.com/office/drawing/2014/main" id="{17FA4D8A-53BB-4923-94D0-DC0C66A8259B}"/>
                </a:ext>
              </a:extLst>
            </p:cNvPr>
            <p:cNvSpPr/>
            <p:nvPr/>
          </p:nvSpPr>
          <p:spPr>
            <a:xfrm>
              <a:off x="3304615" y="1847103"/>
              <a:ext cx="152870" cy="119943"/>
            </a:xfrm>
            <a:custGeom>
              <a:avLst/>
              <a:gdLst/>
              <a:ahLst/>
              <a:cxnLst/>
              <a:rect l="l" t="t" r="r" b="b"/>
              <a:pathLst>
                <a:path w="2113" h="1677" extrusionOk="0">
                  <a:moveTo>
                    <a:pt x="907" y="0"/>
                  </a:moveTo>
                  <a:lnTo>
                    <a:pt x="907" y="975"/>
                  </a:lnTo>
                  <a:cubicBezTo>
                    <a:pt x="907" y="1155"/>
                    <a:pt x="766" y="1300"/>
                    <a:pt x="586" y="1300"/>
                  </a:cubicBezTo>
                  <a:lnTo>
                    <a:pt x="189" y="1300"/>
                  </a:lnTo>
                  <a:cubicBezTo>
                    <a:pt x="86" y="1300"/>
                    <a:pt x="0" y="1381"/>
                    <a:pt x="0" y="1488"/>
                  </a:cubicBezTo>
                  <a:cubicBezTo>
                    <a:pt x="0" y="1591"/>
                    <a:pt x="86" y="1676"/>
                    <a:pt x="189" y="1676"/>
                  </a:cubicBezTo>
                  <a:lnTo>
                    <a:pt x="1924" y="1676"/>
                  </a:lnTo>
                  <a:cubicBezTo>
                    <a:pt x="2027" y="1676"/>
                    <a:pt x="2112" y="1591"/>
                    <a:pt x="2112" y="1488"/>
                  </a:cubicBezTo>
                  <a:cubicBezTo>
                    <a:pt x="2112" y="1381"/>
                    <a:pt x="2027" y="1300"/>
                    <a:pt x="1924" y="1300"/>
                  </a:cubicBezTo>
                  <a:lnTo>
                    <a:pt x="1526" y="1300"/>
                  </a:lnTo>
                  <a:cubicBezTo>
                    <a:pt x="1347" y="1300"/>
                    <a:pt x="1202" y="1155"/>
                    <a:pt x="1202" y="975"/>
                  </a:cubicBezTo>
                  <a:lnTo>
                    <a:pt x="12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07;p16">
              <a:extLst>
                <a:ext uri="{FF2B5EF4-FFF2-40B4-BE49-F238E27FC236}">
                  <a16:creationId xmlns:a16="http://schemas.microsoft.com/office/drawing/2014/main" id="{38D36AB8-2FF3-4470-81C8-214C4202D2B5}"/>
                </a:ext>
              </a:extLst>
            </p:cNvPr>
            <p:cNvSpPr/>
            <p:nvPr/>
          </p:nvSpPr>
          <p:spPr>
            <a:xfrm>
              <a:off x="1896989" y="1928424"/>
              <a:ext cx="80740" cy="545144"/>
            </a:xfrm>
            <a:custGeom>
              <a:avLst/>
              <a:gdLst/>
              <a:ahLst/>
              <a:cxnLst/>
              <a:rect l="l" t="t" r="r" b="b"/>
              <a:pathLst>
                <a:path w="1116" h="7622" extrusionOk="0">
                  <a:moveTo>
                    <a:pt x="1116" y="0"/>
                  </a:moveTo>
                  <a:cubicBezTo>
                    <a:pt x="1116" y="0"/>
                    <a:pt x="0" y="911"/>
                    <a:pt x="0" y="3813"/>
                  </a:cubicBezTo>
                  <a:cubicBezTo>
                    <a:pt x="0" y="6711"/>
                    <a:pt x="1116" y="7622"/>
                    <a:pt x="1116" y="7622"/>
                  </a:cubicBezTo>
                  <a:lnTo>
                    <a:pt x="1116" y="0"/>
                  </a:lnTo>
                  <a:close/>
                </a:path>
              </a:pathLst>
            </a:custGeom>
            <a:solidFill>
              <a:srgbClr val="5B8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08;p16">
              <a:extLst>
                <a:ext uri="{FF2B5EF4-FFF2-40B4-BE49-F238E27FC236}">
                  <a16:creationId xmlns:a16="http://schemas.microsoft.com/office/drawing/2014/main" id="{3E448BFE-BF1A-4C55-8EFA-8414929F88FF}"/>
                </a:ext>
              </a:extLst>
            </p:cNvPr>
            <p:cNvSpPr/>
            <p:nvPr/>
          </p:nvSpPr>
          <p:spPr>
            <a:xfrm>
              <a:off x="2897382" y="1928424"/>
              <a:ext cx="81029" cy="545144"/>
            </a:xfrm>
            <a:custGeom>
              <a:avLst/>
              <a:gdLst/>
              <a:ahLst/>
              <a:cxnLst/>
              <a:rect l="l" t="t" r="r" b="b"/>
              <a:pathLst>
                <a:path w="1120" h="7622" extrusionOk="0">
                  <a:moveTo>
                    <a:pt x="0" y="0"/>
                  </a:moveTo>
                  <a:lnTo>
                    <a:pt x="0" y="7622"/>
                  </a:lnTo>
                  <a:cubicBezTo>
                    <a:pt x="0" y="7622"/>
                    <a:pt x="1120" y="6711"/>
                    <a:pt x="1120" y="3813"/>
                  </a:cubicBezTo>
                  <a:cubicBezTo>
                    <a:pt x="1120" y="911"/>
                    <a:pt x="0" y="0"/>
                    <a:pt x="0" y="0"/>
                  </a:cubicBezTo>
                  <a:close/>
                </a:path>
              </a:pathLst>
            </a:custGeom>
            <a:solidFill>
              <a:srgbClr val="5B8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09;p16">
              <a:extLst>
                <a:ext uri="{FF2B5EF4-FFF2-40B4-BE49-F238E27FC236}">
                  <a16:creationId xmlns:a16="http://schemas.microsoft.com/office/drawing/2014/main" id="{D2759CDE-13B1-4B91-8823-B341A965DC04}"/>
                </a:ext>
              </a:extLst>
            </p:cNvPr>
            <p:cNvSpPr/>
            <p:nvPr/>
          </p:nvSpPr>
          <p:spPr>
            <a:xfrm>
              <a:off x="1939311" y="1917625"/>
              <a:ext cx="996514" cy="566959"/>
            </a:xfrm>
            <a:custGeom>
              <a:avLst/>
              <a:gdLst/>
              <a:ahLst/>
              <a:cxnLst/>
              <a:rect l="l" t="t" r="r" b="b"/>
              <a:pathLst>
                <a:path w="13774" h="7927" extrusionOk="0">
                  <a:moveTo>
                    <a:pt x="918" y="1"/>
                  </a:moveTo>
                  <a:cubicBezTo>
                    <a:pt x="662" y="1"/>
                    <a:pt x="430" y="176"/>
                    <a:pt x="364" y="434"/>
                  </a:cubicBezTo>
                  <a:cubicBezTo>
                    <a:pt x="210" y="1058"/>
                    <a:pt x="1" y="2220"/>
                    <a:pt x="1" y="3964"/>
                  </a:cubicBezTo>
                  <a:cubicBezTo>
                    <a:pt x="1" y="5704"/>
                    <a:pt x="210" y="6867"/>
                    <a:pt x="364" y="7491"/>
                  </a:cubicBezTo>
                  <a:cubicBezTo>
                    <a:pt x="431" y="7753"/>
                    <a:pt x="664" y="7927"/>
                    <a:pt x="923" y="7927"/>
                  </a:cubicBezTo>
                  <a:cubicBezTo>
                    <a:pt x="963" y="7927"/>
                    <a:pt x="1003" y="7922"/>
                    <a:pt x="1044" y="7914"/>
                  </a:cubicBezTo>
                  <a:cubicBezTo>
                    <a:pt x="1886" y="7730"/>
                    <a:pt x="3784" y="7409"/>
                    <a:pt x="6887" y="7409"/>
                  </a:cubicBezTo>
                  <a:cubicBezTo>
                    <a:pt x="9990" y="7409"/>
                    <a:pt x="11888" y="7730"/>
                    <a:pt x="12730" y="7914"/>
                  </a:cubicBezTo>
                  <a:cubicBezTo>
                    <a:pt x="12771" y="7922"/>
                    <a:pt x="12811" y="7927"/>
                    <a:pt x="12851" y="7927"/>
                  </a:cubicBezTo>
                  <a:cubicBezTo>
                    <a:pt x="13110" y="7927"/>
                    <a:pt x="13343" y="7753"/>
                    <a:pt x="13410" y="7491"/>
                  </a:cubicBezTo>
                  <a:cubicBezTo>
                    <a:pt x="13564" y="6867"/>
                    <a:pt x="13773" y="5704"/>
                    <a:pt x="13773" y="3964"/>
                  </a:cubicBezTo>
                  <a:cubicBezTo>
                    <a:pt x="13773" y="2220"/>
                    <a:pt x="13564" y="1058"/>
                    <a:pt x="13410" y="434"/>
                  </a:cubicBezTo>
                  <a:cubicBezTo>
                    <a:pt x="13343" y="176"/>
                    <a:pt x="13112" y="1"/>
                    <a:pt x="12856" y="1"/>
                  </a:cubicBezTo>
                  <a:cubicBezTo>
                    <a:pt x="12814" y="1"/>
                    <a:pt x="12772" y="5"/>
                    <a:pt x="12730" y="15"/>
                  </a:cubicBezTo>
                  <a:cubicBezTo>
                    <a:pt x="11888" y="199"/>
                    <a:pt x="9990" y="515"/>
                    <a:pt x="6887" y="515"/>
                  </a:cubicBezTo>
                  <a:cubicBezTo>
                    <a:pt x="3784" y="515"/>
                    <a:pt x="1886" y="199"/>
                    <a:pt x="1044" y="15"/>
                  </a:cubicBezTo>
                  <a:cubicBezTo>
                    <a:pt x="1002" y="5"/>
                    <a:pt x="960" y="1"/>
                    <a:pt x="9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10;p16">
              <a:extLst>
                <a:ext uri="{FF2B5EF4-FFF2-40B4-BE49-F238E27FC236}">
                  <a16:creationId xmlns:a16="http://schemas.microsoft.com/office/drawing/2014/main" id="{4F225E26-437D-4968-9226-AFCFA8670178}"/>
                </a:ext>
              </a:extLst>
            </p:cNvPr>
            <p:cNvSpPr/>
            <p:nvPr/>
          </p:nvSpPr>
          <p:spPr>
            <a:xfrm>
              <a:off x="1939311" y="2887398"/>
              <a:ext cx="217477" cy="341591"/>
            </a:xfrm>
            <a:custGeom>
              <a:avLst/>
              <a:gdLst/>
              <a:ahLst/>
              <a:cxnLst/>
              <a:rect l="l" t="t" r="r" b="b"/>
              <a:pathLst>
                <a:path w="3006" h="4776" extrusionOk="0">
                  <a:moveTo>
                    <a:pt x="1284" y="0"/>
                  </a:moveTo>
                  <a:cubicBezTo>
                    <a:pt x="997" y="0"/>
                    <a:pt x="667" y="72"/>
                    <a:pt x="287" y="245"/>
                  </a:cubicBezTo>
                  <a:lnTo>
                    <a:pt x="1" y="4532"/>
                  </a:lnTo>
                  <a:lnTo>
                    <a:pt x="1617" y="4776"/>
                  </a:lnTo>
                  <a:lnTo>
                    <a:pt x="1920" y="4776"/>
                  </a:lnTo>
                  <a:lnTo>
                    <a:pt x="2954" y="2331"/>
                  </a:lnTo>
                  <a:lnTo>
                    <a:pt x="3006" y="1523"/>
                  </a:lnTo>
                  <a:cubicBezTo>
                    <a:pt x="3006" y="1523"/>
                    <a:pt x="2610" y="0"/>
                    <a:pt x="12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11;p16">
              <a:extLst>
                <a:ext uri="{FF2B5EF4-FFF2-40B4-BE49-F238E27FC236}">
                  <a16:creationId xmlns:a16="http://schemas.microsoft.com/office/drawing/2014/main" id="{58FE00C4-740F-4379-B663-C03B4185FBF3}"/>
                </a:ext>
              </a:extLst>
            </p:cNvPr>
            <p:cNvSpPr/>
            <p:nvPr/>
          </p:nvSpPr>
          <p:spPr>
            <a:xfrm>
              <a:off x="2718327" y="2887398"/>
              <a:ext cx="217477" cy="341591"/>
            </a:xfrm>
            <a:custGeom>
              <a:avLst/>
              <a:gdLst/>
              <a:ahLst/>
              <a:cxnLst/>
              <a:rect l="l" t="t" r="r" b="b"/>
              <a:pathLst>
                <a:path w="3006" h="4776" extrusionOk="0">
                  <a:moveTo>
                    <a:pt x="1720" y="0"/>
                  </a:moveTo>
                  <a:cubicBezTo>
                    <a:pt x="396" y="0"/>
                    <a:pt x="0" y="1523"/>
                    <a:pt x="0" y="1523"/>
                  </a:cubicBezTo>
                  <a:lnTo>
                    <a:pt x="51" y="2331"/>
                  </a:lnTo>
                  <a:lnTo>
                    <a:pt x="1086" y="4776"/>
                  </a:lnTo>
                  <a:lnTo>
                    <a:pt x="1389" y="4776"/>
                  </a:lnTo>
                  <a:lnTo>
                    <a:pt x="3005" y="4532"/>
                  </a:lnTo>
                  <a:lnTo>
                    <a:pt x="2714" y="245"/>
                  </a:lnTo>
                  <a:cubicBezTo>
                    <a:pt x="2336" y="72"/>
                    <a:pt x="2006" y="0"/>
                    <a:pt x="17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12;p16">
              <a:extLst>
                <a:ext uri="{FF2B5EF4-FFF2-40B4-BE49-F238E27FC236}">
                  <a16:creationId xmlns:a16="http://schemas.microsoft.com/office/drawing/2014/main" id="{AAC3A921-A8DF-4740-871E-9B23E2163614}"/>
                </a:ext>
              </a:extLst>
            </p:cNvPr>
            <p:cNvSpPr/>
            <p:nvPr/>
          </p:nvSpPr>
          <p:spPr>
            <a:xfrm>
              <a:off x="1960074" y="2422716"/>
              <a:ext cx="954698" cy="645491"/>
            </a:xfrm>
            <a:custGeom>
              <a:avLst/>
              <a:gdLst/>
              <a:ahLst/>
              <a:cxnLst/>
              <a:rect l="l" t="t" r="r" b="b"/>
              <a:pathLst>
                <a:path w="13196" h="9025" extrusionOk="0">
                  <a:moveTo>
                    <a:pt x="4334" y="1"/>
                  </a:moveTo>
                  <a:cubicBezTo>
                    <a:pt x="3974" y="1"/>
                    <a:pt x="3288" y="23"/>
                    <a:pt x="2561" y="164"/>
                  </a:cubicBezTo>
                  <a:cubicBezTo>
                    <a:pt x="1885" y="292"/>
                    <a:pt x="1342" y="792"/>
                    <a:pt x="1163" y="1455"/>
                  </a:cubicBezTo>
                  <a:cubicBezTo>
                    <a:pt x="821" y="2711"/>
                    <a:pt x="0" y="4951"/>
                    <a:pt x="0" y="6742"/>
                  </a:cubicBezTo>
                  <a:lnTo>
                    <a:pt x="364" y="6755"/>
                  </a:lnTo>
                  <a:cubicBezTo>
                    <a:pt x="1308" y="6763"/>
                    <a:pt x="2189" y="7238"/>
                    <a:pt x="2719" y="8020"/>
                  </a:cubicBezTo>
                  <a:lnTo>
                    <a:pt x="2667" y="8828"/>
                  </a:lnTo>
                  <a:lnTo>
                    <a:pt x="6540" y="9020"/>
                  </a:lnTo>
                  <a:lnTo>
                    <a:pt x="6549" y="9025"/>
                  </a:lnTo>
                  <a:lnTo>
                    <a:pt x="6600" y="9020"/>
                  </a:lnTo>
                  <a:lnTo>
                    <a:pt x="6651" y="9025"/>
                  </a:lnTo>
                  <a:lnTo>
                    <a:pt x="6647" y="9020"/>
                  </a:lnTo>
                  <a:lnTo>
                    <a:pt x="10532" y="8828"/>
                  </a:lnTo>
                  <a:lnTo>
                    <a:pt x="10481" y="8020"/>
                  </a:lnTo>
                  <a:cubicBezTo>
                    <a:pt x="11011" y="7238"/>
                    <a:pt x="11892" y="6763"/>
                    <a:pt x="12836" y="6755"/>
                  </a:cubicBezTo>
                  <a:lnTo>
                    <a:pt x="13195" y="6742"/>
                  </a:lnTo>
                  <a:cubicBezTo>
                    <a:pt x="13195" y="4951"/>
                    <a:pt x="12379" y="2711"/>
                    <a:pt x="12037" y="1455"/>
                  </a:cubicBezTo>
                  <a:cubicBezTo>
                    <a:pt x="11857" y="792"/>
                    <a:pt x="11315" y="292"/>
                    <a:pt x="10639" y="164"/>
                  </a:cubicBezTo>
                  <a:cubicBezTo>
                    <a:pt x="9912" y="23"/>
                    <a:pt x="9226" y="1"/>
                    <a:pt x="8866" y="1"/>
                  </a:cubicBezTo>
                  <a:cubicBezTo>
                    <a:pt x="8701" y="1"/>
                    <a:pt x="8605" y="5"/>
                    <a:pt x="8605" y="5"/>
                  </a:cubicBezTo>
                  <a:lnTo>
                    <a:pt x="4595" y="5"/>
                  </a:lnTo>
                  <a:cubicBezTo>
                    <a:pt x="4595" y="5"/>
                    <a:pt x="4499" y="1"/>
                    <a:pt x="4334" y="1"/>
                  </a:cubicBezTo>
                  <a:close/>
                </a:path>
              </a:pathLst>
            </a:custGeom>
            <a:solidFill>
              <a:srgbClr val="E4F0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13;p16">
              <a:extLst>
                <a:ext uri="{FF2B5EF4-FFF2-40B4-BE49-F238E27FC236}">
                  <a16:creationId xmlns:a16="http://schemas.microsoft.com/office/drawing/2014/main" id="{C5A682AD-40F3-457D-A75D-B6BBCB344142}"/>
                </a:ext>
              </a:extLst>
            </p:cNvPr>
            <p:cNvSpPr/>
            <p:nvPr/>
          </p:nvSpPr>
          <p:spPr>
            <a:xfrm>
              <a:off x="2292502" y="2322800"/>
              <a:ext cx="290113" cy="197545"/>
            </a:xfrm>
            <a:custGeom>
              <a:avLst/>
              <a:gdLst/>
              <a:ahLst/>
              <a:cxnLst/>
              <a:rect l="l" t="t" r="r" b="b"/>
              <a:pathLst>
                <a:path w="4010" h="2762" extrusionOk="0">
                  <a:moveTo>
                    <a:pt x="855" y="0"/>
                  </a:moveTo>
                  <a:cubicBezTo>
                    <a:pt x="855" y="0"/>
                    <a:pt x="1090" y="1009"/>
                    <a:pt x="0" y="1402"/>
                  </a:cubicBezTo>
                  <a:cubicBezTo>
                    <a:pt x="0" y="1402"/>
                    <a:pt x="77" y="2762"/>
                    <a:pt x="2005" y="2762"/>
                  </a:cubicBezTo>
                  <a:cubicBezTo>
                    <a:pt x="3933" y="2762"/>
                    <a:pt x="4010" y="1402"/>
                    <a:pt x="4010" y="1402"/>
                  </a:cubicBezTo>
                  <a:cubicBezTo>
                    <a:pt x="2920" y="1009"/>
                    <a:pt x="3150" y="0"/>
                    <a:pt x="3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14;p16">
              <a:extLst>
                <a:ext uri="{FF2B5EF4-FFF2-40B4-BE49-F238E27FC236}">
                  <a16:creationId xmlns:a16="http://schemas.microsoft.com/office/drawing/2014/main" id="{4B35262D-9103-41B6-A299-8BF8B404AB13}"/>
                </a:ext>
              </a:extLst>
            </p:cNvPr>
            <p:cNvSpPr/>
            <p:nvPr/>
          </p:nvSpPr>
          <p:spPr>
            <a:xfrm>
              <a:off x="2081904" y="2968147"/>
              <a:ext cx="711610" cy="290238"/>
            </a:xfrm>
            <a:custGeom>
              <a:avLst/>
              <a:gdLst/>
              <a:ahLst/>
              <a:cxnLst/>
              <a:rect l="l" t="t" r="r" b="b"/>
              <a:pathLst>
                <a:path w="9836" h="4058" extrusionOk="0">
                  <a:moveTo>
                    <a:pt x="714" y="1"/>
                  </a:moveTo>
                  <a:cubicBezTo>
                    <a:pt x="535" y="1262"/>
                    <a:pt x="0" y="3523"/>
                    <a:pt x="0" y="3523"/>
                  </a:cubicBezTo>
                  <a:cubicBezTo>
                    <a:pt x="0" y="3523"/>
                    <a:pt x="1590" y="4057"/>
                    <a:pt x="4916" y="4057"/>
                  </a:cubicBezTo>
                  <a:cubicBezTo>
                    <a:pt x="8241" y="4057"/>
                    <a:pt x="9836" y="3523"/>
                    <a:pt x="9836" y="3523"/>
                  </a:cubicBezTo>
                  <a:cubicBezTo>
                    <a:pt x="9836" y="3523"/>
                    <a:pt x="9353" y="1082"/>
                    <a:pt x="9113" y="1"/>
                  </a:cubicBezTo>
                  <a:lnTo>
                    <a:pt x="4916" y="167"/>
                  </a:lnTo>
                  <a:lnTo>
                    <a:pt x="714" y="1"/>
                  </a:lnTo>
                  <a:close/>
                </a:path>
              </a:pathLst>
            </a:custGeom>
            <a:solidFill>
              <a:srgbClr val="E4F0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5;p16">
              <a:extLst>
                <a:ext uri="{FF2B5EF4-FFF2-40B4-BE49-F238E27FC236}">
                  <a16:creationId xmlns:a16="http://schemas.microsoft.com/office/drawing/2014/main" id="{72D17986-E3B9-4113-A6CF-9E2C4E218D7B}"/>
                </a:ext>
              </a:extLst>
            </p:cNvPr>
            <p:cNvSpPr/>
            <p:nvPr/>
          </p:nvSpPr>
          <p:spPr>
            <a:xfrm>
              <a:off x="1884256" y="3211538"/>
              <a:ext cx="194036" cy="344881"/>
            </a:xfrm>
            <a:custGeom>
              <a:avLst/>
              <a:gdLst/>
              <a:ahLst/>
              <a:cxnLst/>
              <a:rect l="l" t="t" r="r" b="b"/>
              <a:pathLst>
                <a:path w="2682" h="4822" extrusionOk="0">
                  <a:moveTo>
                    <a:pt x="762" y="0"/>
                  </a:moveTo>
                  <a:lnTo>
                    <a:pt x="668" y="1624"/>
                  </a:lnTo>
                  <a:cubicBezTo>
                    <a:pt x="668" y="1624"/>
                    <a:pt x="1" y="2676"/>
                    <a:pt x="458" y="4134"/>
                  </a:cubicBezTo>
                  <a:cubicBezTo>
                    <a:pt x="552" y="4433"/>
                    <a:pt x="766" y="4681"/>
                    <a:pt x="1048" y="4822"/>
                  </a:cubicBezTo>
                  <a:lnTo>
                    <a:pt x="1053" y="4817"/>
                  </a:lnTo>
                  <a:cubicBezTo>
                    <a:pt x="1129" y="4702"/>
                    <a:pt x="1155" y="4561"/>
                    <a:pt x="1121" y="4429"/>
                  </a:cubicBezTo>
                  <a:cubicBezTo>
                    <a:pt x="1104" y="4364"/>
                    <a:pt x="1082" y="4279"/>
                    <a:pt x="1070" y="4181"/>
                  </a:cubicBezTo>
                  <a:cubicBezTo>
                    <a:pt x="1014" y="3800"/>
                    <a:pt x="1018" y="3121"/>
                    <a:pt x="1121" y="2620"/>
                  </a:cubicBezTo>
                  <a:cubicBezTo>
                    <a:pt x="1132" y="2561"/>
                    <a:pt x="1182" y="2529"/>
                    <a:pt x="1232" y="2529"/>
                  </a:cubicBezTo>
                  <a:cubicBezTo>
                    <a:pt x="1278" y="2529"/>
                    <a:pt x="1324" y="2556"/>
                    <a:pt x="1339" y="2612"/>
                  </a:cubicBezTo>
                  <a:lnTo>
                    <a:pt x="1553" y="3364"/>
                  </a:lnTo>
                  <a:cubicBezTo>
                    <a:pt x="1574" y="3437"/>
                    <a:pt x="1638" y="3482"/>
                    <a:pt x="1707" y="3482"/>
                  </a:cubicBezTo>
                  <a:cubicBezTo>
                    <a:pt x="1736" y="3482"/>
                    <a:pt x="1765" y="3474"/>
                    <a:pt x="1792" y="3458"/>
                  </a:cubicBezTo>
                  <a:cubicBezTo>
                    <a:pt x="1839" y="3428"/>
                    <a:pt x="1869" y="3373"/>
                    <a:pt x="1869" y="3317"/>
                  </a:cubicBezTo>
                  <a:lnTo>
                    <a:pt x="1852" y="2710"/>
                  </a:lnTo>
                  <a:cubicBezTo>
                    <a:pt x="1839" y="2270"/>
                    <a:pt x="1933" y="1830"/>
                    <a:pt x="2121" y="1428"/>
                  </a:cubicBezTo>
                  <a:lnTo>
                    <a:pt x="2681" y="244"/>
                  </a:lnTo>
                  <a:lnTo>
                    <a:pt x="7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6;p16">
              <a:extLst>
                <a:ext uri="{FF2B5EF4-FFF2-40B4-BE49-F238E27FC236}">
                  <a16:creationId xmlns:a16="http://schemas.microsoft.com/office/drawing/2014/main" id="{AA14F75C-1101-4130-B9FD-A99EB0856782}"/>
                </a:ext>
              </a:extLst>
            </p:cNvPr>
            <p:cNvSpPr/>
            <p:nvPr/>
          </p:nvSpPr>
          <p:spPr>
            <a:xfrm>
              <a:off x="2796822" y="3211538"/>
              <a:ext cx="193964" cy="344881"/>
            </a:xfrm>
            <a:custGeom>
              <a:avLst/>
              <a:gdLst/>
              <a:ahLst/>
              <a:cxnLst/>
              <a:rect l="l" t="t" r="r" b="b"/>
              <a:pathLst>
                <a:path w="2681" h="4822" extrusionOk="0">
                  <a:moveTo>
                    <a:pt x="1920" y="0"/>
                  </a:moveTo>
                  <a:lnTo>
                    <a:pt x="1" y="244"/>
                  </a:lnTo>
                  <a:lnTo>
                    <a:pt x="561" y="1428"/>
                  </a:lnTo>
                  <a:cubicBezTo>
                    <a:pt x="749" y="1830"/>
                    <a:pt x="843" y="2270"/>
                    <a:pt x="830" y="2710"/>
                  </a:cubicBezTo>
                  <a:lnTo>
                    <a:pt x="813" y="3317"/>
                  </a:lnTo>
                  <a:cubicBezTo>
                    <a:pt x="813" y="3373"/>
                    <a:pt x="843" y="3428"/>
                    <a:pt x="890" y="3458"/>
                  </a:cubicBezTo>
                  <a:cubicBezTo>
                    <a:pt x="916" y="3474"/>
                    <a:pt x="945" y="3482"/>
                    <a:pt x="973" y="3482"/>
                  </a:cubicBezTo>
                  <a:cubicBezTo>
                    <a:pt x="1042" y="3482"/>
                    <a:pt x="1108" y="3437"/>
                    <a:pt x="1129" y="3364"/>
                  </a:cubicBezTo>
                  <a:lnTo>
                    <a:pt x="1339" y="2612"/>
                  </a:lnTo>
                  <a:cubicBezTo>
                    <a:pt x="1355" y="2556"/>
                    <a:pt x="1402" y="2529"/>
                    <a:pt x="1449" y="2529"/>
                  </a:cubicBezTo>
                  <a:cubicBezTo>
                    <a:pt x="1500" y="2529"/>
                    <a:pt x="1550" y="2561"/>
                    <a:pt x="1561" y="2620"/>
                  </a:cubicBezTo>
                  <a:cubicBezTo>
                    <a:pt x="1664" y="3121"/>
                    <a:pt x="1668" y="3800"/>
                    <a:pt x="1612" y="4181"/>
                  </a:cubicBezTo>
                  <a:cubicBezTo>
                    <a:pt x="1595" y="4279"/>
                    <a:pt x="1578" y="4364"/>
                    <a:pt x="1561" y="4429"/>
                  </a:cubicBezTo>
                  <a:cubicBezTo>
                    <a:pt x="1523" y="4561"/>
                    <a:pt x="1552" y="4702"/>
                    <a:pt x="1629" y="4817"/>
                  </a:cubicBezTo>
                  <a:lnTo>
                    <a:pt x="1629" y="4822"/>
                  </a:lnTo>
                  <a:cubicBezTo>
                    <a:pt x="1912" y="4681"/>
                    <a:pt x="2130" y="4433"/>
                    <a:pt x="2224" y="4134"/>
                  </a:cubicBezTo>
                  <a:cubicBezTo>
                    <a:pt x="2681" y="2676"/>
                    <a:pt x="2014" y="1624"/>
                    <a:pt x="2014" y="1624"/>
                  </a:cubicBezTo>
                  <a:lnTo>
                    <a:pt x="19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7;p16">
              <a:extLst>
                <a:ext uri="{FF2B5EF4-FFF2-40B4-BE49-F238E27FC236}">
                  <a16:creationId xmlns:a16="http://schemas.microsoft.com/office/drawing/2014/main" id="{6CFDD48F-164B-48D0-B676-27001933D8A5}"/>
                </a:ext>
              </a:extLst>
            </p:cNvPr>
            <p:cNvSpPr/>
            <p:nvPr/>
          </p:nvSpPr>
          <p:spPr>
            <a:xfrm>
              <a:off x="2081904" y="3167480"/>
              <a:ext cx="711610" cy="106139"/>
            </a:xfrm>
            <a:custGeom>
              <a:avLst/>
              <a:gdLst/>
              <a:ahLst/>
              <a:cxnLst/>
              <a:rect l="l" t="t" r="r" b="b"/>
              <a:pathLst>
                <a:path w="9836" h="1484" extrusionOk="0">
                  <a:moveTo>
                    <a:pt x="4916" y="1"/>
                  </a:moveTo>
                  <a:cubicBezTo>
                    <a:pt x="676" y="1"/>
                    <a:pt x="0" y="736"/>
                    <a:pt x="0" y="736"/>
                  </a:cubicBezTo>
                  <a:cubicBezTo>
                    <a:pt x="0" y="736"/>
                    <a:pt x="1372" y="1484"/>
                    <a:pt x="4916" y="1484"/>
                  </a:cubicBezTo>
                  <a:cubicBezTo>
                    <a:pt x="8464" y="1484"/>
                    <a:pt x="9836" y="736"/>
                    <a:pt x="9836" y="736"/>
                  </a:cubicBezTo>
                  <a:cubicBezTo>
                    <a:pt x="9836" y="736"/>
                    <a:pt x="9156" y="1"/>
                    <a:pt x="4916" y="1"/>
                  </a:cubicBezTo>
                  <a:close/>
                </a:path>
              </a:pathLst>
            </a:custGeom>
            <a:solidFill>
              <a:srgbClr val="78A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8;p16">
              <a:extLst>
                <a:ext uri="{FF2B5EF4-FFF2-40B4-BE49-F238E27FC236}">
                  <a16:creationId xmlns:a16="http://schemas.microsoft.com/office/drawing/2014/main" id="{CDDC8893-EF6F-4F3E-9C47-7AEF4BA43747}"/>
                </a:ext>
              </a:extLst>
            </p:cNvPr>
            <p:cNvSpPr/>
            <p:nvPr/>
          </p:nvSpPr>
          <p:spPr>
            <a:xfrm>
              <a:off x="1932510" y="3216902"/>
              <a:ext cx="149470" cy="110860"/>
            </a:xfrm>
            <a:custGeom>
              <a:avLst/>
              <a:gdLst/>
              <a:ahLst/>
              <a:cxnLst/>
              <a:rect l="l" t="t" r="r" b="b"/>
              <a:pathLst>
                <a:path w="2066" h="1550" extrusionOk="0">
                  <a:moveTo>
                    <a:pt x="1592" y="0"/>
                  </a:moveTo>
                  <a:cubicBezTo>
                    <a:pt x="1174" y="0"/>
                    <a:pt x="556" y="98"/>
                    <a:pt x="56" y="579"/>
                  </a:cubicBezTo>
                  <a:lnTo>
                    <a:pt x="1" y="1549"/>
                  </a:lnTo>
                  <a:cubicBezTo>
                    <a:pt x="1" y="1549"/>
                    <a:pt x="283" y="1190"/>
                    <a:pt x="1595" y="1101"/>
                  </a:cubicBezTo>
                  <a:lnTo>
                    <a:pt x="2065" y="45"/>
                  </a:lnTo>
                  <a:cubicBezTo>
                    <a:pt x="2065" y="45"/>
                    <a:pt x="1874" y="0"/>
                    <a:pt x="15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9;p16">
              <a:extLst>
                <a:ext uri="{FF2B5EF4-FFF2-40B4-BE49-F238E27FC236}">
                  <a16:creationId xmlns:a16="http://schemas.microsoft.com/office/drawing/2014/main" id="{5F4C61FF-FFC5-4649-B265-6DAA2F97108A}"/>
                </a:ext>
              </a:extLst>
            </p:cNvPr>
            <p:cNvSpPr/>
            <p:nvPr/>
          </p:nvSpPr>
          <p:spPr>
            <a:xfrm>
              <a:off x="2120536" y="2582641"/>
              <a:ext cx="70249" cy="375779"/>
            </a:xfrm>
            <a:custGeom>
              <a:avLst/>
              <a:gdLst/>
              <a:ahLst/>
              <a:cxnLst/>
              <a:rect l="l" t="t" r="r" b="b"/>
              <a:pathLst>
                <a:path w="971" h="5254" extrusionOk="0">
                  <a:moveTo>
                    <a:pt x="971" y="1"/>
                  </a:moveTo>
                  <a:lnTo>
                    <a:pt x="971" y="1"/>
                  </a:lnTo>
                  <a:cubicBezTo>
                    <a:pt x="971" y="2"/>
                    <a:pt x="159" y="2754"/>
                    <a:pt x="1" y="4933"/>
                  </a:cubicBezTo>
                  <a:lnTo>
                    <a:pt x="278" y="5254"/>
                  </a:lnTo>
                  <a:cubicBezTo>
                    <a:pt x="278" y="5254"/>
                    <a:pt x="676" y="1198"/>
                    <a:pt x="971" y="1"/>
                  </a:cubicBezTo>
                  <a:close/>
                </a:path>
              </a:pathLst>
            </a:custGeom>
            <a:solidFill>
              <a:srgbClr val="C0D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0;p16">
              <a:extLst>
                <a:ext uri="{FF2B5EF4-FFF2-40B4-BE49-F238E27FC236}">
                  <a16:creationId xmlns:a16="http://schemas.microsoft.com/office/drawing/2014/main" id="{3476C3B5-D948-40AB-9742-E0C0E5DEC691}"/>
                </a:ext>
              </a:extLst>
            </p:cNvPr>
            <p:cNvSpPr/>
            <p:nvPr/>
          </p:nvSpPr>
          <p:spPr>
            <a:xfrm>
              <a:off x="1948643" y="2861507"/>
              <a:ext cx="206914" cy="106712"/>
            </a:xfrm>
            <a:custGeom>
              <a:avLst/>
              <a:gdLst/>
              <a:ahLst/>
              <a:cxnLst/>
              <a:rect l="l" t="t" r="r" b="b"/>
              <a:pathLst>
                <a:path w="2860" h="1492" extrusionOk="0">
                  <a:moveTo>
                    <a:pt x="0" y="0"/>
                  </a:moveTo>
                  <a:lnTo>
                    <a:pt x="0" y="624"/>
                  </a:lnTo>
                  <a:lnTo>
                    <a:pt x="158" y="607"/>
                  </a:lnTo>
                  <a:cubicBezTo>
                    <a:pt x="158" y="607"/>
                    <a:pt x="1731" y="727"/>
                    <a:pt x="2556" y="1492"/>
                  </a:cubicBezTo>
                  <a:lnTo>
                    <a:pt x="2860" y="838"/>
                  </a:lnTo>
                  <a:cubicBezTo>
                    <a:pt x="2860" y="838"/>
                    <a:pt x="2236" y="261"/>
                    <a:pt x="321" y="17"/>
                  </a:cubicBezTo>
                  <a:cubicBezTo>
                    <a:pt x="227" y="4"/>
                    <a:pt x="128" y="0"/>
                    <a:pt x="34" y="0"/>
                  </a:cubicBezTo>
                  <a:close/>
                </a:path>
              </a:pathLst>
            </a:custGeom>
            <a:solidFill>
              <a:srgbClr val="90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1;p16">
              <a:extLst>
                <a:ext uri="{FF2B5EF4-FFF2-40B4-BE49-F238E27FC236}">
                  <a16:creationId xmlns:a16="http://schemas.microsoft.com/office/drawing/2014/main" id="{29A28654-AC8F-416D-B531-7260444EC2E3}"/>
                </a:ext>
              </a:extLst>
            </p:cNvPr>
            <p:cNvSpPr/>
            <p:nvPr/>
          </p:nvSpPr>
          <p:spPr>
            <a:xfrm>
              <a:off x="2679333" y="2583857"/>
              <a:ext cx="72782" cy="378569"/>
            </a:xfrm>
            <a:custGeom>
              <a:avLst/>
              <a:gdLst/>
              <a:ahLst/>
              <a:cxnLst/>
              <a:rect l="l" t="t" r="r" b="b"/>
              <a:pathLst>
                <a:path w="1006" h="5293" extrusionOk="0">
                  <a:moveTo>
                    <a:pt x="1" y="1"/>
                  </a:moveTo>
                  <a:lnTo>
                    <a:pt x="1" y="1"/>
                  </a:lnTo>
                  <a:cubicBezTo>
                    <a:pt x="295" y="1198"/>
                    <a:pt x="804" y="5293"/>
                    <a:pt x="804" y="5293"/>
                  </a:cubicBezTo>
                  <a:lnTo>
                    <a:pt x="1005" y="4925"/>
                  </a:lnTo>
                  <a:cubicBezTo>
                    <a:pt x="847" y="2745"/>
                    <a:pt x="1" y="2"/>
                    <a:pt x="1" y="1"/>
                  </a:cubicBezTo>
                  <a:close/>
                </a:path>
              </a:pathLst>
            </a:custGeom>
            <a:solidFill>
              <a:srgbClr val="C0D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2;p16">
              <a:extLst>
                <a:ext uri="{FF2B5EF4-FFF2-40B4-BE49-F238E27FC236}">
                  <a16:creationId xmlns:a16="http://schemas.microsoft.com/office/drawing/2014/main" id="{D8E768AA-1E68-4B8E-A48B-129DEB34E65D}"/>
                </a:ext>
              </a:extLst>
            </p:cNvPr>
            <p:cNvSpPr/>
            <p:nvPr/>
          </p:nvSpPr>
          <p:spPr>
            <a:xfrm>
              <a:off x="2714276" y="2862723"/>
              <a:ext cx="207276" cy="109501"/>
            </a:xfrm>
            <a:custGeom>
              <a:avLst/>
              <a:gdLst/>
              <a:ahLst/>
              <a:cxnLst/>
              <a:rect l="l" t="t" r="r" b="b"/>
              <a:pathLst>
                <a:path w="2865" h="1531" extrusionOk="0">
                  <a:moveTo>
                    <a:pt x="2830" y="0"/>
                  </a:moveTo>
                  <a:cubicBezTo>
                    <a:pt x="2732" y="0"/>
                    <a:pt x="2638" y="4"/>
                    <a:pt x="2544" y="17"/>
                  </a:cubicBezTo>
                  <a:cubicBezTo>
                    <a:pt x="629" y="261"/>
                    <a:pt x="1" y="838"/>
                    <a:pt x="1" y="838"/>
                  </a:cubicBezTo>
                  <a:lnTo>
                    <a:pt x="343" y="1530"/>
                  </a:lnTo>
                  <a:cubicBezTo>
                    <a:pt x="1172" y="761"/>
                    <a:pt x="2702" y="607"/>
                    <a:pt x="2702" y="607"/>
                  </a:cubicBezTo>
                  <a:lnTo>
                    <a:pt x="2864" y="624"/>
                  </a:lnTo>
                  <a:lnTo>
                    <a:pt x="2864" y="0"/>
                  </a:lnTo>
                  <a:close/>
                </a:path>
              </a:pathLst>
            </a:custGeom>
            <a:solidFill>
              <a:srgbClr val="90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3;p16">
              <a:extLst>
                <a:ext uri="{FF2B5EF4-FFF2-40B4-BE49-F238E27FC236}">
                  <a16:creationId xmlns:a16="http://schemas.microsoft.com/office/drawing/2014/main" id="{0AA3BAE8-245C-4072-A0C6-8A26B730A897}"/>
                </a:ext>
              </a:extLst>
            </p:cNvPr>
            <p:cNvSpPr/>
            <p:nvPr/>
          </p:nvSpPr>
          <p:spPr>
            <a:xfrm>
              <a:off x="3344850" y="1000850"/>
              <a:ext cx="342047" cy="3590183"/>
            </a:xfrm>
            <a:custGeom>
              <a:avLst/>
              <a:gdLst/>
              <a:ahLst/>
              <a:cxnLst/>
              <a:rect l="l" t="t" r="r" b="b"/>
              <a:pathLst>
                <a:path w="4728" h="52145" extrusionOk="0">
                  <a:moveTo>
                    <a:pt x="0" y="1"/>
                  </a:moveTo>
                  <a:lnTo>
                    <a:pt x="0" y="582"/>
                  </a:lnTo>
                  <a:lnTo>
                    <a:pt x="2398" y="582"/>
                  </a:lnTo>
                  <a:cubicBezTo>
                    <a:pt x="3364" y="582"/>
                    <a:pt x="4146" y="1364"/>
                    <a:pt x="4146" y="2330"/>
                  </a:cubicBezTo>
                  <a:lnTo>
                    <a:pt x="4146" y="52144"/>
                  </a:lnTo>
                  <a:lnTo>
                    <a:pt x="4728" y="52144"/>
                  </a:lnTo>
                  <a:lnTo>
                    <a:pt x="4728" y="2296"/>
                  </a:lnTo>
                  <a:cubicBezTo>
                    <a:pt x="4728" y="1027"/>
                    <a:pt x="3702" y="1"/>
                    <a:pt x="2432" y="1"/>
                  </a:cubicBezTo>
                  <a:close/>
                </a:path>
              </a:pathLst>
            </a:custGeom>
            <a:solidFill>
              <a:srgbClr val="CFD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4;p16">
              <a:extLst>
                <a:ext uri="{FF2B5EF4-FFF2-40B4-BE49-F238E27FC236}">
                  <a16:creationId xmlns:a16="http://schemas.microsoft.com/office/drawing/2014/main" id="{B53E3E66-F977-49AC-8917-257508A33D40}"/>
                </a:ext>
              </a:extLst>
            </p:cNvPr>
            <p:cNvSpPr/>
            <p:nvPr/>
          </p:nvSpPr>
          <p:spPr>
            <a:xfrm>
              <a:off x="3376961" y="1035108"/>
              <a:ext cx="8103" cy="279224"/>
            </a:xfrm>
            <a:custGeom>
              <a:avLst/>
              <a:gdLst/>
              <a:ahLst/>
              <a:cxnLst/>
              <a:rect l="l" t="t" r="r" b="b"/>
              <a:pathLst>
                <a:path w="112" h="3904" extrusionOk="0">
                  <a:moveTo>
                    <a:pt x="1" y="1"/>
                  </a:moveTo>
                  <a:lnTo>
                    <a:pt x="1" y="3903"/>
                  </a:lnTo>
                  <a:lnTo>
                    <a:pt x="112" y="3903"/>
                  </a:lnTo>
                  <a:lnTo>
                    <a:pt x="112" y="1"/>
                  </a:lnTo>
                  <a:close/>
                </a:path>
              </a:pathLst>
            </a:custGeom>
            <a:solidFill>
              <a:srgbClr val="CFD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5;p16">
              <a:extLst>
                <a:ext uri="{FF2B5EF4-FFF2-40B4-BE49-F238E27FC236}">
                  <a16:creationId xmlns:a16="http://schemas.microsoft.com/office/drawing/2014/main" id="{7209BE8A-9361-40B9-9DB5-6F804CFD450C}"/>
                </a:ext>
              </a:extLst>
            </p:cNvPr>
            <p:cNvSpPr/>
            <p:nvPr/>
          </p:nvSpPr>
          <p:spPr>
            <a:xfrm>
              <a:off x="3246160" y="1267485"/>
              <a:ext cx="269711" cy="610230"/>
            </a:xfrm>
            <a:custGeom>
              <a:avLst/>
              <a:gdLst/>
              <a:ahLst/>
              <a:cxnLst/>
              <a:rect l="l" t="t" r="r" b="b"/>
              <a:pathLst>
                <a:path w="3728" h="8532" extrusionOk="0">
                  <a:moveTo>
                    <a:pt x="1864" y="0"/>
                  </a:moveTo>
                  <a:cubicBezTo>
                    <a:pt x="1864" y="0"/>
                    <a:pt x="1291" y="705"/>
                    <a:pt x="355" y="1265"/>
                  </a:cubicBezTo>
                  <a:cubicBezTo>
                    <a:pt x="137" y="1398"/>
                    <a:pt x="1" y="1629"/>
                    <a:pt x="1" y="1881"/>
                  </a:cubicBezTo>
                  <a:lnTo>
                    <a:pt x="1" y="7288"/>
                  </a:lnTo>
                  <a:cubicBezTo>
                    <a:pt x="1" y="7673"/>
                    <a:pt x="201" y="8036"/>
                    <a:pt x="535" y="8228"/>
                  </a:cubicBezTo>
                  <a:cubicBezTo>
                    <a:pt x="821" y="8391"/>
                    <a:pt x="1249" y="8532"/>
                    <a:pt x="1864" y="8532"/>
                  </a:cubicBezTo>
                  <a:cubicBezTo>
                    <a:pt x="2480" y="8532"/>
                    <a:pt x="2903" y="8391"/>
                    <a:pt x="3194" y="8228"/>
                  </a:cubicBezTo>
                  <a:cubicBezTo>
                    <a:pt x="3527" y="8036"/>
                    <a:pt x="3728" y="7673"/>
                    <a:pt x="3728" y="7288"/>
                  </a:cubicBezTo>
                  <a:lnTo>
                    <a:pt x="3728" y="1881"/>
                  </a:lnTo>
                  <a:cubicBezTo>
                    <a:pt x="3728" y="1629"/>
                    <a:pt x="3591" y="1398"/>
                    <a:pt x="3373" y="1265"/>
                  </a:cubicBezTo>
                  <a:cubicBezTo>
                    <a:pt x="2437" y="705"/>
                    <a:pt x="1864" y="0"/>
                    <a:pt x="18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6;p16">
              <a:extLst>
                <a:ext uri="{FF2B5EF4-FFF2-40B4-BE49-F238E27FC236}">
                  <a16:creationId xmlns:a16="http://schemas.microsoft.com/office/drawing/2014/main" id="{6F4EB807-EC06-4D44-951B-602C2740E04F}"/>
                </a:ext>
              </a:extLst>
            </p:cNvPr>
            <p:cNvSpPr/>
            <p:nvPr/>
          </p:nvSpPr>
          <p:spPr>
            <a:xfrm>
              <a:off x="3274013" y="1386069"/>
              <a:ext cx="214076" cy="22673"/>
            </a:xfrm>
            <a:custGeom>
              <a:avLst/>
              <a:gdLst/>
              <a:ahLst/>
              <a:cxnLst/>
              <a:rect l="l" t="t" r="r" b="b"/>
              <a:pathLst>
                <a:path w="2959" h="317" extrusionOk="0">
                  <a:moveTo>
                    <a:pt x="0" y="1"/>
                  </a:moveTo>
                  <a:cubicBezTo>
                    <a:pt x="0" y="1"/>
                    <a:pt x="407" y="317"/>
                    <a:pt x="1479" y="317"/>
                  </a:cubicBezTo>
                  <a:cubicBezTo>
                    <a:pt x="2552" y="317"/>
                    <a:pt x="2958" y="1"/>
                    <a:pt x="2958" y="1"/>
                  </a:cubicBezTo>
                  <a:lnTo>
                    <a:pt x="2958" y="1"/>
                  </a:lnTo>
                  <a:cubicBezTo>
                    <a:pt x="2958" y="1"/>
                    <a:pt x="2620" y="155"/>
                    <a:pt x="1479" y="155"/>
                  </a:cubicBezTo>
                  <a:cubicBezTo>
                    <a:pt x="338" y="155"/>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7;p16">
              <a:extLst>
                <a:ext uri="{FF2B5EF4-FFF2-40B4-BE49-F238E27FC236}">
                  <a16:creationId xmlns:a16="http://schemas.microsoft.com/office/drawing/2014/main" id="{1753D8F5-72BB-4DE6-998B-924F13FF9150}"/>
                </a:ext>
              </a:extLst>
            </p:cNvPr>
            <p:cNvSpPr/>
            <p:nvPr/>
          </p:nvSpPr>
          <p:spPr>
            <a:xfrm>
              <a:off x="3350989" y="1966975"/>
              <a:ext cx="61278" cy="206986"/>
            </a:xfrm>
            <a:custGeom>
              <a:avLst/>
              <a:gdLst/>
              <a:ahLst/>
              <a:cxnLst/>
              <a:rect l="l" t="t" r="r" b="b"/>
              <a:pathLst>
                <a:path w="847" h="2894" extrusionOk="0">
                  <a:moveTo>
                    <a:pt x="1" y="0"/>
                  </a:moveTo>
                  <a:lnTo>
                    <a:pt x="1" y="2035"/>
                  </a:lnTo>
                  <a:cubicBezTo>
                    <a:pt x="1" y="2283"/>
                    <a:pt x="90" y="2518"/>
                    <a:pt x="253" y="2701"/>
                  </a:cubicBezTo>
                  <a:lnTo>
                    <a:pt x="424" y="2894"/>
                  </a:lnTo>
                  <a:lnTo>
                    <a:pt x="595" y="2701"/>
                  </a:lnTo>
                  <a:cubicBezTo>
                    <a:pt x="757" y="2518"/>
                    <a:pt x="847" y="2283"/>
                    <a:pt x="847" y="2035"/>
                  </a:cubicBezTo>
                  <a:lnTo>
                    <a:pt x="8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8;p16">
              <a:extLst>
                <a:ext uri="{FF2B5EF4-FFF2-40B4-BE49-F238E27FC236}">
                  <a16:creationId xmlns:a16="http://schemas.microsoft.com/office/drawing/2014/main" id="{27877F46-17DF-4B87-8D9A-0759F768FFD4}"/>
                </a:ext>
              </a:extLst>
            </p:cNvPr>
            <p:cNvSpPr/>
            <p:nvPr/>
          </p:nvSpPr>
          <p:spPr>
            <a:xfrm>
              <a:off x="2926104" y="2122894"/>
              <a:ext cx="458032" cy="1135491"/>
            </a:xfrm>
            <a:custGeom>
              <a:avLst/>
              <a:gdLst/>
              <a:ahLst/>
              <a:cxnLst/>
              <a:rect l="l" t="t" r="r" b="b"/>
              <a:pathLst>
                <a:path w="6331" h="15876" extrusionOk="0">
                  <a:moveTo>
                    <a:pt x="6263" y="0"/>
                  </a:moveTo>
                  <a:lnTo>
                    <a:pt x="6263" y="3847"/>
                  </a:lnTo>
                  <a:cubicBezTo>
                    <a:pt x="6263" y="6583"/>
                    <a:pt x="5036" y="9134"/>
                    <a:pt x="2903" y="10844"/>
                  </a:cubicBezTo>
                  <a:lnTo>
                    <a:pt x="1236" y="12178"/>
                  </a:lnTo>
                  <a:cubicBezTo>
                    <a:pt x="437" y="12819"/>
                    <a:pt x="1" y="13811"/>
                    <a:pt x="69" y="14828"/>
                  </a:cubicBezTo>
                  <a:lnTo>
                    <a:pt x="60" y="15875"/>
                  </a:lnTo>
                  <a:lnTo>
                    <a:pt x="133" y="15875"/>
                  </a:lnTo>
                  <a:lnTo>
                    <a:pt x="142" y="14828"/>
                  </a:lnTo>
                  <a:cubicBezTo>
                    <a:pt x="73" y="13828"/>
                    <a:pt x="501" y="12857"/>
                    <a:pt x="1283" y="12233"/>
                  </a:cubicBezTo>
                  <a:lnTo>
                    <a:pt x="2946" y="10900"/>
                  </a:lnTo>
                  <a:cubicBezTo>
                    <a:pt x="5100" y="9177"/>
                    <a:pt x="6331" y="6604"/>
                    <a:pt x="6331" y="3847"/>
                  </a:cubicBezTo>
                  <a:lnTo>
                    <a:pt x="63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9;p16">
              <a:extLst>
                <a:ext uri="{FF2B5EF4-FFF2-40B4-BE49-F238E27FC236}">
                  <a16:creationId xmlns:a16="http://schemas.microsoft.com/office/drawing/2014/main" id="{ED0E93A7-5782-4148-B505-F7EFF8C20A57}"/>
                </a:ext>
              </a:extLst>
            </p:cNvPr>
            <p:cNvSpPr/>
            <p:nvPr/>
          </p:nvSpPr>
          <p:spPr>
            <a:xfrm>
              <a:off x="2793422" y="3213469"/>
              <a:ext cx="148240" cy="100203"/>
            </a:xfrm>
            <a:custGeom>
              <a:avLst/>
              <a:gdLst/>
              <a:ahLst/>
              <a:cxnLst/>
              <a:rect l="l" t="t" r="r" b="b"/>
              <a:pathLst>
                <a:path w="2049" h="1401" extrusionOk="0">
                  <a:moveTo>
                    <a:pt x="638" y="1"/>
                  </a:moveTo>
                  <a:cubicBezTo>
                    <a:pt x="259" y="1"/>
                    <a:pt x="1" y="93"/>
                    <a:pt x="1" y="93"/>
                  </a:cubicBezTo>
                  <a:lnTo>
                    <a:pt x="608" y="1401"/>
                  </a:lnTo>
                  <a:cubicBezTo>
                    <a:pt x="888" y="1241"/>
                    <a:pt x="1151" y="1190"/>
                    <a:pt x="1374" y="1190"/>
                  </a:cubicBezTo>
                  <a:cubicBezTo>
                    <a:pt x="1777" y="1190"/>
                    <a:pt x="2048" y="1358"/>
                    <a:pt x="2048" y="1358"/>
                  </a:cubicBezTo>
                  <a:lnTo>
                    <a:pt x="1997" y="460"/>
                  </a:lnTo>
                  <a:cubicBezTo>
                    <a:pt x="1516" y="93"/>
                    <a:pt x="1017" y="1"/>
                    <a:pt x="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30;p16">
              <a:extLst>
                <a:ext uri="{FF2B5EF4-FFF2-40B4-BE49-F238E27FC236}">
                  <a16:creationId xmlns:a16="http://schemas.microsoft.com/office/drawing/2014/main" id="{3B8B3C79-260B-4CDE-AD31-6D686054309E}"/>
                </a:ext>
              </a:extLst>
            </p:cNvPr>
            <p:cNvSpPr/>
            <p:nvPr/>
          </p:nvSpPr>
          <p:spPr>
            <a:xfrm>
              <a:off x="2106718" y="2102653"/>
              <a:ext cx="623129" cy="126452"/>
            </a:xfrm>
            <a:custGeom>
              <a:avLst/>
              <a:gdLst/>
              <a:ahLst/>
              <a:cxnLst/>
              <a:rect l="l" t="t" r="r" b="b"/>
              <a:pathLst>
                <a:path w="8613" h="1768" extrusionOk="0">
                  <a:moveTo>
                    <a:pt x="4423" y="1"/>
                  </a:moveTo>
                  <a:cubicBezTo>
                    <a:pt x="4423" y="1"/>
                    <a:pt x="2889" y="330"/>
                    <a:pt x="1209" y="471"/>
                  </a:cubicBezTo>
                  <a:cubicBezTo>
                    <a:pt x="0" y="570"/>
                    <a:pt x="285" y="1768"/>
                    <a:pt x="2004" y="1768"/>
                  </a:cubicBezTo>
                  <a:cubicBezTo>
                    <a:pt x="2504" y="1768"/>
                    <a:pt x="3126" y="1666"/>
                    <a:pt x="3868" y="1407"/>
                  </a:cubicBezTo>
                  <a:cubicBezTo>
                    <a:pt x="3868" y="1407"/>
                    <a:pt x="5776" y="1752"/>
                    <a:pt x="7149" y="1752"/>
                  </a:cubicBezTo>
                  <a:cubicBezTo>
                    <a:pt x="7900" y="1752"/>
                    <a:pt x="8491" y="1649"/>
                    <a:pt x="8523" y="1330"/>
                  </a:cubicBezTo>
                  <a:cubicBezTo>
                    <a:pt x="8612" y="424"/>
                    <a:pt x="4423" y="1"/>
                    <a:pt x="4423" y="1"/>
                  </a:cubicBezTo>
                  <a:close/>
                </a:path>
              </a:pathLst>
            </a:custGeom>
            <a:solidFill>
              <a:srgbClr val="5B8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31;p16">
              <a:extLst>
                <a:ext uri="{FF2B5EF4-FFF2-40B4-BE49-F238E27FC236}">
                  <a16:creationId xmlns:a16="http://schemas.microsoft.com/office/drawing/2014/main" id="{1F8B4704-3764-46CB-9D1B-F15C79767241}"/>
                </a:ext>
              </a:extLst>
            </p:cNvPr>
            <p:cNvSpPr/>
            <p:nvPr/>
          </p:nvSpPr>
          <p:spPr>
            <a:xfrm>
              <a:off x="2186226" y="1855328"/>
              <a:ext cx="502670" cy="529624"/>
            </a:xfrm>
            <a:custGeom>
              <a:avLst/>
              <a:gdLst/>
              <a:ahLst/>
              <a:cxnLst/>
              <a:rect l="l" t="t" r="r" b="b"/>
              <a:pathLst>
                <a:path w="6948" h="7405" extrusionOk="0">
                  <a:moveTo>
                    <a:pt x="3426" y="1"/>
                  </a:moveTo>
                  <a:cubicBezTo>
                    <a:pt x="0" y="1"/>
                    <a:pt x="624" y="3168"/>
                    <a:pt x="815" y="3921"/>
                  </a:cubicBezTo>
                  <a:cubicBezTo>
                    <a:pt x="845" y="4032"/>
                    <a:pt x="871" y="4143"/>
                    <a:pt x="892" y="4254"/>
                  </a:cubicBezTo>
                  <a:cubicBezTo>
                    <a:pt x="1033" y="4942"/>
                    <a:pt x="1662" y="7404"/>
                    <a:pt x="3474" y="7404"/>
                  </a:cubicBezTo>
                  <a:cubicBezTo>
                    <a:pt x="5286" y="7404"/>
                    <a:pt x="5915" y="4942"/>
                    <a:pt x="6056" y="4254"/>
                  </a:cubicBezTo>
                  <a:cubicBezTo>
                    <a:pt x="6077" y="4143"/>
                    <a:pt x="6103" y="4032"/>
                    <a:pt x="6133" y="3921"/>
                  </a:cubicBezTo>
                  <a:cubicBezTo>
                    <a:pt x="6324" y="3168"/>
                    <a:pt x="6947" y="1"/>
                    <a:pt x="3522" y="1"/>
                  </a:cubicBezTo>
                  <a:cubicBezTo>
                    <a:pt x="3506" y="1"/>
                    <a:pt x="3490" y="1"/>
                    <a:pt x="3474" y="1"/>
                  </a:cubicBezTo>
                  <a:cubicBezTo>
                    <a:pt x="3458" y="1"/>
                    <a:pt x="3442" y="1"/>
                    <a:pt x="34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32;p16">
              <a:extLst>
                <a:ext uri="{FF2B5EF4-FFF2-40B4-BE49-F238E27FC236}">
                  <a16:creationId xmlns:a16="http://schemas.microsoft.com/office/drawing/2014/main" id="{ADFC456D-EADC-4B08-A80A-3456941CCCB0}"/>
                </a:ext>
              </a:extLst>
            </p:cNvPr>
            <p:cNvSpPr/>
            <p:nvPr/>
          </p:nvSpPr>
          <p:spPr>
            <a:xfrm>
              <a:off x="2168140" y="1801615"/>
              <a:ext cx="559536" cy="334153"/>
            </a:xfrm>
            <a:custGeom>
              <a:avLst/>
              <a:gdLst/>
              <a:ahLst/>
              <a:cxnLst/>
              <a:rect l="l" t="t" r="r" b="b"/>
              <a:pathLst>
                <a:path w="7734" h="4672" extrusionOk="0">
                  <a:moveTo>
                    <a:pt x="3411" y="0"/>
                  </a:moveTo>
                  <a:cubicBezTo>
                    <a:pt x="2207" y="0"/>
                    <a:pt x="1195" y="491"/>
                    <a:pt x="792" y="1149"/>
                  </a:cubicBezTo>
                  <a:cubicBezTo>
                    <a:pt x="1" y="2436"/>
                    <a:pt x="1040" y="4556"/>
                    <a:pt x="1040" y="4556"/>
                  </a:cubicBezTo>
                  <a:cubicBezTo>
                    <a:pt x="1394" y="3885"/>
                    <a:pt x="1326" y="2547"/>
                    <a:pt x="1326" y="2547"/>
                  </a:cubicBezTo>
                  <a:lnTo>
                    <a:pt x="1326" y="2547"/>
                  </a:lnTo>
                  <a:cubicBezTo>
                    <a:pt x="1796" y="2642"/>
                    <a:pt x="2266" y="2679"/>
                    <a:pt x="2712" y="2679"/>
                  </a:cubicBezTo>
                  <a:cubicBezTo>
                    <a:pt x="4304" y="2679"/>
                    <a:pt x="5605" y="2210"/>
                    <a:pt x="5605" y="2209"/>
                  </a:cubicBezTo>
                  <a:lnTo>
                    <a:pt x="5605" y="2209"/>
                  </a:lnTo>
                  <a:cubicBezTo>
                    <a:pt x="5506" y="3449"/>
                    <a:pt x="6383" y="4672"/>
                    <a:pt x="6383" y="4672"/>
                  </a:cubicBezTo>
                  <a:cubicBezTo>
                    <a:pt x="7733" y="802"/>
                    <a:pt x="6082" y="666"/>
                    <a:pt x="5842" y="666"/>
                  </a:cubicBezTo>
                  <a:cubicBezTo>
                    <a:pt x="5824" y="666"/>
                    <a:pt x="5814" y="666"/>
                    <a:pt x="5814" y="666"/>
                  </a:cubicBezTo>
                  <a:cubicBezTo>
                    <a:pt x="5006" y="195"/>
                    <a:pt x="4171" y="0"/>
                    <a:pt x="34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33;p16">
              <a:extLst>
                <a:ext uri="{FF2B5EF4-FFF2-40B4-BE49-F238E27FC236}">
                  <a16:creationId xmlns:a16="http://schemas.microsoft.com/office/drawing/2014/main" id="{0AE5D463-529C-4B61-8809-BEE968E7BB90}"/>
                </a:ext>
              </a:extLst>
            </p:cNvPr>
            <p:cNvSpPr/>
            <p:nvPr/>
          </p:nvSpPr>
          <p:spPr>
            <a:xfrm>
              <a:off x="2183188" y="2048582"/>
              <a:ext cx="74446" cy="104423"/>
            </a:xfrm>
            <a:custGeom>
              <a:avLst/>
              <a:gdLst/>
              <a:ahLst/>
              <a:cxnLst/>
              <a:rect l="l" t="t" r="r" b="b"/>
              <a:pathLst>
                <a:path w="1029" h="1460" extrusionOk="0">
                  <a:moveTo>
                    <a:pt x="574" y="0"/>
                  </a:moveTo>
                  <a:cubicBezTo>
                    <a:pt x="533" y="0"/>
                    <a:pt x="486" y="7"/>
                    <a:pt x="434" y="22"/>
                  </a:cubicBezTo>
                  <a:cubicBezTo>
                    <a:pt x="1" y="145"/>
                    <a:pt x="303" y="1460"/>
                    <a:pt x="892" y="1460"/>
                  </a:cubicBezTo>
                  <a:cubicBezTo>
                    <a:pt x="936" y="1460"/>
                    <a:pt x="981" y="1452"/>
                    <a:pt x="1028" y="1437"/>
                  </a:cubicBezTo>
                  <a:lnTo>
                    <a:pt x="913" y="415"/>
                  </a:lnTo>
                  <a:cubicBezTo>
                    <a:pt x="913" y="415"/>
                    <a:pt x="903" y="0"/>
                    <a:pt x="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34;p16">
              <a:extLst>
                <a:ext uri="{FF2B5EF4-FFF2-40B4-BE49-F238E27FC236}">
                  <a16:creationId xmlns:a16="http://schemas.microsoft.com/office/drawing/2014/main" id="{D9A82CD1-BA9F-42F3-839A-D92FFA33FF3B}"/>
                </a:ext>
              </a:extLst>
            </p:cNvPr>
            <p:cNvSpPr/>
            <p:nvPr/>
          </p:nvSpPr>
          <p:spPr>
            <a:xfrm>
              <a:off x="2621529" y="2048582"/>
              <a:ext cx="74373" cy="104423"/>
            </a:xfrm>
            <a:custGeom>
              <a:avLst/>
              <a:gdLst/>
              <a:ahLst/>
              <a:cxnLst/>
              <a:rect l="l" t="t" r="r" b="b"/>
              <a:pathLst>
                <a:path w="1028" h="1460" extrusionOk="0">
                  <a:moveTo>
                    <a:pt x="454" y="0"/>
                  </a:moveTo>
                  <a:cubicBezTo>
                    <a:pt x="126" y="0"/>
                    <a:pt x="116" y="415"/>
                    <a:pt x="116" y="415"/>
                  </a:cubicBezTo>
                  <a:lnTo>
                    <a:pt x="0" y="1437"/>
                  </a:lnTo>
                  <a:cubicBezTo>
                    <a:pt x="47" y="1452"/>
                    <a:pt x="93" y="1460"/>
                    <a:pt x="137" y="1460"/>
                  </a:cubicBezTo>
                  <a:cubicBezTo>
                    <a:pt x="725" y="1460"/>
                    <a:pt x="1028" y="145"/>
                    <a:pt x="594" y="22"/>
                  </a:cubicBezTo>
                  <a:cubicBezTo>
                    <a:pt x="542" y="7"/>
                    <a:pt x="496" y="0"/>
                    <a:pt x="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35;p16">
              <a:extLst>
                <a:ext uri="{FF2B5EF4-FFF2-40B4-BE49-F238E27FC236}">
                  <a16:creationId xmlns:a16="http://schemas.microsoft.com/office/drawing/2014/main" id="{647491A4-5779-4C93-BE74-D77710EC37A5}"/>
                </a:ext>
              </a:extLst>
            </p:cNvPr>
            <p:cNvSpPr/>
            <p:nvPr/>
          </p:nvSpPr>
          <p:spPr>
            <a:xfrm>
              <a:off x="2242366" y="2407482"/>
              <a:ext cx="386336" cy="152701"/>
            </a:xfrm>
            <a:custGeom>
              <a:avLst/>
              <a:gdLst/>
              <a:ahLst/>
              <a:cxnLst/>
              <a:rect l="l" t="t" r="r" b="b"/>
              <a:pathLst>
                <a:path w="5340" h="2135" extrusionOk="0">
                  <a:moveTo>
                    <a:pt x="638" y="0"/>
                  </a:moveTo>
                  <a:lnTo>
                    <a:pt x="1" y="65"/>
                  </a:lnTo>
                  <a:cubicBezTo>
                    <a:pt x="1" y="65"/>
                    <a:pt x="213" y="2135"/>
                    <a:pt x="2526" y="2135"/>
                  </a:cubicBezTo>
                  <a:cubicBezTo>
                    <a:pt x="2559" y="2135"/>
                    <a:pt x="2592" y="2134"/>
                    <a:pt x="2625" y="2133"/>
                  </a:cubicBezTo>
                  <a:cubicBezTo>
                    <a:pt x="5028" y="2078"/>
                    <a:pt x="5340" y="218"/>
                    <a:pt x="5340" y="218"/>
                  </a:cubicBezTo>
                  <a:lnTo>
                    <a:pt x="5340" y="60"/>
                  </a:lnTo>
                  <a:lnTo>
                    <a:pt x="4703" y="0"/>
                  </a:lnTo>
                  <a:lnTo>
                    <a:pt x="4703" y="218"/>
                  </a:lnTo>
                  <a:cubicBezTo>
                    <a:pt x="4703" y="218"/>
                    <a:pt x="4549" y="1556"/>
                    <a:pt x="2698" y="1578"/>
                  </a:cubicBezTo>
                  <a:cubicBezTo>
                    <a:pt x="2681" y="1578"/>
                    <a:pt x="2664" y="1578"/>
                    <a:pt x="2647" y="1578"/>
                  </a:cubicBezTo>
                  <a:cubicBezTo>
                    <a:pt x="844" y="1578"/>
                    <a:pt x="693" y="218"/>
                    <a:pt x="693" y="218"/>
                  </a:cubicBezTo>
                  <a:lnTo>
                    <a:pt x="638" y="0"/>
                  </a:lnTo>
                  <a:close/>
                </a:path>
              </a:pathLst>
            </a:custGeom>
            <a:solidFill>
              <a:srgbClr val="90B4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36;p16">
              <a:extLst>
                <a:ext uri="{FF2B5EF4-FFF2-40B4-BE49-F238E27FC236}">
                  <a16:creationId xmlns:a16="http://schemas.microsoft.com/office/drawing/2014/main" id="{E8161CBF-B355-4DFF-9661-A0DB93606D7B}"/>
                </a:ext>
              </a:extLst>
            </p:cNvPr>
            <p:cNvSpPr/>
            <p:nvPr/>
          </p:nvSpPr>
          <p:spPr>
            <a:xfrm>
              <a:off x="1370675" y="4045850"/>
              <a:ext cx="2186124" cy="545140"/>
            </a:xfrm>
            <a:custGeom>
              <a:avLst/>
              <a:gdLst/>
              <a:ahLst/>
              <a:cxnLst/>
              <a:rect l="l" t="t" r="r" b="b"/>
              <a:pathLst>
                <a:path w="30217" h="9571" extrusionOk="0">
                  <a:moveTo>
                    <a:pt x="923" y="0"/>
                  </a:moveTo>
                  <a:cubicBezTo>
                    <a:pt x="415" y="0"/>
                    <a:pt x="0" y="415"/>
                    <a:pt x="0" y="923"/>
                  </a:cubicBezTo>
                  <a:lnTo>
                    <a:pt x="0" y="9570"/>
                  </a:lnTo>
                  <a:lnTo>
                    <a:pt x="30216" y="9570"/>
                  </a:lnTo>
                  <a:lnTo>
                    <a:pt x="30216" y="923"/>
                  </a:lnTo>
                  <a:cubicBezTo>
                    <a:pt x="30216" y="415"/>
                    <a:pt x="29806" y="0"/>
                    <a:pt x="29297" y="0"/>
                  </a:cubicBezTo>
                  <a:close/>
                </a:path>
              </a:pathLst>
            </a:custGeom>
            <a:solidFill>
              <a:srgbClr val="B5CE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37;p16">
              <a:extLst>
                <a:ext uri="{FF2B5EF4-FFF2-40B4-BE49-F238E27FC236}">
                  <a16:creationId xmlns:a16="http://schemas.microsoft.com/office/drawing/2014/main" id="{DAE67A28-6B6B-4F5D-82FF-F180195F6B09}"/>
                </a:ext>
              </a:extLst>
            </p:cNvPr>
            <p:cNvSpPr/>
            <p:nvPr/>
          </p:nvSpPr>
          <p:spPr>
            <a:xfrm>
              <a:off x="793275" y="3106676"/>
              <a:ext cx="519979" cy="1484314"/>
            </a:xfrm>
            <a:custGeom>
              <a:avLst/>
              <a:gdLst/>
              <a:ahLst/>
              <a:cxnLst/>
              <a:rect l="l" t="t" r="r" b="b"/>
              <a:pathLst>
                <a:path w="7187" h="22702" extrusionOk="0">
                  <a:moveTo>
                    <a:pt x="6831" y="0"/>
                  </a:moveTo>
                  <a:lnTo>
                    <a:pt x="168" y="440"/>
                  </a:lnTo>
                  <a:cubicBezTo>
                    <a:pt x="168" y="440"/>
                    <a:pt x="1" y="4347"/>
                    <a:pt x="924" y="8643"/>
                  </a:cubicBezTo>
                  <a:cubicBezTo>
                    <a:pt x="1078" y="9357"/>
                    <a:pt x="1471" y="17936"/>
                    <a:pt x="1715" y="22701"/>
                  </a:cubicBezTo>
                  <a:lnTo>
                    <a:pt x="5528" y="22701"/>
                  </a:lnTo>
                  <a:cubicBezTo>
                    <a:pt x="5676" y="19533"/>
                    <a:pt x="5842" y="15426"/>
                    <a:pt x="5932" y="15426"/>
                  </a:cubicBezTo>
                  <a:cubicBezTo>
                    <a:pt x="5933" y="15426"/>
                    <a:pt x="5933" y="15426"/>
                    <a:pt x="5934" y="15426"/>
                  </a:cubicBezTo>
                  <a:cubicBezTo>
                    <a:pt x="6271" y="12289"/>
                    <a:pt x="7186" y="3022"/>
                    <a:pt x="68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38;p16">
              <a:extLst>
                <a:ext uri="{FF2B5EF4-FFF2-40B4-BE49-F238E27FC236}">
                  <a16:creationId xmlns:a16="http://schemas.microsoft.com/office/drawing/2014/main" id="{B69A6DD6-83E3-4032-B034-0D2DA3050310}"/>
                </a:ext>
              </a:extLst>
            </p:cNvPr>
            <p:cNvSpPr/>
            <p:nvPr/>
          </p:nvSpPr>
          <p:spPr>
            <a:xfrm>
              <a:off x="731792" y="1955317"/>
              <a:ext cx="630291" cy="1335826"/>
            </a:xfrm>
            <a:custGeom>
              <a:avLst/>
              <a:gdLst/>
              <a:ahLst/>
              <a:cxnLst/>
              <a:rect l="l" t="t" r="r" b="b"/>
              <a:pathLst>
                <a:path w="8712" h="18677" extrusionOk="0">
                  <a:moveTo>
                    <a:pt x="2385" y="1"/>
                  </a:moveTo>
                  <a:cubicBezTo>
                    <a:pt x="2385" y="1"/>
                    <a:pt x="0" y="1415"/>
                    <a:pt x="372" y="6635"/>
                  </a:cubicBezTo>
                  <a:cubicBezTo>
                    <a:pt x="740" y="11854"/>
                    <a:pt x="329" y="15692"/>
                    <a:pt x="641" y="18299"/>
                  </a:cubicBezTo>
                  <a:cubicBezTo>
                    <a:pt x="641" y="18299"/>
                    <a:pt x="2084" y="18677"/>
                    <a:pt x="3824" y="18677"/>
                  </a:cubicBezTo>
                  <a:cubicBezTo>
                    <a:pt x="5459" y="18677"/>
                    <a:pt x="7357" y="18343"/>
                    <a:pt x="8566" y="17051"/>
                  </a:cubicBezTo>
                  <a:cubicBezTo>
                    <a:pt x="8566" y="17051"/>
                    <a:pt x="8177" y="11614"/>
                    <a:pt x="8348" y="7558"/>
                  </a:cubicBezTo>
                  <a:cubicBezTo>
                    <a:pt x="8519" y="3501"/>
                    <a:pt x="8711" y="3147"/>
                    <a:pt x="5305" y="313"/>
                  </a:cubicBez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39;p16">
              <a:extLst>
                <a:ext uri="{FF2B5EF4-FFF2-40B4-BE49-F238E27FC236}">
                  <a16:creationId xmlns:a16="http://schemas.microsoft.com/office/drawing/2014/main" id="{C2F0CBB0-F164-45AB-BD24-F4ED50CF5B42}"/>
                </a:ext>
              </a:extLst>
            </p:cNvPr>
            <p:cNvSpPr/>
            <p:nvPr/>
          </p:nvSpPr>
          <p:spPr>
            <a:xfrm>
              <a:off x="863244" y="1441428"/>
              <a:ext cx="434519" cy="735323"/>
            </a:xfrm>
            <a:custGeom>
              <a:avLst/>
              <a:gdLst/>
              <a:ahLst/>
              <a:cxnLst/>
              <a:rect l="l" t="t" r="r" b="b"/>
              <a:pathLst>
                <a:path w="6006" h="10281" extrusionOk="0">
                  <a:moveTo>
                    <a:pt x="3026" y="0"/>
                  </a:moveTo>
                  <a:cubicBezTo>
                    <a:pt x="0" y="0"/>
                    <a:pt x="466" y="4305"/>
                    <a:pt x="466" y="4305"/>
                  </a:cubicBezTo>
                  <a:lnTo>
                    <a:pt x="568" y="7186"/>
                  </a:lnTo>
                  <a:cubicBezTo>
                    <a:pt x="1517" y="9545"/>
                    <a:pt x="3817" y="10280"/>
                    <a:pt x="3817" y="10280"/>
                  </a:cubicBezTo>
                  <a:cubicBezTo>
                    <a:pt x="3817" y="9169"/>
                    <a:pt x="3030" y="7186"/>
                    <a:pt x="3030" y="7186"/>
                  </a:cubicBezTo>
                  <a:cubicBezTo>
                    <a:pt x="2907" y="6842"/>
                    <a:pt x="3021" y="6762"/>
                    <a:pt x="3154" y="6762"/>
                  </a:cubicBezTo>
                  <a:cubicBezTo>
                    <a:pt x="3269" y="6762"/>
                    <a:pt x="3398" y="6822"/>
                    <a:pt x="3398" y="6822"/>
                  </a:cubicBezTo>
                  <a:cubicBezTo>
                    <a:pt x="3697" y="6929"/>
                    <a:pt x="3959" y="6978"/>
                    <a:pt x="4190" y="6978"/>
                  </a:cubicBezTo>
                  <a:cubicBezTo>
                    <a:pt x="5829" y="6978"/>
                    <a:pt x="5873" y="4539"/>
                    <a:pt x="5933" y="3381"/>
                  </a:cubicBezTo>
                  <a:cubicBezTo>
                    <a:pt x="6005" y="1971"/>
                    <a:pt x="5822" y="0"/>
                    <a:pt x="3030" y="0"/>
                  </a:cubicBezTo>
                  <a:cubicBezTo>
                    <a:pt x="3029" y="0"/>
                    <a:pt x="3027" y="0"/>
                    <a:pt x="30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40;p16">
              <a:extLst>
                <a:ext uri="{FF2B5EF4-FFF2-40B4-BE49-F238E27FC236}">
                  <a16:creationId xmlns:a16="http://schemas.microsoft.com/office/drawing/2014/main" id="{3A2DC556-7E79-42B2-B286-827F80F1F072}"/>
                </a:ext>
              </a:extLst>
            </p:cNvPr>
            <p:cNvSpPr/>
            <p:nvPr/>
          </p:nvSpPr>
          <p:spPr>
            <a:xfrm>
              <a:off x="707629" y="1403092"/>
              <a:ext cx="666755" cy="463323"/>
            </a:xfrm>
            <a:custGeom>
              <a:avLst/>
              <a:gdLst/>
              <a:ahLst/>
              <a:cxnLst/>
              <a:rect l="l" t="t" r="r" b="b"/>
              <a:pathLst>
                <a:path w="9216" h="6478" extrusionOk="0">
                  <a:moveTo>
                    <a:pt x="4959" y="1"/>
                  </a:moveTo>
                  <a:cubicBezTo>
                    <a:pt x="4851" y="1"/>
                    <a:pt x="4740" y="3"/>
                    <a:pt x="4626" y="6"/>
                  </a:cubicBezTo>
                  <a:cubicBezTo>
                    <a:pt x="0" y="156"/>
                    <a:pt x="1204" y="6478"/>
                    <a:pt x="2665" y="6478"/>
                  </a:cubicBezTo>
                  <a:cubicBezTo>
                    <a:pt x="2669" y="6478"/>
                    <a:pt x="2673" y="6478"/>
                    <a:pt x="2677" y="6478"/>
                  </a:cubicBezTo>
                  <a:cubicBezTo>
                    <a:pt x="4143" y="6439"/>
                    <a:pt x="4814" y="4093"/>
                    <a:pt x="4814" y="4093"/>
                  </a:cubicBezTo>
                  <a:cubicBezTo>
                    <a:pt x="4964" y="4099"/>
                    <a:pt x="5109" y="4103"/>
                    <a:pt x="5246" y="4103"/>
                  </a:cubicBezTo>
                  <a:cubicBezTo>
                    <a:pt x="8102" y="4103"/>
                    <a:pt x="8289" y="2733"/>
                    <a:pt x="8289" y="2733"/>
                  </a:cubicBezTo>
                  <a:cubicBezTo>
                    <a:pt x="8289" y="2733"/>
                    <a:pt x="9216" y="1"/>
                    <a:pt x="49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41;p16">
              <a:extLst>
                <a:ext uri="{FF2B5EF4-FFF2-40B4-BE49-F238E27FC236}">
                  <a16:creationId xmlns:a16="http://schemas.microsoft.com/office/drawing/2014/main" id="{8D80CF4F-4750-4119-B49C-6AE440F34E96}"/>
                </a:ext>
              </a:extLst>
            </p:cNvPr>
            <p:cNvSpPr/>
            <p:nvPr/>
          </p:nvSpPr>
          <p:spPr>
            <a:xfrm>
              <a:off x="666826" y="1324488"/>
              <a:ext cx="283892" cy="233592"/>
            </a:xfrm>
            <a:custGeom>
              <a:avLst/>
              <a:gdLst/>
              <a:ahLst/>
              <a:cxnLst/>
              <a:rect l="l" t="t" r="r" b="b"/>
              <a:pathLst>
                <a:path w="3924" h="3266" extrusionOk="0">
                  <a:moveTo>
                    <a:pt x="2953" y="1"/>
                  </a:moveTo>
                  <a:cubicBezTo>
                    <a:pt x="2738" y="1"/>
                    <a:pt x="2466" y="119"/>
                    <a:pt x="2125" y="409"/>
                  </a:cubicBezTo>
                  <a:cubicBezTo>
                    <a:pt x="2125" y="409"/>
                    <a:pt x="1" y="2003"/>
                    <a:pt x="1236" y="2952"/>
                  </a:cubicBezTo>
                  <a:cubicBezTo>
                    <a:pt x="1533" y="3180"/>
                    <a:pt x="1833" y="3266"/>
                    <a:pt x="2117" y="3266"/>
                  </a:cubicBezTo>
                  <a:cubicBezTo>
                    <a:pt x="3014" y="3266"/>
                    <a:pt x="3758" y="2409"/>
                    <a:pt x="3758" y="2409"/>
                  </a:cubicBezTo>
                  <a:cubicBezTo>
                    <a:pt x="3758" y="2409"/>
                    <a:pt x="3924" y="1"/>
                    <a:pt x="2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42;p16">
              <a:extLst>
                <a:ext uri="{FF2B5EF4-FFF2-40B4-BE49-F238E27FC236}">
                  <a16:creationId xmlns:a16="http://schemas.microsoft.com/office/drawing/2014/main" id="{8C50D359-D9A3-4020-A470-8EDFAEEFF281}"/>
                </a:ext>
              </a:extLst>
            </p:cNvPr>
            <p:cNvSpPr/>
            <p:nvPr/>
          </p:nvSpPr>
          <p:spPr>
            <a:xfrm>
              <a:off x="980227" y="1678453"/>
              <a:ext cx="92388" cy="114794"/>
            </a:xfrm>
            <a:custGeom>
              <a:avLst/>
              <a:gdLst/>
              <a:ahLst/>
              <a:cxnLst/>
              <a:rect l="l" t="t" r="r" b="b"/>
              <a:pathLst>
                <a:path w="1277" h="1605" extrusionOk="0">
                  <a:moveTo>
                    <a:pt x="899" y="0"/>
                  </a:moveTo>
                  <a:cubicBezTo>
                    <a:pt x="815" y="0"/>
                    <a:pt x="711" y="30"/>
                    <a:pt x="584" y="102"/>
                  </a:cubicBezTo>
                  <a:cubicBezTo>
                    <a:pt x="1" y="427"/>
                    <a:pt x="454" y="1604"/>
                    <a:pt x="964" y="1604"/>
                  </a:cubicBezTo>
                  <a:cubicBezTo>
                    <a:pt x="1063" y="1604"/>
                    <a:pt x="1164" y="1560"/>
                    <a:pt x="1260" y="1457"/>
                  </a:cubicBezTo>
                  <a:lnTo>
                    <a:pt x="1277" y="585"/>
                  </a:lnTo>
                  <a:cubicBezTo>
                    <a:pt x="1277" y="585"/>
                    <a:pt x="1277" y="0"/>
                    <a:pt x="8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43;p16">
              <a:extLst>
                <a:ext uri="{FF2B5EF4-FFF2-40B4-BE49-F238E27FC236}">
                  <a16:creationId xmlns:a16="http://schemas.microsoft.com/office/drawing/2014/main" id="{AAE31029-7ADE-4001-B541-FF8DD63B6805}"/>
                </a:ext>
              </a:extLst>
            </p:cNvPr>
            <p:cNvSpPr/>
            <p:nvPr/>
          </p:nvSpPr>
          <p:spPr>
            <a:xfrm>
              <a:off x="1049027" y="2642863"/>
              <a:ext cx="284253" cy="120229"/>
            </a:xfrm>
            <a:custGeom>
              <a:avLst/>
              <a:gdLst/>
              <a:ahLst/>
              <a:cxnLst/>
              <a:rect l="l" t="t" r="r" b="b"/>
              <a:pathLst>
                <a:path w="3929" h="1681" extrusionOk="0">
                  <a:moveTo>
                    <a:pt x="3920" y="1"/>
                  </a:moveTo>
                  <a:lnTo>
                    <a:pt x="1" y="1681"/>
                  </a:lnTo>
                  <a:cubicBezTo>
                    <a:pt x="1" y="1681"/>
                    <a:pt x="2196" y="1304"/>
                    <a:pt x="3873" y="1304"/>
                  </a:cubicBezTo>
                  <a:cubicBezTo>
                    <a:pt x="3892" y="1304"/>
                    <a:pt x="3910" y="1304"/>
                    <a:pt x="3929" y="1304"/>
                  </a:cubicBezTo>
                  <a:cubicBezTo>
                    <a:pt x="3920" y="873"/>
                    <a:pt x="3920" y="437"/>
                    <a:pt x="3920" y="1"/>
                  </a:cubicBezTo>
                  <a:close/>
                </a:path>
              </a:pathLst>
            </a:custGeom>
            <a:solidFill>
              <a:srgbClr val="00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44;p16">
              <a:extLst>
                <a:ext uri="{FF2B5EF4-FFF2-40B4-BE49-F238E27FC236}">
                  <a16:creationId xmlns:a16="http://schemas.microsoft.com/office/drawing/2014/main" id="{F5D2BE98-0BFC-4B45-B286-8959CB47A90D}"/>
                </a:ext>
              </a:extLst>
            </p:cNvPr>
            <p:cNvSpPr/>
            <p:nvPr/>
          </p:nvSpPr>
          <p:spPr>
            <a:xfrm>
              <a:off x="992164" y="1955317"/>
              <a:ext cx="235998" cy="264204"/>
            </a:xfrm>
            <a:custGeom>
              <a:avLst/>
              <a:gdLst/>
              <a:ahLst/>
              <a:cxnLst/>
              <a:rect l="l" t="t" r="r" b="b"/>
              <a:pathLst>
                <a:path w="3262" h="3694" extrusionOk="0">
                  <a:moveTo>
                    <a:pt x="1248" y="1"/>
                  </a:moveTo>
                  <a:cubicBezTo>
                    <a:pt x="1249" y="1"/>
                    <a:pt x="2035" y="1984"/>
                    <a:pt x="2035" y="3095"/>
                  </a:cubicBezTo>
                  <a:cubicBezTo>
                    <a:pt x="2035" y="3095"/>
                    <a:pt x="979" y="2758"/>
                    <a:pt x="0" y="1804"/>
                  </a:cubicBezTo>
                  <a:lnTo>
                    <a:pt x="0" y="1804"/>
                  </a:lnTo>
                  <a:cubicBezTo>
                    <a:pt x="1" y="1805"/>
                    <a:pt x="1448" y="3693"/>
                    <a:pt x="2268" y="3693"/>
                  </a:cubicBezTo>
                  <a:cubicBezTo>
                    <a:pt x="2396" y="3693"/>
                    <a:pt x="2509" y="3647"/>
                    <a:pt x="2599" y="3540"/>
                  </a:cubicBezTo>
                  <a:cubicBezTo>
                    <a:pt x="3262" y="2745"/>
                    <a:pt x="1249" y="1"/>
                    <a:pt x="1248" y="1"/>
                  </a:cubicBezTo>
                  <a:close/>
                </a:path>
              </a:pathLst>
            </a:custGeom>
            <a:solidFill>
              <a:srgbClr val="00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45;p16">
              <a:extLst>
                <a:ext uri="{FF2B5EF4-FFF2-40B4-BE49-F238E27FC236}">
                  <a16:creationId xmlns:a16="http://schemas.microsoft.com/office/drawing/2014/main" id="{13235D61-12E2-439F-9F75-6AE27CB42116}"/>
                </a:ext>
              </a:extLst>
            </p:cNvPr>
            <p:cNvSpPr/>
            <p:nvPr/>
          </p:nvSpPr>
          <p:spPr>
            <a:xfrm>
              <a:off x="1077821" y="1932430"/>
              <a:ext cx="152798" cy="220432"/>
            </a:xfrm>
            <a:custGeom>
              <a:avLst/>
              <a:gdLst/>
              <a:ahLst/>
              <a:cxnLst/>
              <a:rect l="l" t="t" r="r" b="b"/>
              <a:pathLst>
                <a:path w="2112" h="3082" extrusionOk="0">
                  <a:moveTo>
                    <a:pt x="22" y="0"/>
                  </a:moveTo>
                  <a:lnTo>
                    <a:pt x="0" y="77"/>
                  </a:lnTo>
                  <a:lnTo>
                    <a:pt x="60" y="321"/>
                  </a:lnTo>
                  <a:cubicBezTo>
                    <a:pt x="60" y="321"/>
                    <a:pt x="958" y="1184"/>
                    <a:pt x="1830" y="3082"/>
                  </a:cubicBezTo>
                  <a:lnTo>
                    <a:pt x="2112" y="2954"/>
                  </a:lnTo>
                  <a:cubicBezTo>
                    <a:pt x="1206" y="987"/>
                    <a:pt x="69" y="39"/>
                    <a:pt x="22" y="0"/>
                  </a:cubicBezTo>
                  <a:close/>
                </a:path>
              </a:pathLst>
            </a:custGeom>
            <a:solidFill>
              <a:srgbClr val="36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46;p16">
              <a:extLst>
                <a:ext uri="{FF2B5EF4-FFF2-40B4-BE49-F238E27FC236}">
                  <a16:creationId xmlns:a16="http://schemas.microsoft.com/office/drawing/2014/main" id="{614BFB2C-8A24-4DA6-9505-B26DB5C5CBA1}"/>
                </a:ext>
              </a:extLst>
            </p:cNvPr>
            <p:cNvSpPr/>
            <p:nvPr/>
          </p:nvSpPr>
          <p:spPr>
            <a:xfrm>
              <a:off x="888565" y="1926922"/>
              <a:ext cx="326938" cy="536276"/>
            </a:xfrm>
            <a:custGeom>
              <a:avLst/>
              <a:gdLst/>
              <a:ahLst/>
              <a:cxnLst/>
              <a:rect l="l" t="t" r="r" b="b"/>
              <a:pathLst>
                <a:path w="4519" h="7498" extrusionOk="0">
                  <a:moveTo>
                    <a:pt x="205" y="0"/>
                  </a:moveTo>
                  <a:cubicBezTo>
                    <a:pt x="47" y="231"/>
                    <a:pt x="0" y="522"/>
                    <a:pt x="73" y="791"/>
                  </a:cubicBezTo>
                  <a:cubicBezTo>
                    <a:pt x="282" y="1543"/>
                    <a:pt x="851" y="3108"/>
                    <a:pt x="2193" y="4394"/>
                  </a:cubicBezTo>
                  <a:cubicBezTo>
                    <a:pt x="2116" y="4740"/>
                    <a:pt x="1984" y="5954"/>
                    <a:pt x="3292" y="7497"/>
                  </a:cubicBezTo>
                  <a:lnTo>
                    <a:pt x="3527" y="7301"/>
                  </a:lnTo>
                  <a:cubicBezTo>
                    <a:pt x="2377" y="5942"/>
                    <a:pt x="2424" y="4864"/>
                    <a:pt x="2484" y="4514"/>
                  </a:cubicBezTo>
                  <a:lnTo>
                    <a:pt x="2484" y="4514"/>
                  </a:lnTo>
                  <a:cubicBezTo>
                    <a:pt x="2766" y="4578"/>
                    <a:pt x="3531" y="4894"/>
                    <a:pt x="4236" y="6463"/>
                  </a:cubicBezTo>
                  <a:lnTo>
                    <a:pt x="4518" y="6339"/>
                  </a:lnTo>
                  <a:cubicBezTo>
                    <a:pt x="3668" y="4450"/>
                    <a:pt x="2697" y="4219"/>
                    <a:pt x="2428" y="4193"/>
                  </a:cubicBezTo>
                  <a:cubicBezTo>
                    <a:pt x="684" y="2535"/>
                    <a:pt x="218" y="419"/>
                    <a:pt x="218" y="398"/>
                  </a:cubicBezTo>
                  <a:lnTo>
                    <a:pt x="205" y="0"/>
                  </a:lnTo>
                  <a:close/>
                </a:path>
              </a:pathLst>
            </a:custGeom>
            <a:solidFill>
              <a:srgbClr val="36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47;p16">
              <a:extLst>
                <a:ext uri="{FF2B5EF4-FFF2-40B4-BE49-F238E27FC236}">
                  <a16:creationId xmlns:a16="http://schemas.microsoft.com/office/drawing/2014/main" id="{620AA49A-6EB9-459F-8F65-066D743748E2}"/>
                </a:ext>
              </a:extLst>
            </p:cNvPr>
            <p:cNvSpPr/>
            <p:nvPr/>
          </p:nvSpPr>
          <p:spPr>
            <a:xfrm>
              <a:off x="1176934" y="2380304"/>
              <a:ext cx="55852" cy="43986"/>
            </a:xfrm>
            <a:custGeom>
              <a:avLst/>
              <a:gdLst/>
              <a:ahLst/>
              <a:cxnLst/>
              <a:rect l="l" t="t" r="r" b="b"/>
              <a:pathLst>
                <a:path w="772" h="615" extrusionOk="0">
                  <a:moveTo>
                    <a:pt x="532" y="0"/>
                  </a:moveTo>
                  <a:lnTo>
                    <a:pt x="250" y="124"/>
                  </a:lnTo>
                  <a:cubicBezTo>
                    <a:pt x="250" y="124"/>
                    <a:pt x="404" y="312"/>
                    <a:pt x="173" y="402"/>
                  </a:cubicBezTo>
                  <a:cubicBezTo>
                    <a:pt x="1" y="469"/>
                    <a:pt x="77" y="615"/>
                    <a:pt x="254" y="615"/>
                  </a:cubicBezTo>
                  <a:cubicBezTo>
                    <a:pt x="314" y="615"/>
                    <a:pt x="386" y="598"/>
                    <a:pt x="464" y="556"/>
                  </a:cubicBezTo>
                  <a:cubicBezTo>
                    <a:pt x="772" y="389"/>
                    <a:pt x="532" y="0"/>
                    <a:pt x="532" y="0"/>
                  </a:cubicBezTo>
                  <a:close/>
                </a:path>
              </a:pathLst>
            </a:custGeom>
            <a:solidFill>
              <a:srgbClr val="F1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48;p16">
              <a:extLst>
                <a:ext uri="{FF2B5EF4-FFF2-40B4-BE49-F238E27FC236}">
                  <a16:creationId xmlns:a16="http://schemas.microsoft.com/office/drawing/2014/main" id="{49C3F92F-45B0-4373-B69B-0E4DD72A9D43}"/>
                </a:ext>
              </a:extLst>
            </p:cNvPr>
            <p:cNvSpPr/>
            <p:nvPr/>
          </p:nvSpPr>
          <p:spPr>
            <a:xfrm>
              <a:off x="1126654" y="2449037"/>
              <a:ext cx="66994" cy="33830"/>
            </a:xfrm>
            <a:custGeom>
              <a:avLst/>
              <a:gdLst/>
              <a:ahLst/>
              <a:cxnLst/>
              <a:rect l="l" t="t" r="r" b="b"/>
              <a:pathLst>
                <a:path w="926" h="473" extrusionOk="0">
                  <a:moveTo>
                    <a:pt x="236" y="1"/>
                  </a:moveTo>
                  <a:lnTo>
                    <a:pt x="1" y="197"/>
                  </a:lnTo>
                  <a:cubicBezTo>
                    <a:pt x="104" y="323"/>
                    <a:pt x="292" y="472"/>
                    <a:pt x="486" y="472"/>
                  </a:cubicBezTo>
                  <a:cubicBezTo>
                    <a:pt x="555" y="472"/>
                    <a:pt x="625" y="453"/>
                    <a:pt x="693" y="407"/>
                  </a:cubicBezTo>
                  <a:cubicBezTo>
                    <a:pt x="891" y="272"/>
                    <a:pt x="926" y="63"/>
                    <a:pt x="798" y="63"/>
                  </a:cubicBezTo>
                  <a:cubicBezTo>
                    <a:pt x="760" y="63"/>
                    <a:pt x="708" y="81"/>
                    <a:pt x="642" y="125"/>
                  </a:cubicBezTo>
                  <a:cubicBezTo>
                    <a:pt x="593" y="157"/>
                    <a:pt x="547" y="170"/>
                    <a:pt x="504" y="170"/>
                  </a:cubicBezTo>
                  <a:cubicBezTo>
                    <a:pt x="346" y="170"/>
                    <a:pt x="236" y="1"/>
                    <a:pt x="236" y="1"/>
                  </a:cubicBezTo>
                  <a:close/>
                </a:path>
              </a:pathLst>
            </a:custGeom>
            <a:solidFill>
              <a:srgbClr val="F1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49;p16">
              <a:extLst>
                <a:ext uri="{FF2B5EF4-FFF2-40B4-BE49-F238E27FC236}">
                  <a16:creationId xmlns:a16="http://schemas.microsoft.com/office/drawing/2014/main" id="{B7816646-F265-4BF1-A670-3548A18FC46C}"/>
                </a:ext>
              </a:extLst>
            </p:cNvPr>
            <p:cNvSpPr/>
            <p:nvPr/>
          </p:nvSpPr>
          <p:spPr>
            <a:xfrm>
              <a:off x="1195310" y="2127114"/>
              <a:ext cx="76182" cy="75313"/>
            </a:xfrm>
            <a:custGeom>
              <a:avLst/>
              <a:gdLst/>
              <a:ahLst/>
              <a:cxnLst/>
              <a:rect l="l" t="t" r="r" b="b"/>
              <a:pathLst>
                <a:path w="1053" h="1053" extrusionOk="0">
                  <a:moveTo>
                    <a:pt x="526" y="1"/>
                  </a:moveTo>
                  <a:cubicBezTo>
                    <a:pt x="236" y="1"/>
                    <a:pt x="1" y="236"/>
                    <a:pt x="1" y="527"/>
                  </a:cubicBezTo>
                  <a:cubicBezTo>
                    <a:pt x="1" y="817"/>
                    <a:pt x="236" y="1052"/>
                    <a:pt x="526" y="1052"/>
                  </a:cubicBezTo>
                  <a:cubicBezTo>
                    <a:pt x="817" y="1052"/>
                    <a:pt x="1052" y="817"/>
                    <a:pt x="1052" y="527"/>
                  </a:cubicBezTo>
                  <a:cubicBezTo>
                    <a:pt x="1052" y="236"/>
                    <a:pt x="817" y="1"/>
                    <a:pt x="526" y="1"/>
                  </a:cubicBezTo>
                  <a:close/>
                </a:path>
              </a:pathLst>
            </a:custGeom>
            <a:solidFill>
              <a:srgbClr val="36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50;p16">
              <a:extLst>
                <a:ext uri="{FF2B5EF4-FFF2-40B4-BE49-F238E27FC236}">
                  <a16:creationId xmlns:a16="http://schemas.microsoft.com/office/drawing/2014/main" id="{A653D949-7969-4E37-BE34-77D65C19EA42}"/>
                </a:ext>
              </a:extLst>
            </p:cNvPr>
            <p:cNvSpPr/>
            <p:nvPr/>
          </p:nvSpPr>
          <p:spPr>
            <a:xfrm>
              <a:off x="1216001" y="2147927"/>
              <a:ext cx="34437" cy="33687"/>
            </a:xfrm>
            <a:custGeom>
              <a:avLst/>
              <a:gdLst/>
              <a:ahLst/>
              <a:cxnLst/>
              <a:rect l="l" t="t" r="r" b="b"/>
              <a:pathLst>
                <a:path w="476" h="471" extrusionOk="0">
                  <a:moveTo>
                    <a:pt x="240" y="1"/>
                  </a:moveTo>
                  <a:cubicBezTo>
                    <a:pt x="108" y="1"/>
                    <a:pt x="1" y="107"/>
                    <a:pt x="1" y="236"/>
                  </a:cubicBezTo>
                  <a:cubicBezTo>
                    <a:pt x="1" y="364"/>
                    <a:pt x="108" y="471"/>
                    <a:pt x="240" y="471"/>
                  </a:cubicBezTo>
                  <a:cubicBezTo>
                    <a:pt x="369" y="471"/>
                    <a:pt x="475" y="364"/>
                    <a:pt x="475" y="236"/>
                  </a:cubicBezTo>
                  <a:cubicBezTo>
                    <a:pt x="475" y="107"/>
                    <a:pt x="369" y="1"/>
                    <a:pt x="240" y="1"/>
                  </a:cubicBezTo>
                  <a:close/>
                </a:path>
              </a:pathLst>
            </a:custGeom>
            <a:solidFill>
              <a:srgbClr val="F1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51;p16">
              <a:extLst>
                <a:ext uri="{FF2B5EF4-FFF2-40B4-BE49-F238E27FC236}">
                  <a16:creationId xmlns:a16="http://schemas.microsoft.com/office/drawing/2014/main" id="{2C007C9D-24CB-4223-902F-AC353DB24A33}"/>
                </a:ext>
              </a:extLst>
            </p:cNvPr>
            <p:cNvSpPr/>
            <p:nvPr/>
          </p:nvSpPr>
          <p:spPr>
            <a:xfrm>
              <a:off x="1271417" y="1658141"/>
              <a:ext cx="69309" cy="154775"/>
            </a:xfrm>
            <a:custGeom>
              <a:avLst/>
              <a:gdLst/>
              <a:ahLst/>
              <a:cxnLst/>
              <a:rect l="l" t="t" r="r" b="b"/>
              <a:pathLst>
                <a:path w="958" h="2164" extrusionOk="0">
                  <a:moveTo>
                    <a:pt x="180" y="1"/>
                  </a:moveTo>
                  <a:lnTo>
                    <a:pt x="0" y="2164"/>
                  </a:lnTo>
                  <a:lnTo>
                    <a:pt x="958" y="1907"/>
                  </a:lnTo>
                  <a:cubicBezTo>
                    <a:pt x="231" y="1352"/>
                    <a:pt x="180" y="1"/>
                    <a:pt x="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52;p16">
              <a:extLst>
                <a:ext uri="{FF2B5EF4-FFF2-40B4-BE49-F238E27FC236}">
                  <a16:creationId xmlns:a16="http://schemas.microsoft.com/office/drawing/2014/main" id="{30860125-4DBD-49E1-B8E4-F73A09C117B4}"/>
                </a:ext>
              </a:extLst>
            </p:cNvPr>
            <p:cNvSpPr/>
            <p:nvPr/>
          </p:nvSpPr>
          <p:spPr>
            <a:xfrm>
              <a:off x="1403448" y="2218162"/>
              <a:ext cx="561344" cy="381716"/>
            </a:xfrm>
            <a:custGeom>
              <a:avLst/>
              <a:gdLst/>
              <a:ahLst/>
              <a:cxnLst/>
              <a:rect l="l" t="t" r="r" b="b"/>
              <a:pathLst>
                <a:path w="7759" h="5337" extrusionOk="0">
                  <a:moveTo>
                    <a:pt x="5556" y="1"/>
                  </a:moveTo>
                  <a:cubicBezTo>
                    <a:pt x="5502" y="1"/>
                    <a:pt x="5447" y="11"/>
                    <a:pt x="5395" y="32"/>
                  </a:cubicBezTo>
                  <a:lnTo>
                    <a:pt x="214" y="2190"/>
                  </a:lnTo>
                  <a:cubicBezTo>
                    <a:pt x="64" y="2254"/>
                    <a:pt x="0" y="2387"/>
                    <a:pt x="69" y="2485"/>
                  </a:cubicBezTo>
                  <a:lnTo>
                    <a:pt x="1971" y="5238"/>
                  </a:lnTo>
                  <a:cubicBezTo>
                    <a:pt x="2015" y="5302"/>
                    <a:pt x="2105" y="5337"/>
                    <a:pt x="2204" y="5337"/>
                  </a:cubicBezTo>
                  <a:cubicBezTo>
                    <a:pt x="2257" y="5337"/>
                    <a:pt x="2312" y="5327"/>
                    <a:pt x="2364" y="5306"/>
                  </a:cubicBezTo>
                  <a:lnTo>
                    <a:pt x="7545" y="3148"/>
                  </a:lnTo>
                  <a:cubicBezTo>
                    <a:pt x="7694" y="3083"/>
                    <a:pt x="7758" y="2955"/>
                    <a:pt x="7690" y="2853"/>
                  </a:cubicBezTo>
                  <a:lnTo>
                    <a:pt x="7228" y="2182"/>
                  </a:lnTo>
                  <a:lnTo>
                    <a:pt x="7352" y="2130"/>
                  </a:lnTo>
                  <a:cubicBezTo>
                    <a:pt x="7566" y="2041"/>
                    <a:pt x="7656" y="1852"/>
                    <a:pt x="7557" y="1711"/>
                  </a:cubicBezTo>
                  <a:lnTo>
                    <a:pt x="6946" y="818"/>
                  </a:lnTo>
                  <a:cubicBezTo>
                    <a:pt x="6879" y="726"/>
                    <a:pt x="6749" y="676"/>
                    <a:pt x="6606" y="676"/>
                  </a:cubicBezTo>
                  <a:cubicBezTo>
                    <a:pt x="6531" y="676"/>
                    <a:pt x="6452" y="690"/>
                    <a:pt x="6378" y="720"/>
                  </a:cubicBezTo>
                  <a:lnTo>
                    <a:pt x="6254" y="771"/>
                  </a:lnTo>
                  <a:lnTo>
                    <a:pt x="5792" y="100"/>
                  </a:lnTo>
                  <a:cubicBezTo>
                    <a:pt x="5747" y="36"/>
                    <a:pt x="5656" y="1"/>
                    <a:pt x="5556" y="1"/>
                  </a:cubicBezTo>
                  <a:close/>
                </a:path>
              </a:pathLst>
            </a:custGeom>
            <a:solidFill>
              <a:srgbClr val="C57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53;p16">
              <a:extLst>
                <a:ext uri="{FF2B5EF4-FFF2-40B4-BE49-F238E27FC236}">
                  <a16:creationId xmlns:a16="http://schemas.microsoft.com/office/drawing/2014/main" id="{ACFC9B83-868D-47A0-B295-059D513D0230}"/>
                </a:ext>
              </a:extLst>
            </p:cNvPr>
            <p:cNvSpPr/>
            <p:nvPr/>
          </p:nvSpPr>
          <p:spPr>
            <a:xfrm>
              <a:off x="1432531" y="2234755"/>
              <a:ext cx="526979" cy="329647"/>
            </a:xfrm>
            <a:custGeom>
              <a:avLst/>
              <a:gdLst/>
              <a:ahLst/>
              <a:cxnLst/>
              <a:rect l="l" t="t" r="r" b="b"/>
              <a:pathLst>
                <a:path w="7284" h="4609" extrusionOk="0">
                  <a:moveTo>
                    <a:pt x="5480" y="0"/>
                  </a:moveTo>
                  <a:lnTo>
                    <a:pt x="0" y="2283"/>
                  </a:lnTo>
                  <a:lnTo>
                    <a:pt x="1453" y="4390"/>
                  </a:lnTo>
                  <a:lnTo>
                    <a:pt x="1975" y="4497"/>
                  </a:lnTo>
                  <a:lnTo>
                    <a:pt x="2501" y="4608"/>
                  </a:lnTo>
                  <a:lnTo>
                    <a:pt x="7284" y="2612"/>
                  </a:lnTo>
                  <a:lnTo>
                    <a:pt x="5480" y="0"/>
                  </a:lnTo>
                  <a:close/>
                </a:path>
              </a:pathLst>
            </a:custGeom>
            <a:solidFill>
              <a:srgbClr val="965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54;p16">
              <a:extLst>
                <a:ext uri="{FF2B5EF4-FFF2-40B4-BE49-F238E27FC236}">
                  <a16:creationId xmlns:a16="http://schemas.microsoft.com/office/drawing/2014/main" id="{AC5500CC-8943-4229-8D2A-52CFF879DE4A}"/>
                </a:ext>
              </a:extLst>
            </p:cNvPr>
            <p:cNvSpPr/>
            <p:nvPr/>
          </p:nvSpPr>
          <p:spPr>
            <a:xfrm>
              <a:off x="1450762" y="2234755"/>
              <a:ext cx="502598" cy="314055"/>
            </a:xfrm>
            <a:custGeom>
              <a:avLst/>
              <a:gdLst/>
              <a:ahLst/>
              <a:cxnLst/>
              <a:rect l="l" t="t" r="r" b="b"/>
              <a:pathLst>
                <a:path w="6947" h="4391" extrusionOk="0">
                  <a:moveTo>
                    <a:pt x="5228" y="0"/>
                  </a:moveTo>
                  <a:lnTo>
                    <a:pt x="0" y="2180"/>
                  </a:lnTo>
                  <a:lnTo>
                    <a:pt x="1385" y="4185"/>
                  </a:lnTo>
                  <a:lnTo>
                    <a:pt x="1881" y="4288"/>
                  </a:lnTo>
                  <a:lnTo>
                    <a:pt x="2381" y="4390"/>
                  </a:lnTo>
                  <a:lnTo>
                    <a:pt x="6946" y="2488"/>
                  </a:lnTo>
                  <a:lnTo>
                    <a:pt x="5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55;p16">
              <a:extLst>
                <a:ext uri="{FF2B5EF4-FFF2-40B4-BE49-F238E27FC236}">
                  <a16:creationId xmlns:a16="http://schemas.microsoft.com/office/drawing/2014/main" id="{49E7E451-5836-4241-BD4E-600967EA9E3A}"/>
                </a:ext>
              </a:extLst>
            </p:cNvPr>
            <p:cNvSpPr/>
            <p:nvPr/>
          </p:nvSpPr>
          <p:spPr>
            <a:xfrm>
              <a:off x="1550960" y="2514194"/>
              <a:ext cx="72130" cy="34617"/>
            </a:xfrm>
            <a:custGeom>
              <a:avLst/>
              <a:gdLst/>
              <a:ahLst/>
              <a:cxnLst/>
              <a:rect l="l" t="t" r="r" b="b"/>
              <a:pathLst>
                <a:path w="997" h="484" extrusionOk="0">
                  <a:moveTo>
                    <a:pt x="663" y="0"/>
                  </a:moveTo>
                  <a:lnTo>
                    <a:pt x="0" y="278"/>
                  </a:lnTo>
                  <a:lnTo>
                    <a:pt x="996" y="483"/>
                  </a:lnTo>
                  <a:lnTo>
                    <a:pt x="663" y="0"/>
                  </a:lnTo>
                  <a:close/>
                </a:path>
              </a:pathLst>
            </a:custGeom>
            <a:solidFill>
              <a:srgbClr val="CD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56;p16">
              <a:extLst>
                <a:ext uri="{FF2B5EF4-FFF2-40B4-BE49-F238E27FC236}">
                  <a16:creationId xmlns:a16="http://schemas.microsoft.com/office/drawing/2014/main" id="{915144F4-FD69-46AD-A5AA-C552E188C728}"/>
                </a:ext>
              </a:extLst>
            </p:cNvPr>
            <p:cNvSpPr/>
            <p:nvPr/>
          </p:nvSpPr>
          <p:spPr>
            <a:xfrm>
              <a:off x="1810391" y="2286752"/>
              <a:ext cx="78931" cy="107927"/>
            </a:xfrm>
            <a:custGeom>
              <a:avLst/>
              <a:gdLst/>
              <a:ahLst/>
              <a:cxnLst/>
              <a:rect l="l" t="t" r="r" b="b"/>
              <a:pathLst>
                <a:path w="1091" h="1509" extrusionOk="0">
                  <a:moveTo>
                    <a:pt x="69" y="0"/>
                  </a:moveTo>
                  <a:lnTo>
                    <a:pt x="0" y="26"/>
                  </a:lnTo>
                  <a:lnTo>
                    <a:pt x="1026" y="1509"/>
                  </a:lnTo>
                  <a:lnTo>
                    <a:pt x="1090" y="1483"/>
                  </a:lnTo>
                  <a:lnTo>
                    <a:pt x="69" y="0"/>
                  </a:lnTo>
                  <a:close/>
                </a:path>
              </a:pathLst>
            </a:custGeom>
            <a:solidFill>
              <a:srgbClr val="32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57;p16">
              <a:extLst>
                <a:ext uri="{FF2B5EF4-FFF2-40B4-BE49-F238E27FC236}">
                  <a16:creationId xmlns:a16="http://schemas.microsoft.com/office/drawing/2014/main" id="{5DE749BD-E46A-4675-B592-713E10A290B4}"/>
                </a:ext>
              </a:extLst>
            </p:cNvPr>
            <p:cNvSpPr/>
            <p:nvPr/>
          </p:nvSpPr>
          <p:spPr>
            <a:xfrm>
              <a:off x="1783479" y="2298053"/>
              <a:ext cx="78642" cy="107999"/>
            </a:xfrm>
            <a:custGeom>
              <a:avLst/>
              <a:gdLst/>
              <a:ahLst/>
              <a:cxnLst/>
              <a:rect l="l" t="t" r="r" b="b"/>
              <a:pathLst>
                <a:path w="1087" h="1510" extrusionOk="0">
                  <a:moveTo>
                    <a:pt x="65" y="0"/>
                  </a:moveTo>
                  <a:lnTo>
                    <a:pt x="1" y="26"/>
                  </a:lnTo>
                  <a:lnTo>
                    <a:pt x="1022" y="1509"/>
                  </a:lnTo>
                  <a:lnTo>
                    <a:pt x="1086" y="1483"/>
                  </a:lnTo>
                  <a:lnTo>
                    <a:pt x="65" y="0"/>
                  </a:lnTo>
                  <a:close/>
                </a:path>
              </a:pathLst>
            </a:custGeom>
            <a:solidFill>
              <a:srgbClr val="32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58;p16">
              <a:extLst>
                <a:ext uri="{FF2B5EF4-FFF2-40B4-BE49-F238E27FC236}">
                  <a16:creationId xmlns:a16="http://schemas.microsoft.com/office/drawing/2014/main" id="{08895D85-6327-4F88-BDBE-6D30A96B05E1}"/>
                </a:ext>
              </a:extLst>
            </p:cNvPr>
            <p:cNvSpPr/>
            <p:nvPr/>
          </p:nvSpPr>
          <p:spPr>
            <a:xfrm>
              <a:off x="1756277" y="2309067"/>
              <a:ext cx="78931" cy="108285"/>
            </a:xfrm>
            <a:custGeom>
              <a:avLst/>
              <a:gdLst/>
              <a:ahLst/>
              <a:cxnLst/>
              <a:rect l="l" t="t" r="r" b="b"/>
              <a:pathLst>
                <a:path w="1091" h="1514" extrusionOk="0">
                  <a:moveTo>
                    <a:pt x="64" y="0"/>
                  </a:moveTo>
                  <a:lnTo>
                    <a:pt x="0" y="30"/>
                  </a:lnTo>
                  <a:lnTo>
                    <a:pt x="1022" y="1513"/>
                  </a:lnTo>
                  <a:lnTo>
                    <a:pt x="1090" y="1483"/>
                  </a:lnTo>
                  <a:lnTo>
                    <a:pt x="64" y="0"/>
                  </a:lnTo>
                  <a:close/>
                </a:path>
              </a:pathLst>
            </a:custGeom>
            <a:solidFill>
              <a:srgbClr val="32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59;p16">
              <a:extLst>
                <a:ext uri="{FF2B5EF4-FFF2-40B4-BE49-F238E27FC236}">
                  <a16:creationId xmlns:a16="http://schemas.microsoft.com/office/drawing/2014/main" id="{B465891E-127E-4706-9E94-FD063F9AEA33}"/>
                </a:ext>
              </a:extLst>
            </p:cNvPr>
            <p:cNvSpPr/>
            <p:nvPr/>
          </p:nvSpPr>
          <p:spPr>
            <a:xfrm>
              <a:off x="1729075" y="2320368"/>
              <a:ext cx="78931" cy="107999"/>
            </a:xfrm>
            <a:custGeom>
              <a:avLst/>
              <a:gdLst/>
              <a:ahLst/>
              <a:cxnLst/>
              <a:rect l="l" t="t" r="r" b="b"/>
              <a:pathLst>
                <a:path w="1091" h="1510" extrusionOk="0">
                  <a:moveTo>
                    <a:pt x="64" y="0"/>
                  </a:moveTo>
                  <a:lnTo>
                    <a:pt x="0" y="26"/>
                  </a:lnTo>
                  <a:lnTo>
                    <a:pt x="1026" y="1509"/>
                  </a:lnTo>
                  <a:lnTo>
                    <a:pt x="1090" y="1484"/>
                  </a:lnTo>
                  <a:lnTo>
                    <a:pt x="64" y="0"/>
                  </a:lnTo>
                  <a:close/>
                </a:path>
              </a:pathLst>
            </a:custGeom>
            <a:solidFill>
              <a:srgbClr val="32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0;p16">
              <a:extLst>
                <a:ext uri="{FF2B5EF4-FFF2-40B4-BE49-F238E27FC236}">
                  <a16:creationId xmlns:a16="http://schemas.microsoft.com/office/drawing/2014/main" id="{C8758C93-66A4-4E2C-B249-1705681AE43B}"/>
                </a:ext>
              </a:extLst>
            </p:cNvPr>
            <p:cNvSpPr/>
            <p:nvPr/>
          </p:nvSpPr>
          <p:spPr>
            <a:xfrm>
              <a:off x="1701873" y="2331382"/>
              <a:ext cx="78931" cy="108285"/>
            </a:xfrm>
            <a:custGeom>
              <a:avLst/>
              <a:gdLst/>
              <a:ahLst/>
              <a:cxnLst/>
              <a:rect l="l" t="t" r="r" b="b"/>
              <a:pathLst>
                <a:path w="1091" h="1514" extrusionOk="0">
                  <a:moveTo>
                    <a:pt x="64" y="0"/>
                  </a:moveTo>
                  <a:lnTo>
                    <a:pt x="0" y="30"/>
                  </a:lnTo>
                  <a:lnTo>
                    <a:pt x="1026" y="1513"/>
                  </a:lnTo>
                  <a:lnTo>
                    <a:pt x="1090" y="1488"/>
                  </a:lnTo>
                  <a:lnTo>
                    <a:pt x="64" y="0"/>
                  </a:lnTo>
                  <a:close/>
                </a:path>
              </a:pathLst>
            </a:custGeom>
            <a:solidFill>
              <a:srgbClr val="32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1;p16">
              <a:extLst>
                <a:ext uri="{FF2B5EF4-FFF2-40B4-BE49-F238E27FC236}">
                  <a16:creationId xmlns:a16="http://schemas.microsoft.com/office/drawing/2014/main" id="{3A31B3E8-A282-44A3-B48F-B0039D83E6D7}"/>
                </a:ext>
              </a:extLst>
            </p:cNvPr>
            <p:cNvSpPr/>
            <p:nvPr/>
          </p:nvSpPr>
          <p:spPr>
            <a:xfrm>
              <a:off x="1674599" y="2342683"/>
              <a:ext cx="78931" cy="107999"/>
            </a:xfrm>
            <a:custGeom>
              <a:avLst/>
              <a:gdLst/>
              <a:ahLst/>
              <a:cxnLst/>
              <a:rect l="l" t="t" r="r" b="b"/>
              <a:pathLst>
                <a:path w="1091" h="1510" extrusionOk="0">
                  <a:moveTo>
                    <a:pt x="65" y="0"/>
                  </a:moveTo>
                  <a:lnTo>
                    <a:pt x="1" y="26"/>
                  </a:lnTo>
                  <a:lnTo>
                    <a:pt x="1027" y="1509"/>
                  </a:lnTo>
                  <a:lnTo>
                    <a:pt x="1091" y="1484"/>
                  </a:lnTo>
                  <a:lnTo>
                    <a:pt x="65" y="0"/>
                  </a:lnTo>
                  <a:close/>
                </a:path>
              </a:pathLst>
            </a:custGeom>
            <a:solidFill>
              <a:srgbClr val="322A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2;p16">
              <a:extLst>
                <a:ext uri="{FF2B5EF4-FFF2-40B4-BE49-F238E27FC236}">
                  <a16:creationId xmlns:a16="http://schemas.microsoft.com/office/drawing/2014/main" id="{18EB9E22-F0E8-4FE2-B6CB-1FE3683029B0}"/>
                </a:ext>
              </a:extLst>
            </p:cNvPr>
            <p:cNvSpPr/>
            <p:nvPr/>
          </p:nvSpPr>
          <p:spPr>
            <a:xfrm>
              <a:off x="1893589" y="2291687"/>
              <a:ext cx="46158" cy="43128"/>
            </a:xfrm>
            <a:custGeom>
              <a:avLst/>
              <a:gdLst/>
              <a:ahLst/>
              <a:cxnLst/>
              <a:rect l="l" t="t" r="r" b="b"/>
              <a:pathLst>
                <a:path w="638" h="603" extrusionOk="0">
                  <a:moveTo>
                    <a:pt x="220" y="0"/>
                  </a:moveTo>
                  <a:cubicBezTo>
                    <a:pt x="188" y="0"/>
                    <a:pt x="155" y="7"/>
                    <a:pt x="124" y="21"/>
                  </a:cubicBezTo>
                  <a:cubicBezTo>
                    <a:pt x="39" y="55"/>
                    <a:pt x="0" y="132"/>
                    <a:pt x="39" y="188"/>
                  </a:cubicBezTo>
                  <a:lnTo>
                    <a:pt x="287" y="547"/>
                  </a:lnTo>
                  <a:cubicBezTo>
                    <a:pt x="312" y="583"/>
                    <a:pt x="364" y="603"/>
                    <a:pt x="421" y="603"/>
                  </a:cubicBezTo>
                  <a:cubicBezTo>
                    <a:pt x="451" y="603"/>
                    <a:pt x="483" y="597"/>
                    <a:pt x="513" y="585"/>
                  </a:cubicBezTo>
                  <a:cubicBezTo>
                    <a:pt x="603" y="551"/>
                    <a:pt x="637" y="474"/>
                    <a:pt x="599" y="414"/>
                  </a:cubicBezTo>
                  <a:lnTo>
                    <a:pt x="355" y="59"/>
                  </a:lnTo>
                  <a:cubicBezTo>
                    <a:pt x="328" y="21"/>
                    <a:pt x="276" y="0"/>
                    <a:pt x="220" y="0"/>
                  </a:cubicBezTo>
                  <a:close/>
                </a:path>
              </a:pathLst>
            </a:custGeom>
            <a:solidFill>
              <a:srgbClr val="9654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3;p16">
              <a:extLst>
                <a:ext uri="{FF2B5EF4-FFF2-40B4-BE49-F238E27FC236}">
                  <a16:creationId xmlns:a16="http://schemas.microsoft.com/office/drawing/2014/main" id="{C94FAA31-57A5-4668-B2F1-20269B6331C5}"/>
                </a:ext>
              </a:extLst>
            </p:cNvPr>
            <p:cNvSpPr/>
            <p:nvPr/>
          </p:nvSpPr>
          <p:spPr>
            <a:xfrm>
              <a:off x="896885" y="2425220"/>
              <a:ext cx="943628" cy="338444"/>
            </a:xfrm>
            <a:custGeom>
              <a:avLst/>
              <a:gdLst/>
              <a:ahLst/>
              <a:cxnLst/>
              <a:rect l="l" t="t" r="r" b="b"/>
              <a:pathLst>
                <a:path w="13043" h="4732" extrusionOk="0">
                  <a:moveTo>
                    <a:pt x="2352" y="0"/>
                  </a:moveTo>
                  <a:lnTo>
                    <a:pt x="2296" y="9"/>
                  </a:lnTo>
                  <a:cubicBezTo>
                    <a:pt x="1253" y="129"/>
                    <a:pt x="668" y="586"/>
                    <a:pt x="1" y="1402"/>
                  </a:cubicBezTo>
                  <a:lnTo>
                    <a:pt x="1711" y="4450"/>
                  </a:lnTo>
                  <a:cubicBezTo>
                    <a:pt x="1811" y="4625"/>
                    <a:pt x="1995" y="4732"/>
                    <a:pt x="2190" y="4732"/>
                  </a:cubicBezTo>
                  <a:cubicBezTo>
                    <a:pt x="2228" y="4732"/>
                    <a:pt x="2266" y="4728"/>
                    <a:pt x="2305" y="4719"/>
                  </a:cubicBezTo>
                  <a:lnTo>
                    <a:pt x="9473" y="3168"/>
                  </a:lnTo>
                  <a:cubicBezTo>
                    <a:pt x="9665" y="3099"/>
                    <a:pt x="9866" y="3048"/>
                    <a:pt x="10067" y="3014"/>
                  </a:cubicBezTo>
                  <a:cubicBezTo>
                    <a:pt x="13042" y="2497"/>
                    <a:pt x="12529" y="753"/>
                    <a:pt x="12529" y="398"/>
                  </a:cubicBezTo>
                  <a:cubicBezTo>
                    <a:pt x="12529" y="226"/>
                    <a:pt x="12473" y="180"/>
                    <a:pt x="12413" y="180"/>
                  </a:cubicBezTo>
                  <a:cubicBezTo>
                    <a:pt x="12345" y="180"/>
                    <a:pt x="12273" y="240"/>
                    <a:pt x="12273" y="240"/>
                  </a:cubicBezTo>
                  <a:cubicBezTo>
                    <a:pt x="12050" y="689"/>
                    <a:pt x="11743" y="996"/>
                    <a:pt x="11482" y="1193"/>
                  </a:cubicBezTo>
                  <a:cubicBezTo>
                    <a:pt x="11454" y="1215"/>
                    <a:pt x="11423" y="1224"/>
                    <a:pt x="11393" y="1224"/>
                  </a:cubicBezTo>
                  <a:cubicBezTo>
                    <a:pt x="11305" y="1224"/>
                    <a:pt x="11226" y="1141"/>
                    <a:pt x="11251" y="1039"/>
                  </a:cubicBezTo>
                  <a:cubicBezTo>
                    <a:pt x="11264" y="971"/>
                    <a:pt x="11272" y="907"/>
                    <a:pt x="11277" y="847"/>
                  </a:cubicBezTo>
                  <a:cubicBezTo>
                    <a:pt x="11285" y="734"/>
                    <a:pt x="11195" y="664"/>
                    <a:pt x="11103" y="664"/>
                  </a:cubicBezTo>
                  <a:cubicBezTo>
                    <a:pt x="11048" y="664"/>
                    <a:pt x="10993" y="688"/>
                    <a:pt x="10956" y="744"/>
                  </a:cubicBezTo>
                  <a:cubicBezTo>
                    <a:pt x="10426" y="1539"/>
                    <a:pt x="9469" y="1774"/>
                    <a:pt x="9469" y="1774"/>
                  </a:cubicBezTo>
                  <a:lnTo>
                    <a:pt x="3707" y="2330"/>
                  </a:lnTo>
                  <a:cubicBezTo>
                    <a:pt x="3693" y="2331"/>
                    <a:pt x="3680" y="2332"/>
                    <a:pt x="3667" y="2332"/>
                  </a:cubicBezTo>
                  <a:cubicBezTo>
                    <a:pt x="3524" y="2332"/>
                    <a:pt x="3393" y="2249"/>
                    <a:pt x="3331" y="2116"/>
                  </a:cubicBezTo>
                  <a:lnTo>
                    <a:pt x="23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4;p16">
              <a:extLst>
                <a:ext uri="{FF2B5EF4-FFF2-40B4-BE49-F238E27FC236}">
                  <a16:creationId xmlns:a16="http://schemas.microsoft.com/office/drawing/2014/main" id="{F436436D-66F3-4A40-AF72-106C0C811665}"/>
                </a:ext>
              </a:extLst>
            </p:cNvPr>
            <p:cNvSpPr/>
            <p:nvPr/>
          </p:nvSpPr>
          <p:spPr>
            <a:xfrm>
              <a:off x="1338771" y="2249060"/>
              <a:ext cx="381416" cy="175016"/>
            </a:xfrm>
            <a:custGeom>
              <a:avLst/>
              <a:gdLst/>
              <a:ahLst/>
              <a:cxnLst/>
              <a:rect l="l" t="t" r="r" b="b"/>
              <a:pathLst>
                <a:path w="5272" h="2447" extrusionOk="0">
                  <a:moveTo>
                    <a:pt x="4773" y="0"/>
                  </a:moveTo>
                  <a:cubicBezTo>
                    <a:pt x="4525" y="0"/>
                    <a:pt x="4184" y="15"/>
                    <a:pt x="3745" y="65"/>
                  </a:cubicBezTo>
                  <a:cubicBezTo>
                    <a:pt x="2984" y="155"/>
                    <a:pt x="723" y="613"/>
                    <a:pt x="27" y="813"/>
                  </a:cubicBezTo>
                  <a:cubicBezTo>
                    <a:pt x="31" y="848"/>
                    <a:pt x="31" y="882"/>
                    <a:pt x="31" y="916"/>
                  </a:cubicBezTo>
                  <a:cubicBezTo>
                    <a:pt x="44" y="1356"/>
                    <a:pt x="27" y="1856"/>
                    <a:pt x="1" y="2446"/>
                  </a:cubicBezTo>
                  <a:lnTo>
                    <a:pt x="3309" y="937"/>
                  </a:lnTo>
                  <a:cubicBezTo>
                    <a:pt x="3382" y="895"/>
                    <a:pt x="3462" y="874"/>
                    <a:pt x="3541" y="874"/>
                  </a:cubicBezTo>
                  <a:cubicBezTo>
                    <a:pt x="3653" y="874"/>
                    <a:pt x="3765" y="915"/>
                    <a:pt x="3852" y="993"/>
                  </a:cubicBezTo>
                  <a:cubicBezTo>
                    <a:pt x="4003" y="1129"/>
                    <a:pt x="4204" y="1275"/>
                    <a:pt x="4372" y="1275"/>
                  </a:cubicBezTo>
                  <a:cubicBezTo>
                    <a:pt x="4395" y="1275"/>
                    <a:pt x="4417" y="1272"/>
                    <a:pt x="4438" y="1267"/>
                  </a:cubicBezTo>
                  <a:cubicBezTo>
                    <a:pt x="4669" y="1211"/>
                    <a:pt x="4438" y="967"/>
                    <a:pt x="4280" y="831"/>
                  </a:cubicBezTo>
                  <a:cubicBezTo>
                    <a:pt x="4139" y="702"/>
                    <a:pt x="4177" y="463"/>
                    <a:pt x="4357" y="407"/>
                  </a:cubicBezTo>
                  <a:cubicBezTo>
                    <a:pt x="4361" y="403"/>
                    <a:pt x="4361" y="403"/>
                    <a:pt x="4365" y="403"/>
                  </a:cubicBezTo>
                  <a:lnTo>
                    <a:pt x="5271" y="27"/>
                  </a:lnTo>
                  <a:cubicBezTo>
                    <a:pt x="5271" y="27"/>
                    <a:pt x="5108" y="0"/>
                    <a:pt x="4773" y="0"/>
                  </a:cubicBezTo>
                  <a:close/>
                </a:path>
              </a:pathLst>
            </a:custGeom>
            <a:solidFill>
              <a:srgbClr val="FFC9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939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1"/>
          <p:cNvSpPr txBox="1">
            <a:spLocks noGrp="1"/>
          </p:cNvSpPr>
          <p:nvPr>
            <p:ph type="title"/>
          </p:nvPr>
        </p:nvSpPr>
        <p:spPr>
          <a:xfrm>
            <a:off x="457200" y="410400"/>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GOAL</a:t>
            </a:r>
            <a:endParaRPr sz="2400" dirty="0"/>
          </a:p>
        </p:txBody>
      </p:sp>
      <p:grpSp>
        <p:nvGrpSpPr>
          <p:cNvPr id="2004" name="Google Shape;2004;p31"/>
          <p:cNvGrpSpPr/>
          <p:nvPr/>
        </p:nvGrpSpPr>
        <p:grpSpPr>
          <a:xfrm>
            <a:off x="3170441" y="2221633"/>
            <a:ext cx="2803118" cy="2511467"/>
            <a:chOff x="2942844" y="1811039"/>
            <a:chExt cx="3258392" cy="2919372"/>
          </a:xfrm>
        </p:grpSpPr>
        <p:sp>
          <p:nvSpPr>
            <p:cNvPr id="2005" name="Google Shape;2005;p31"/>
            <p:cNvSpPr/>
            <p:nvPr/>
          </p:nvSpPr>
          <p:spPr>
            <a:xfrm>
              <a:off x="2942844" y="1811039"/>
              <a:ext cx="3258392" cy="2919372"/>
            </a:xfrm>
            <a:custGeom>
              <a:avLst/>
              <a:gdLst/>
              <a:ahLst/>
              <a:cxnLst/>
              <a:rect l="l" t="t" r="r" b="b"/>
              <a:pathLst>
                <a:path w="155365" h="139200" extrusionOk="0">
                  <a:moveTo>
                    <a:pt x="80953" y="1"/>
                  </a:moveTo>
                  <a:cubicBezTo>
                    <a:pt x="70953" y="1"/>
                    <a:pt x="62858" y="8096"/>
                    <a:pt x="62858" y="18096"/>
                  </a:cubicBezTo>
                  <a:cubicBezTo>
                    <a:pt x="62858" y="18146"/>
                    <a:pt x="62858" y="18171"/>
                    <a:pt x="62858" y="18197"/>
                  </a:cubicBezTo>
                  <a:cubicBezTo>
                    <a:pt x="62206" y="18146"/>
                    <a:pt x="61580" y="18096"/>
                    <a:pt x="60928" y="18096"/>
                  </a:cubicBezTo>
                  <a:cubicBezTo>
                    <a:pt x="52808" y="18096"/>
                    <a:pt x="45765" y="22758"/>
                    <a:pt x="42356" y="29550"/>
                  </a:cubicBezTo>
                  <a:cubicBezTo>
                    <a:pt x="41554" y="31079"/>
                    <a:pt x="40953" y="32758"/>
                    <a:pt x="40602" y="34487"/>
                  </a:cubicBezTo>
                  <a:cubicBezTo>
                    <a:pt x="40276" y="35916"/>
                    <a:pt x="40126" y="37395"/>
                    <a:pt x="40126" y="38923"/>
                  </a:cubicBezTo>
                  <a:cubicBezTo>
                    <a:pt x="40126" y="41806"/>
                    <a:pt x="40702" y="44563"/>
                    <a:pt x="41780" y="47069"/>
                  </a:cubicBezTo>
                  <a:cubicBezTo>
                    <a:pt x="35539" y="49400"/>
                    <a:pt x="31103" y="55390"/>
                    <a:pt x="31103" y="62432"/>
                  </a:cubicBezTo>
                  <a:cubicBezTo>
                    <a:pt x="31103" y="64638"/>
                    <a:pt x="31529" y="66743"/>
                    <a:pt x="32331" y="68648"/>
                  </a:cubicBezTo>
                  <a:cubicBezTo>
                    <a:pt x="18973" y="68949"/>
                    <a:pt x="8246" y="79851"/>
                    <a:pt x="8246" y="93260"/>
                  </a:cubicBezTo>
                  <a:cubicBezTo>
                    <a:pt x="8246" y="98072"/>
                    <a:pt x="9624" y="102533"/>
                    <a:pt x="11980" y="106317"/>
                  </a:cubicBezTo>
                  <a:cubicBezTo>
                    <a:pt x="5038" y="108372"/>
                    <a:pt x="0" y="114814"/>
                    <a:pt x="0" y="122408"/>
                  </a:cubicBezTo>
                  <a:cubicBezTo>
                    <a:pt x="0" y="131681"/>
                    <a:pt x="7519" y="139200"/>
                    <a:pt x="16792" y="139200"/>
                  </a:cubicBezTo>
                  <a:lnTo>
                    <a:pt x="138573" y="139200"/>
                  </a:lnTo>
                  <a:cubicBezTo>
                    <a:pt x="147846" y="139200"/>
                    <a:pt x="155365" y="131681"/>
                    <a:pt x="155365" y="122408"/>
                  </a:cubicBezTo>
                  <a:cubicBezTo>
                    <a:pt x="155365" y="113510"/>
                    <a:pt x="148472" y="106242"/>
                    <a:pt x="139725" y="105641"/>
                  </a:cubicBezTo>
                  <a:cubicBezTo>
                    <a:pt x="143009" y="101054"/>
                    <a:pt x="144964" y="95415"/>
                    <a:pt x="144964" y="89300"/>
                  </a:cubicBezTo>
                  <a:cubicBezTo>
                    <a:pt x="144964" y="78097"/>
                    <a:pt x="138397" y="68397"/>
                    <a:pt x="128873" y="63886"/>
                  </a:cubicBezTo>
                  <a:cubicBezTo>
                    <a:pt x="130151" y="61204"/>
                    <a:pt x="130853" y="58197"/>
                    <a:pt x="130853" y="55039"/>
                  </a:cubicBezTo>
                  <a:cubicBezTo>
                    <a:pt x="130853" y="46367"/>
                    <a:pt x="125540" y="38923"/>
                    <a:pt x="117996" y="35816"/>
                  </a:cubicBezTo>
                  <a:cubicBezTo>
                    <a:pt x="118046" y="35289"/>
                    <a:pt x="118071" y="34763"/>
                    <a:pt x="118071" y="34237"/>
                  </a:cubicBezTo>
                  <a:cubicBezTo>
                    <a:pt x="118071" y="23159"/>
                    <a:pt x="109399" y="14086"/>
                    <a:pt x="98472" y="13460"/>
                  </a:cubicBezTo>
                  <a:cubicBezTo>
                    <a:pt x="96417" y="5715"/>
                    <a:pt x="89349" y="1"/>
                    <a:pt x="80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6" name="Google Shape;2006;p31"/>
            <p:cNvSpPr/>
            <p:nvPr/>
          </p:nvSpPr>
          <p:spPr>
            <a:xfrm>
              <a:off x="4032470" y="4164971"/>
              <a:ext cx="242337" cy="192087"/>
            </a:xfrm>
            <a:custGeom>
              <a:avLst/>
              <a:gdLst/>
              <a:ahLst/>
              <a:cxnLst/>
              <a:rect l="l" t="t" r="r" b="b"/>
              <a:pathLst>
                <a:path w="11555" h="9159" extrusionOk="0">
                  <a:moveTo>
                    <a:pt x="1901" y="1"/>
                  </a:moveTo>
                  <a:cubicBezTo>
                    <a:pt x="1813" y="1"/>
                    <a:pt x="1727" y="40"/>
                    <a:pt x="1680" y="118"/>
                  </a:cubicBezTo>
                  <a:lnTo>
                    <a:pt x="76" y="2524"/>
                  </a:lnTo>
                  <a:cubicBezTo>
                    <a:pt x="1" y="2650"/>
                    <a:pt x="26" y="2825"/>
                    <a:pt x="151" y="2900"/>
                  </a:cubicBezTo>
                  <a:lnTo>
                    <a:pt x="9499" y="9116"/>
                  </a:lnTo>
                  <a:cubicBezTo>
                    <a:pt x="9546" y="9144"/>
                    <a:pt x="9600" y="9158"/>
                    <a:pt x="9654" y="9158"/>
                  </a:cubicBezTo>
                  <a:cubicBezTo>
                    <a:pt x="9742" y="9158"/>
                    <a:pt x="9828" y="9119"/>
                    <a:pt x="9875" y="9041"/>
                  </a:cubicBezTo>
                  <a:lnTo>
                    <a:pt x="11479" y="6635"/>
                  </a:lnTo>
                  <a:cubicBezTo>
                    <a:pt x="11554" y="6509"/>
                    <a:pt x="11529" y="6334"/>
                    <a:pt x="11404" y="6259"/>
                  </a:cubicBezTo>
                  <a:lnTo>
                    <a:pt x="2056" y="43"/>
                  </a:lnTo>
                  <a:cubicBezTo>
                    <a:pt x="2009" y="15"/>
                    <a:pt x="1955" y="1"/>
                    <a:pt x="1901" y="1"/>
                  </a:cubicBez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7" name="Google Shape;2007;p31"/>
            <p:cNvSpPr/>
            <p:nvPr/>
          </p:nvSpPr>
          <p:spPr>
            <a:xfrm>
              <a:off x="4047717" y="4173758"/>
              <a:ext cx="51529" cy="67825"/>
            </a:xfrm>
            <a:custGeom>
              <a:avLst/>
              <a:gdLst/>
              <a:ahLst/>
              <a:cxnLst/>
              <a:rect l="l" t="t" r="r" b="b"/>
              <a:pathLst>
                <a:path w="2457" h="3234" extrusionOk="0">
                  <a:moveTo>
                    <a:pt x="1880" y="0"/>
                  </a:moveTo>
                  <a:lnTo>
                    <a:pt x="0" y="2857"/>
                  </a:lnTo>
                  <a:lnTo>
                    <a:pt x="552" y="3233"/>
                  </a:lnTo>
                  <a:lnTo>
                    <a:pt x="2457" y="376"/>
                  </a:lnTo>
                  <a:lnTo>
                    <a:pt x="1880" y="0"/>
                  </a:lnTo>
                  <a:close/>
                </a:path>
              </a:pathLst>
            </a:custGeom>
            <a:solidFill>
              <a:srgbClr val="0227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8" name="Google Shape;2008;p31"/>
            <p:cNvSpPr/>
            <p:nvPr/>
          </p:nvSpPr>
          <p:spPr>
            <a:xfrm>
              <a:off x="4074520" y="4191627"/>
              <a:ext cx="51529" cy="67825"/>
            </a:xfrm>
            <a:custGeom>
              <a:avLst/>
              <a:gdLst/>
              <a:ahLst/>
              <a:cxnLst/>
              <a:rect l="l" t="t" r="r" b="b"/>
              <a:pathLst>
                <a:path w="2457" h="3234" extrusionOk="0">
                  <a:moveTo>
                    <a:pt x="1880" y="0"/>
                  </a:moveTo>
                  <a:lnTo>
                    <a:pt x="1" y="2857"/>
                  </a:lnTo>
                  <a:lnTo>
                    <a:pt x="552" y="3233"/>
                  </a:lnTo>
                  <a:lnTo>
                    <a:pt x="2457" y="376"/>
                  </a:lnTo>
                  <a:lnTo>
                    <a:pt x="1880" y="0"/>
                  </a:lnTo>
                  <a:close/>
                </a:path>
              </a:pathLst>
            </a:custGeom>
            <a:solidFill>
              <a:srgbClr val="0227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9" name="Google Shape;2009;p31"/>
            <p:cNvSpPr/>
            <p:nvPr/>
          </p:nvSpPr>
          <p:spPr>
            <a:xfrm>
              <a:off x="4101323" y="4209496"/>
              <a:ext cx="51005" cy="67825"/>
            </a:xfrm>
            <a:custGeom>
              <a:avLst/>
              <a:gdLst/>
              <a:ahLst/>
              <a:cxnLst/>
              <a:rect l="l" t="t" r="r" b="b"/>
              <a:pathLst>
                <a:path w="2432" h="3234" extrusionOk="0">
                  <a:moveTo>
                    <a:pt x="1880" y="0"/>
                  </a:moveTo>
                  <a:lnTo>
                    <a:pt x="1" y="2858"/>
                  </a:lnTo>
                  <a:lnTo>
                    <a:pt x="552" y="3234"/>
                  </a:lnTo>
                  <a:lnTo>
                    <a:pt x="2432" y="376"/>
                  </a:lnTo>
                  <a:lnTo>
                    <a:pt x="1880" y="0"/>
                  </a:lnTo>
                  <a:close/>
                </a:path>
              </a:pathLst>
            </a:custGeom>
            <a:solidFill>
              <a:srgbClr val="0227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0" name="Google Shape;2010;p31"/>
            <p:cNvSpPr/>
            <p:nvPr/>
          </p:nvSpPr>
          <p:spPr>
            <a:xfrm>
              <a:off x="4128126" y="4227364"/>
              <a:ext cx="51026" cy="67301"/>
            </a:xfrm>
            <a:custGeom>
              <a:avLst/>
              <a:gdLst/>
              <a:ahLst/>
              <a:cxnLst/>
              <a:rect l="l" t="t" r="r" b="b"/>
              <a:pathLst>
                <a:path w="2433" h="3209" extrusionOk="0">
                  <a:moveTo>
                    <a:pt x="1881" y="1"/>
                  </a:moveTo>
                  <a:lnTo>
                    <a:pt x="1" y="2858"/>
                  </a:lnTo>
                  <a:lnTo>
                    <a:pt x="552" y="3209"/>
                  </a:lnTo>
                  <a:lnTo>
                    <a:pt x="2432" y="377"/>
                  </a:lnTo>
                  <a:lnTo>
                    <a:pt x="1881" y="1"/>
                  </a:lnTo>
                  <a:close/>
                </a:path>
              </a:pathLst>
            </a:custGeom>
            <a:solidFill>
              <a:srgbClr val="0227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1" name="Google Shape;2011;p31"/>
            <p:cNvSpPr/>
            <p:nvPr/>
          </p:nvSpPr>
          <p:spPr>
            <a:xfrm>
              <a:off x="4154425" y="4245233"/>
              <a:ext cx="51529" cy="67301"/>
            </a:xfrm>
            <a:custGeom>
              <a:avLst/>
              <a:gdLst/>
              <a:ahLst/>
              <a:cxnLst/>
              <a:rect l="l" t="t" r="r" b="b"/>
              <a:pathLst>
                <a:path w="2457" h="3209" extrusionOk="0">
                  <a:moveTo>
                    <a:pt x="1905" y="1"/>
                  </a:moveTo>
                  <a:lnTo>
                    <a:pt x="0" y="2833"/>
                  </a:lnTo>
                  <a:lnTo>
                    <a:pt x="577" y="3209"/>
                  </a:lnTo>
                  <a:lnTo>
                    <a:pt x="2456" y="352"/>
                  </a:lnTo>
                  <a:lnTo>
                    <a:pt x="1905" y="1"/>
                  </a:lnTo>
                  <a:close/>
                </a:path>
              </a:pathLst>
            </a:custGeom>
            <a:solidFill>
              <a:srgbClr val="0227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2" name="Google Shape;2012;p31"/>
            <p:cNvSpPr/>
            <p:nvPr/>
          </p:nvSpPr>
          <p:spPr>
            <a:xfrm>
              <a:off x="4181228" y="4262577"/>
              <a:ext cx="51529" cy="67825"/>
            </a:xfrm>
            <a:custGeom>
              <a:avLst/>
              <a:gdLst/>
              <a:ahLst/>
              <a:cxnLst/>
              <a:rect l="l" t="t" r="r" b="b"/>
              <a:pathLst>
                <a:path w="2457" h="3234" extrusionOk="0">
                  <a:moveTo>
                    <a:pt x="1905" y="1"/>
                  </a:moveTo>
                  <a:lnTo>
                    <a:pt x="0" y="2858"/>
                  </a:lnTo>
                  <a:lnTo>
                    <a:pt x="552" y="3234"/>
                  </a:lnTo>
                  <a:lnTo>
                    <a:pt x="2456" y="377"/>
                  </a:lnTo>
                  <a:lnTo>
                    <a:pt x="1905" y="1"/>
                  </a:lnTo>
                  <a:close/>
                </a:path>
              </a:pathLst>
            </a:custGeom>
            <a:solidFill>
              <a:srgbClr val="0227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3" name="Google Shape;2013;p31"/>
            <p:cNvSpPr/>
            <p:nvPr/>
          </p:nvSpPr>
          <p:spPr>
            <a:xfrm>
              <a:off x="4208031" y="4280446"/>
              <a:ext cx="51529" cy="67825"/>
            </a:xfrm>
            <a:custGeom>
              <a:avLst/>
              <a:gdLst/>
              <a:ahLst/>
              <a:cxnLst/>
              <a:rect l="l" t="t" r="r" b="b"/>
              <a:pathLst>
                <a:path w="2457" h="3234" extrusionOk="0">
                  <a:moveTo>
                    <a:pt x="1905" y="1"/>
                  </a:moveTo>
                  <a:lnTo>
                    <a:pt x="1" y="2858"/>
                  </a:lnTo>
                  <a:lnTo>
                    <a:pt x="552" y="3234"/>
                  </a:lnTo>
                  <a:lnTo>
                    <a:pt x="2457" y="377"/>
                  </a:lnTo>
                  <a:lnTo>
                    <a:pt x="1905" y="1"/>
                  </a:lnTo>
                  <a:close/>
                </a:path>
              </a:pathLst>
            </a:custGeom>
            <a:solidFill>
              <a:srgbClr val="02273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4" name="Google Shape;2014;p31"/>
            <p:cNvSpPr/>
            <p:nvPr/>
          </p:nvSpPr>
          <p:spPr>
            <a:xfrm>
              <a:off x="3772286" y="4236823"/>
              <a:ext cx="456257" cy="489163"/>
            </a:xfrm>
            <a:custGeom>
              <a:avLst/>
              <a:gdLst/>
              <a:ahLst/>
              <a:cxnLst/>
              <a:rect l="l" t="t" r="r" b="b"/>
              <a:pathLst>
                <a:path w="21755" h="23324" extrusionOk="0">
                  <a:moveTo>
                    <a:pt x="13359" y="1"/>
                  </a:moveTo>
                  <a:lnTo>
                    <a:pt x="12757" y="928"/>
                  </a:lnTo>
                  <a:lnTo>
                    <a:pt x="12582" y="803"/>
                  </a:lnTo>
                  <a:cubicBezTo>
                    <a:pt x="12258" y="580"/>
                    <a:pt x="11885" y="455"/>
                    <a:pt x="11503" y="455"/>
                  </a:cubicBezTo>
                  <a:cubicBezTo>
                    <a:pt x="11412" y="455"/>
                    <a:pt x="11320" y="462"/>
                    <a:pt x="11229" y="477"/>
                  </a:cubicBezTo>
                  <a:cubicBezTo>
                    <a:pt x="11204" y="477"/>
                    <a:pt x="11153" y="477"/>
                    <a:pt x="11103" y="502"/>
                  </a:cubicBezTo>
                  <a:cubicBezTo>
                    <a:pt x="10051" y="702"/>
                    <a:pt x="9148" y="1329"/>
                    <a:pt x="8572" y="2206"/>
                  </a:cubicBezTo>
                  <a:lnTo>
                    <a:pt x="351" y="14587"/>
                  </a:lnTo>
                  <a:cubicBezTo>
                    <a:pt x="0" y="15114"/>
                    <a:pt x="126" y="15840"/>
                    <a:pt x="677" y="16191"/>
                  </a:cubicBezTo>
                  <a:lnTo>
                    <a:pt x="11103" y="23134"/>
                  </a:lnTo>
                  <a:cubicBezTo>
                    <a:pt x="11296" y="23262"/>
                    <a:pt x="11516" y="23324"/>
                    <a:pt x="11736" y="23324"/>
                  </a:cubicBezTo>
                  <a:cubicBezTo>
                    <a:pt x="12116" y="23324"/>
                    <a:pt x="12494" y="23141"/>
                    <a:pt x="12732" y="22808"/>
                  </a:cubicBezTo>
                  <a:lnTo>
                    <a:pt x="20953" y="10427"/>
                  </a:lnTo>
                  <a:cubicBezTo>
                    <a:pt x="21529" y="9550"/>
                    <a:pt x="21755" y="8472"/>
                    <a:pt x="21529" y="7419"/>
                  </a:cubicBezTo>
                  <a:cubicBezTo>
                    <a:pt x="21529" y="7369"/>
                    <a:pt x="21529" y="7344"/>
                    <a:pt x="21504" y="7294"/>
                  </a:cubicBezTo>
                  <a:cubicBezTo>
                    <a:pt x="21379" y="6843"/>
                    <a:pt x="21078" y="6442"/>
                    <a:pt x="20677" y="6191"/>
                  </a:cubicBezTo>
                  <a:lnTo>
                    <a:pt x="20502" y="6066"/>
                  </a:lnTo>
                  <a:lnTo>
                    <a:pt x="21103" y="5164"/>
                  </a:lnTo>
                  <a:lnTo>
                    <a:pt x="13359" y="1"/>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5" name="Google Shape;2015;p31"/>
            <p:cNvSpPr/>
            <p:nvPr/>
          </p:nvSpPr>
          <p:spPr>
            <a:xfrm>
              <a:off x="3873730" y="4355443"/>
              <a:ext cx="275453" cy="239003"/>
            </a:xfrm>
            <a:custGeom>
              <a:avLst/>
              <a:gdLst/>
              <a:ahLst/>
              <a:cxnLst/>
              <a:rect l="l" t="t" r="r" b="b"/>
              <a:pathLst>
                <a:path w="13134" h="11396" extrusionOk="0">
                  <a:moveTo>
                    <a:pt x="3929" y="1"/>
                  </a:moveTo>
                  <a:cubicBezTo>
                    <a:pt x="3487" y="1"/>
                    <a:pt x="3050" y="217"/>
                    <a:pt x="2783" y="610"/>
                  </a:cubicBezTo>
                  <a:lnTo>
                    <a:pt x="427" y="4169"/>
                  </a:lnTo>
                  <a:cubicBezTo>
                    <a:pt x="1" y="4821"/>
                    <a:pt x="176" y="5673"/>
                    <a:pt x="803" y="6099"/>
                  </a:cubicBezTo>
                  <a:lnTo>
                    <a:pt x="8447" y="11162"/>
                  </a:lnTo>
                  <a:cubicBezTo>
                    <a:pt x="8679" y="11320"/>
                    <a:pt x="8943" y="11395"/>
                    <a:pt x="9205" y="11395"/>
                  </a:cubicBezTo>
                  <a:cubicBezTo>
                    <a:pt x="9648" y="11395"/>
                    <a:pt x="10084" y="11180"/>
                    <a:pt x="10352" y="10786"/>
                  </a:cubicBezTo>
                  <a:lnTo>
                    <a:pt x="12707" y="7227"/>
                  </a:lnTo>
                  <a:cubicBezTo>
                    <a:pt x="13133" y="6575"/>
                    <a:pt x="12958" y="5723"/>
                    <a:pt x="12331" y="5297"/>
                  </a:cubicBezTo>
                  <a:lnTo>
                    <a:pt x="4687" y="234"/>
                  </a:lnTo>
                  <a:cubicBezTo>
                    <a:pt x="4455" y="76"/>
                    <a:pt x="4191" y="1"/>
                    <a:pt x="3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6" name="Google Shape;2016;p31"/>
            <p:cNvSpPr/>
            <p:nvPr/>
          </p:nvSpPr>
          <p:spPr>
            <a:xfrm>
              <a:off x="3891598" y="4371152"/>
              <a:ext cx="239716" cy="207607"/>
            </a:xfrm>
            <a:custGeom>
              <a:avLst/>
              <a:gdLst/>
              <a:ahLst/>
              <a:cxnLst/>
              <a:rect l="l" t="t" r="r" b="b"/>
              <a:pathLst>
                <a:path w="11430" h="9899" extrusionOk="0">
                  <a:moveTo>
                    <a:pt x="3076" y="0"/>
                  </a:moveTo>
                  <a:cubicBezTo>
                    <a:pt x="2875" y="0"/>
                    <a:pt x="2682" y="100"/>
                    <a:pt x="2557" y="287"/>
                  </a:cubicBezTo>
                  <a:lnTo>
                    <a:pt x="201" y="3846"/>
                  </a:lnTo>
                  <a:cubicBezTo>
                    <a:pt x="1" y="4122"/>
                    <a:pt x="76" y="4523"/>
                    <a:pt x="377" y="4724"/>
                  </a:cubicBezTo>
                  <a:lnTo>
                    <a:pt x="7996" y="9786"/>
                  </a:lnTo>
                  <a:cubicBezTo>
                    <a:pt x="8109" y="9862"/>
                    <a:pt x="8236" y="9898"/>
                    <a:pt x="8361" y="9898"/>
                  </a:cubicBezTo>
                  <a:cubicBezTo>
                    <a:pt x="8566" y="9898"/>
                    <a:pt x="8764" y="9798"/>
                    <a:pt x="8873" y="9611"/>
                  </a:cubicBezTo>
                  <a:lnTo>
                    <a:pt x="11254" y="6052"/>
                  </a:lnTo>
                  <a:cubicBezTo>
                    <a:pt x="11429" y="5776"/>
                    <a:pt x="11354" y="5375"/>
                    <a:pt x="11078" y="5175"/>
                  </a:cubicBezTo>
                  <a:lnTo>
                    <a:pt x="3434" y="112"/>
                  </a:lnTo>
                  <a:cubicBezTo>
                    <a:pt x="3321" y="37"/>
                    <a:pt x="3197" y="0"/>
                    <a:pt x="307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7" name="Google Shape;2017;p31"/>
            <p:cNvSpPr/>
            <p:nvPr/>
          </p:nvSpPr>
          <p:spPr>
            <a:xfrm>
              <a:off x="3977816" y="4440780"/>
              <a:ext cx="67825" cy="68349"/>
            </a:xfrm>
            <a:custGeom>
              <a:avLst/>
              <a:gdLst/>
              <a:ahLst/>
              <a:cxnLst/>
              <a:rect l="l" t="t" r="r" b="b"/>
              <a:pathLst>
                <a:path w="3234" h="3259" extrusionOk="0">
                  <a:moveTo>
                    <a:pt x="2055" y="0"/>
                  </a:moveTo>
                  <a:lnTo>
                    <a:pt x="1454" y="902"/>
                  </a:lnTo>
                  <a:lnTo>
                    <a:pt x="551" y="301"/>
                  </a:lnTo>
                  <a:lnTo>
                    <a:pt x="0" y="1178"/>
                  </a:lnTo>
                  <a:lnTo>
                    <a:pt x="877" y="1780"/>
                  </a:lnTo>
                  <a:lnTo>
                    <a:pt x="301" y="2682"/>
                  </a:lnTo>
                  <a:lnTo>
                    <a:pt x="1153" y="3258"/>
                  </a:lnTo>
                  <a:lnTo>
                    <a:pt x="1754" y="2356"/>
                  </a:lnTo>
                  <a:lnTo>
                    <a:pt x="2657" y="2957"/>
                  </a:lnTo>
                  <a:lnTo>
                    <a:pt x="3233" y="2080"/>
                  </a:lnTo>
                  <a:lnTo>
                    <a:pt x="2331" y="1479"/>
                  </a:lnTo>
                  <a:lnTo>
                    <a:pt x="2932" y="577"/>
                  </a:lnTo>
                  <a:lnTo>
                    <a:pt x="2055"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8" name="Google Shape;2018;p31"/>
            <p:cNvSpPr/>
            <p:nvPr/>
          </p:nvSpPr>
          <p:spPr>
            <a:xfrm>
              <a:off x="4053506" y="2242569"/>
              <a:ext cx="475174" cy="470497"/>
            </a:xfrm>
            <a:custGeom>
              <a:avLst/>
              <a:gdLst/>
              <a:ahLst/>
              <a:cxnLst/>
              <a:rect l="l" t="t" r="r" b="b"/>
              <a:pathLst>
                <a:path w="22657" h="22434" extrusionOk="0">
                  <a:moveTo>
                    <a:pt x="10024" y="1"/>
                  </a:moveTo>
                  <a:cubicBezTo>
                    <a:pt x="9554" y="1"/>
                    <a:pt x="9085" y="176"/>
                    <a:pt x="8722" y="528"/>
                  </a:cubicBezTo>
                  <a:lnTo>
                    <a:pt x="777" y="8022"/>
                  </a:lnTo>
                  <a:cubicBezTo>
                    <a:pt x="25" y="8748"/>
                    <a:pt x="0" y="9951"/>
                    <a:pt x="702" y="10728"/>
                  </a:cubicBezTo>
                  <a:lnTo>
                    <a:pt x="11228" y="21831"/>
                  </a:lnTo>
                  <a:cubicBezTo>
                    <a:pt x="11604" y="22233"/>
                    <a:pt x="12106" y="22433"/>
                    <a:pt x="12612" y="22433"/>
                  </a:cubicBezTo>
                  <a:cubicBezTo>
                    <a:pt x="13084" y="22433"/>
                    <a:pt x="13559" y="22258"/>
                    <a:pt x="13935" y="21906"/>
                  </a:cubicBezTo>
                  <a:lnTo>
                    <a:pt x="21855" y="14413"/>
                  </a:lnTo>
                  <a:cubicBezTo>
                    <a:pt x="22632" y="13686"/>
                    <a:pt x="22657" y="12483"/>
                    <a:pt x="21930" y="11706"/>
                  </a:cubicBezTo>
                  <a:lnTo>
                    <a:pt x="11404" y="603"/>
                  </a:lnTo>
                  <a:cubicBezTo>
                    <a:pt x="11028" y="202"/>
                    <a:pt x="10525" y="1"/>
                    <a:pt x="10024" y="1"/>
                  </a:cubicBezTo>
                  <a:close/>
                </a:path>
              </a:pathLst>
            </a:custGeom>
            <a:solidFill>
              <a:srgbClr val="DFE3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9" name="Google Shape;2019;p31"/>
            <p:cNvSpPr/>
            <p:nvPr/>
          </p:nvSpPr>
          <p:spPr>
            <a:xfrm>
              <a:off x="4150210" y="2459676"/>
              <a:ext cx="51005" cy="48258"/>
            </a:xfrm>
            <a:custGeom>
              <a:avLst/>
              <a:gdLst/>
              <a:ahLst/>
              <a:cxnLst/>
              <a:rect l="l" t="t" r="r" b="b"/>
              <a:pathLst>
                <a:path w="2432" h="2301" extrusionOk="0">
                  <a:moveTo>
                    <a:pt x="1454" y="0"/>
                  </a:moveTo>
                  <a:lnTo>
                    <a:pt x="301" y="1078"/>
                  </a:lnTo>
                  <a:cubicBezTo>
                    <a:pt x="26" y="1354"/>
                    <a:pt x="1" y="1805"/>
                    <a:pt x="276" y="2081"/>
                  </a:cubicBezTo>
                  <a:cubicBezTo>
                    <a:pt x="420" y="2225"/>
                    <a:pt x="612" y="2300"/>
                    <a:pt x="802" y="2300"/>
                  </a:cubicBezTo>
                  <a:cubicBezTo>
                    <a:pt x="976" y="2300"/>
                    <a:pt x="1147" y="2237"/>
                    <a:pt x="1279" y="2106"/>
                  </a:cubicBezTo>
                  <a:lnTo>
                    <a:pt x="2432" y="1028"/>
                  </a:lnTo>
                  <a:lnTo>
                    <a:pt x="1454"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0" name="Google Shape;2020;p31"/>
            <p:cNvSpPr/>
            <p:nvPr/>
          </p:nvSpPr>
          <p:spPr>
            <a:xfrm>
              <a:off x="4180704" y="2432454"/>
              <a:ext cx="51005" cy="48782"/>
            </a:xfrm>
            <a:custGeom>
              <a:avLst/>
              <a:gdLst/>
              <a:ahLst/>
              <a:cxnLst/>
              <a:rect l="l" t="t" r="r" b="b"/>
              <a:pathLst>
                <a:path w="2432" h="2326" extrusionOk="0">
                  <a:moveTo>
                    <a:pt x="1648" y="1"/>
                  </a:moveTo>
                  <a:cubicBezTo>
                    <a:pt x="1475" y="1"/>
                    <a:pt x="1297" y="64"/>
                    <a:pt x="1153" y="196"/>
                  </a:cubicBezTo>
                  <a:lnTo>
                    <a:pt x="0" y="1298"/>
                  </a:lnTo>
                  <a:lnTo>
                    <a:pt x="978" y="2326"/>
                  </a:lnTo>
                  <a:lnTo>
                    <a:pt x="2131" y="1223"/>
                  </a:lnTo>
                  <a:cubicBezTo>
                    <a:pt x="2431" y="948"/>
                    <a:pt x="2431" y="496"/>
                    <a:pt x="2156" y="221"/>
                  </a:cubicBezTo>
                  <a:cubicBezTo>
                    <a:pt x="2025" y="77"/>
                    <a:pt x="1839" y="1"/>
                    <a:pt x="1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1" name="Google Shape;2021;p31"/>
            <p:cNvSpPr/>
            <p:nvPr/>
          </p:nvSpPr>
          <p:spPr>
            <a:xfrm>
              <a:off x="4099226" y="2405525"/>
              <a:ext cx="51005" cy="48593"/>
            </a:xfrm>
            <a:custGeom>
              <a:avLst/>
              <a:gdLst/>
              <a:ahLst/>
              <a:cxnLst/>
              <a:rect l="l" t="t" r="r" b="b"/>
              <a:pathLst>
                <a:path w="2432" h="2317" extrusionOk="0">
                  <a:moveTo>
                    <a:pt x="1454" y="1"/>
                  </a:moveTo>
                  <a:lnTo>
                    <a:pt x="301" y="1104"/>
                  </a:lnTo>
                  <a:cubicBezTo>
                    <a:pt x="26" y="1354"/>
                    <a:pt x="1" y="1805"/>
                    <a:pt x="276" y="2106"/>
                  </a:cubicBezTo>
                  <a:cubicBezTo>
                    <a:pt x="417" y="2247"/>
                    <a:pt x="604" y="2316"/>
                    <a:pt x="790" y="2316"/>
                  </a:cubicBezTo>
                  <a:cubicBezTo>
                    <a:pt x="968" y="2316"/>
                    <a:pt x="1144" y="2254"/>
                    <a:pt x="1279" y="2131"/>
                  </a:cubicBezTo>
                  <a:lnTo>
                    <a:pt x="2432" y="1029"/>
                  </a:lnTo>
                  <a:lnTo>
                    <a:pt x="1454"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2" name="Google Shape;2022;p31"/>
            <p:cNvSpPr/>
            <p:nvPr/>
          </p:nvSpPr>
          <p:spPr>
            <a:xfrm>
              <a:off x="4129720" y="2378533"/>
              <a:ext cx="51005" cy="48572"/>
            </a:xfrm>
            <a:custGeom>
              <a:avLst/>
              <a:gdLst/>
              <a:ahLst/>
              <a:cxnLst/>
              <a:rect l="l" t="t" r="r" b="b"/>
              <a:pathLst>
                <a:path w="2432" h="2316" extrusionOk="0">
                  <a:moveTo>
                    <a:pt x="1660" y="0"/>
                  </a:moveTo>
                  <a:cubicBezTo>
                    <a:pt x="1482" y="0"/>
                    <a:pt x="1300" y="63"/>
                    <a:pt x="1153" y="185"/>
                  </a:cubicBezTo>
                  <a:lnTo>
                    <a:pt x="0" y="1288"/>
                  </a:lnTo>
                  <a:lnTo>
                    <a:pt x="978" y="2316"/>
                  </a:lnTo>
                  <a:lnTo>
                    <a:pt x="2130" y="1213"/>
                  </a:lnTo>
                  <a:cubicBezTo>
                    <a:pt x="2431" y="962"/>
                    <a:pt x="2431" y="511"/>
                    <a:pt x="2156" y="210"/>
                  </a:cubicBezTo>
                  <a:cubicBezTo>
                    <a:pt x="2027" y="69"/>
                    <a:pt x="1846" y="0"/>
                    <a:pt x="1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3" name="Google Shape;2023;p31"/>
            <p:cNvSpPr/>
            <p:nvPr/>
          </p:nvSpPr>
          <p:spPr>
            <a:xfrm>
              <a:off x="4197000" y="2313015"/>
              <a:ext cx="51005" cy="48782"/>
            </a:xfrm>
            <a:custGeom>
              <a:avLst/>
              <a:gdLst/>
              <a:ahLst/>
              <a:cxnLst/>
              <a:rect l="l" t="t" r="r" b="b"/>
              <a:pathLst>
                <a:path w="2432" h="2326" extrusionOk="0">
                  <a:moveTo>
                    <a:pt x="1454" y="1"/>
                  </a:moveTo>
                  <a:lnTo>
                    <a:pt x="301" y="1104"/>
                  </a:lnTo>
                  <a:cubicBezTo>
                    <a:pt x="25" y="1379"/>
                    <a:pt x="0" y="1805"/>
                    <a:pt x="276" y="2106"/>
                  </a:cubicBezTo>
                  <a:cubicBezTo>
                    <a:pt x="420" y="2250"/>
                    <a:pt x="605" y="2326"/>
                    <a:pt x="792" y="2326"/>
                  </a:cubicBezTo>
                  <a:cubicBezTo>
                    <a:pt x="963" y="2326"/>
                    <a:pt x="1135" y="2263"/>
                    <a:pt x="1278" y="2131"/>
                  </a:cubicBezTo>
                  <a:lnTo>
                    <a:pt x="2431" y="1028"/>
                  </a:lnTo>
                  <a:lnTo>
                    <a:pt x="1454"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4" name="Google Shape;2024;p31"/>
            <p:cNvSpPr/>
            <p:nvPr/>
          </p:nvSpPr>
          <p:spPr>
            <a:xfrm>
              <a:off x="4227473" y="2286066"/>
              <a:ext cx="51005" cy="48530"/>
            </a:xfrm>
            <a:custGeom>
              <a:avLst/>
              <a:gdLst/>
              <a:ahLst/>
              <a:cxnLst/>
              <a:rect l="l" t="t" r="r" b="b"/>
              <a:pathLst>
                <a:path w="2432" h="2314" extrusionOk="0">
                  <a:moveTo>
                    <a:pt x="1630" y="1"/>
                  </a:moveTo>
                  <a:cubicBezTo>
                    <a:pt x="1457" y="1"/>
                    <a:pt x="1285" y="64"/>
                    <a:pt x="1154" y="183"/>
                  </a:cubicBezTo>
                  <a:lnTo>
                    <a:pt x="1" y="1286"/>
                  </a:lnTo>
                  <a:lnTo>
                    <a:pt x="978" y="2313"/>
                  </a:lnTo>
                  <a:lnTo>
                    <a:pt x="2131" y="1211"/>
                  </a:lnTo>
                  <a:cubicBezTo>
                    <a:pt x="2407" y="960"/>
                    <a:pt x="2432" y="509"/>
                    <a:pt x="2156" y="233"/>
                  </a:cubicBezTo>
                  <a:cubicBezTo>
                    <a:pt x="2012" y="76"/>
                    <a:pt x="1820" y="1"/>
                    <a:pt x="1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5" name="Google Shape;2025;p31"/>
            <p:cNvSpPr/>
            <p:nvPr/>
          </p:nvSpPr>
          <p:spPr>
            <a:xfrm>
              <a:off x="4247984" y="2367166"/>
              <a:ext cx="51005" cy="48446"/>
            </a:xfrm>
            <a:custGeom>
              <a:avLst/>
              <a:gdLst/>
              <a:ahLst/>
              <a:cxnLst/>
              <a:rect l="l" t="t" r="r" b="b"/>
              <a:pathLst>
                <a:path w="2432" h="2310" extrusionOk="0">
                  <a:moveTo>
                    <a:pt x="1454" y="0"/>
                  </a:moveTo>
                  <a:lnTo>
                    <a:pt x="301" y="1078"/>
                  </a:lnTo>
                  <a:cubicBezTo>
                    <a:pt x="25" y="1354"/>
                    <a:pt x="0" y="1805"/>
                    <a:pt x="276" y="2081"/>
                  </a:cubicBezTo>
                  <a:cubicBezTo>
                    <a:pt x="417" y="2234"/>
                    <a:pt x="597" y="2309"/>
                    <a:pt x="779" y="2309"/>
                  </a:cubicBezTo>
                  <a:cubicBezTo>
                    <a:pt x="954" y="2309"/>
                    <a:pt x="1131" y="2240"/>
                    <a:pt x="1278" y="2106"/>
                  </a:cubicBezTo>
                  <a:lnTo>
                    <a:pt x="2431" y="1028"/>
                  </a:lnTo>
                  <a:lnTo>
                    <a:pt x="1454"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6" name="Google Shape;2026;p31"/>
            <p:cNvSpPr/>
            <p:nvPr/>
          </p:nvSpPr>
          <p:spPr>
            <a:xfrm>
              <a:off x="4278457" y="2339944"/>
              <a:ext cx="51026" cy="48782"/>
            </a:xfrm>
            <a:custGeom>
              <a:avLst/>
              <a:gdLst/>
              <a:ahLst/>
              <a:cxnLst/>
              <a:rect l="l" t="t" r="r" b="b"/>
              <a:pathLst>
                <a:path w="2433" h="2326" extrusionOk="0">
                  <a:moveTo>
                    <a:pt x="1640" y="1"/>
                  </a:moveTo>
                  <a:cubicBezTo>
                    <a:pt x="1469" y="1"/>
                    <a:pt x="1297" y="64"/>
                    <a:pt x="1154" y="196"/>
                  </a:cubicBezTo>
                  <a:lnTo>
                    <a:pt x="1" y="1298"/>
                  </a:lnTo>
                  <a:lnTo>
                    <a:pt x="978" y="2326"/>
                  </a:lnTo>
                  <a:lnTo>
                    <a:pt x="2131" y="1223"/>
                  </a:lnTo>
                  <a:cubicBezTo>
                    <a:pt x="2407" y="947"/>
                    <a:pt x="2432" y="496"/>
                    <a:pt x="2156" y="221"/>
                  </a:cubicBezTo>
                  <a:cubicBezTo>
                    <a:pt x="2012" y="77"/>
                    <a:pt x="1827" y="1"/>
                    <a:pt x="1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7" name="Google Shape;2027;p31"/>
            <p:cNvSpPr/>
            <p:nvPr/>
          </p:nvSpPr>
          <p:spPr>
            <a:xfrm>
              <a:off x="4201194" y="2513282"/>
              <a:ext cx="51005" cy="48593"/>
            </a:xfrm>
            <a:custGeom>
              <a:avLst/>
              <a:gdLst/>
              <a:ahLst/>
              <a:cxnLst/>
              <a:rect l="l" t="t" r="r" b="b"/>
              <a:pathLst>
                <a:path w="2432" h="2317" extrusionOk="0">
                  <a:moveTo>
                    <a:pt x="1454" y="1"/>
                  </a:moveTo>
                  <a:lnTo>
                    <a:pt x="301" y="1104"/>
                  </a:lnTo>
                  <a:cubicBezTo>
                    <a:pt x="26" y="1354"/>
                    <a:pt x="1" y="1805"/>
                    <a:pt x="276" y="2106"/>
                  </a:cubicBezTo>
                  <a:cubicBezTo>
                    <a:pt x="418" y="2247"/>
                    <a:pt x="605" y="2316"/>
                    <a:pt x="791" y="2316"/>
                  </a:cubicBezTo>
                  <a:cubicBezTo>
                    <a:pt x="968" y="2316"/>
                    <a:pt x="1144" y="2253"/>
                    <a:pt x="1279" y="2131"/>
                  </a:cubicBezTo>
                  <a:lnTo>
                    <a:pt x="2432" y="1028"/>
                  </a:lnTo>
                  <a:lnTo>
                    <a:pt x="1454"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8" name="Google Shape;2028;p31"/>
            <p:cNvSpPr/>
            <p:nvPr/>
          </p:nvSpPr>
          <p:spPr>
            <a:xfrm>
              <a:off x="4231688" y="2486290"/>
              <a:ext cx="51005" cy="48572"/>
            </a:xfrm>
            <a:custGeom>
              <a:avLst/>
              <a:gdLst/>
              <a:ahLst/>
              <a:cxnLst/>
              <a:rect l="l" t="t" r="r" b="b"/>
              <a:pathLst>
                <a:path w="2432" h="2316" extrusionOk="0">
                  <a:moveTo>
                    <a:pt x="1660" y="0"/>
                  </a:moveTo>
                  <a:cubicBezTo>
                    <a:pt x="1483" y="0"/>
                    <a:pt x="1300" y="63"/>
                    <a:pt x="1153" y="185"/>
                  </a:cubicBezTo>
                  <a:lnTo>
                    <a:pt x="0" y="1288"/>
                  </a:lnTo>
                  <a:lnTo>
                    <a:pt x="978" y="2315"/>
                  </a:lnTo>
                  <a:lnTo>
                    <a:pt x="2131" y="1213"/>
                  </a:lnTo>
                  <a:cubicBezTo>
                    <a:pt x="2431" y="962"/>
                    <a:pt x="2431" y="511"/>
                    <a:pt x="2156" y="210"/>
                  </a:cubicBezTo>
                  <a:cubicBezTo>
                    <a:pt x="2027" y="69"/>
                    <a:pt x="1847" y="0"/>
                    <a:pt x="1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9" name="Google Shape;2029;p31"/>
            <p:cNvSpPr/>
            <p:nvPr/>
          </p:nvSpPr>
          <p:spPr>
            <a:xfrm>
              <a:off x="4298968" y="2420772"/>
              <a:ext cx="51005" cy="48782"/>
            </a:xfrm>
            <a:custGeom>
              <a:avLst/>
              <a:gdLst/>
              <a:ahLst/>
              <a:cxnLst/>
              <a:rect l="l" t="t" r="r" b="b"/>
              <a:pathLst>
                <a:path w="2432" h="2326" extrusionOk="0">
                  <a:moveTo>
                    <a:pt x="1454" y="1"/>
                  </a:moveTo>
                  <a:lnTo>
                    <a:pt x="301" y="1104"/>
                  </a:lnTo>
                  <a:cubicBezTo>
                    <a:pt x="25" y="1379"/>
                    <a:pt x="0" y="1805"/>
                    <a:pt x="276" y="2106"/>
                  </a:cubicBezTo>
                  <a:cubicBezTo>
                    <a:pt x="420" y="2250"/>
                    <a:pt x="612" y="2326"/>
                    <a:pt x="802" y="2326"/>
                  </a:cubicBezTo>
                  <a:cubicBezTo>
                    <a:pt x="975" y="2326"/>
                    <a:pt x="1147" y="2263"/>
                    <a:pt x="1279" y="2131"/>
                  </a:cubicBezTo>
                  <a:lnTo>
                    <a:pt x="2431" y="1028"/>
                  </a:lnTo>
                  <a:lnTo>
                    <a:pt x="1454"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0" name="Google Shape;2030;p31"/>
            <p:cNvSpPr/>
            <p:nvPr/>
          </p:nvSpPr>
          <p:spPr>
            <a:xfrm>
              <a:off x="4329462" y="2393906"/>
              <a:ext cx="51005" cy="48446"/>
            </a:xfrm>
            <a:custGeom>
              <a:avLst/>
              <a:gdLst/>
              <a:ahLst/>
              <a:cxnLst/>
              <a:rect l="l" t="t" r="r" b="b"/>
              <a:pathLst>
                <a:path w="2432" h="2310" extrusionOk="0">
                  <a:moveTo>
                    <a:pt x="1652" y="0"/>
                  </a:moveTo>
                  <a:cubicBezTo>
                    <a:pt x="1477" y="0"/>
                    <a:pt x="1300" y="69"/>
                    <a:pt x="1153" y="204"/>
                  </a:cubicBezTo>
                  <a:lnTo>
                    <a:pt x="0" y="1282"/>
                  </a:lnTo>
                  <a:lnTo>
                    <a:pt x="977" y="2309"/>
                  </a:lnTo>
                  <a:lnTo>
                    <a:pt x="2130" y="1232"/>
                  </a:lnTo>
                  <a:cubicBezTo>
                    <a:pt x="2406" y="956"/>
                    <a:pt x="2431" y="505"/>
                    <a:pt x="2155" y="229"/>
                  </a:cubicBezTo>
                  <a:cubicBezTo>
                    <a:pt x="2015" y="75"/>
                    <a:pt x="1834" y="0"/>
                    <a:pt x="165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1" name="Google Shape;2031;p31"/>
            <p:cNvSpPr/>
            <p:nvPr/>
          </p:nvSpPr>
          <p:spPr>
            <a:xfrm>
              <a:off x="4252178" y="2567433"/>
              <a:ext cx="51005" cy="48258"/>
            </a:xfrm>
            <a:custGeom>
              <a:avLst/>
              <a:gdLst/>
              <a:ahLst/>
              <a:cxnLst/>
              <a:rect l="l" t="t" r="r" b="b"/>
              <a:pathLst>
                <a:path w="2432" h="2301" extrusionOk="0">
                  <a:moveTo>
                    <a:pt x="1454" y="0"/>
                  </a:moveTo>
                  <a:lnTo>
                    <a:pt x="302" y="1078"/>
                  </a:lnTo>
                  <a:cubicBezTo>
                    <a:pt x="26" y="1354"/>
                    <a:pt x="1" y="1805"/>
                    <a:pt x="276" y="2080"/>
                  </a:cubicBezTo>
                  <a:cubicBezTo>
                    <a:pt x="421" y="2225"/>
                    <a:pt x="613" y="2300"/>
                    <a:pt x="802" y="2300"/>
                  </a:cubicBezTo>
                  <a:cubicBezTo>
                    <a:pt x="976" y="2300"/>
                    <a:pt x="1147" y="2237"/>
                    <a:pt x="1279" y="2106"/>
                  </a:cubicBezTo>
                  <a:lnTo>
                    <a:pt x="2432" y="1028"/>
                  </a:lnTo>
                  <a:lnTo>
                    <a:pt x="1454"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2" name="Google Shape;2032;p31"/>
            <p:cNvSpPr/>
            <p:nvPr/>
          </p:nvSpPr>
          <p:spPr>
            <a:xfrm>
              <a:off x="4282672" y="2540210"/>
              <a:ext cx="51005" cy="48782"/>
            </a:xfrm>
            <a:custGeom>
              <a:avLst/>
              <a:gdLst/>
              <a:ahLst/>
              <a:cxnLst/>
              <a:rect l="l" t="t" r="r" b="b"/>
              <a:pathLst>
                <a:path w="2432" h="2326" extrusionOk="0">
                  <a:moveTo>
                    <a:pt x="1652" y="1"/>
                  </a:moveTo>
                  <a:cubicBezTo>
                    <a:pt x="1482" y="1"/>
                    <a:pt x="1310" y="64"/>
                    <a:pt x="1178" y="196"/>
                  </a:cubicBezTo>
                  <a:lnTo>
                    <a:pt x="0" y="1298"/>
                  </a:lnTo>
                  <a:lnTo>
                    <a:pt x="978" y="2326"/>
                  </a:lnTo>
                  <a:lnTo>
                    <a:pt x="2131" y="1223"/>
                  </a:lnTo>
                  <a:cubicBezTo>
                    <a:pt x="2432" y="947"/>
                    <a:pt x="2432" y="496"/>
                    <a:pt x="2156" y="221"/>
                  </a:cubicBezTo>
                  <a:cubicBezTo>
                    <a:pt x="2025" y="76"/>
                    <a:pt x="1839" y="1"/>
                    <a:pt x="1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3" name="Google Shape;2033;p31"/>
            <p:cNvSpPr/>
            <p:nvPr/>
          </p:nvSpPr>
          <p:spPr>
            <a:xfrm>
              <a:off x="4349952" y="2474923"/>
              <a:ext cx="51005" cy="48446"/>
            </a:xfrm>
            <a:custGeom>
              <a:avLst/>
              <a:gdLst/>
              <a:ahLst/>
              <a:cxnLst/>
              <a:rect l="l" t="t" r="r" b="b"/>
              <a:pathLst>
                <a:path w="2432" h="2310" extrusionOk="0">
                  <a:moveTo>
                    <a:pt x="1454" y="0"/>
                  </a:moveTo>
                  <a:lnTo>
                    <a:pt x="301" y="1078"/>
                  </a:lnTo>
                  <a:cubicBezTo>
                    <a:pt x="26" y="1354"/>
                    <a:pt x="0" y="1805"/>
                    <a:pt x="276" y="2080"/>
                  </a:cubicBezTo>
                  <a:cubicBezTo>
                    <a:pt x="417" y="2234"/>
                    <a:pt x="604" y="2309"/>
                    <a:pt x="789" y="2309"/>
                  </a:cubicBezTo>
                  <a:cubicBezTo>
                    <a:pt x="967" y="2309"/>
                    <a:pt x="1144" y="2240"/>
                    <a:pt x="1279" y="2105"/>
                  </a:cubicBezTo>
                  <a:lnTo>
                    <a:pt x="2432" y="1028"/>
                  </a:lnTo>
                  <a:lnTo>
                    <a:pt x="1454" y="0"/>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4" name="Google Shape;2034;p31"/>
            <p:cNvSpPr/>
            <p:nvPr/>
          </p:nvSpPr>
          <p:spPr>
            <a:xfrm>
              <a:off x="4380446" y="2447701"/>
              <a:ext cx="51005" cy="48782"/>
            </a:xfrm>
            <a:custGeom>
              <a:avLst/>
              <a:gdLst/>
              <a:ahLst/>
              <a:cxnLst/>
              <a:rect l="l" t="t" r="r" b="b"/>
              <a:pathLst>
                <a:path w="2432" h="2326" extrusionOk="0">
                  <a:moveTo>
                    <a:pt x="1648" y="1"/>
                  </a:moveTo>
                  <a:cubicBezTo>
                    <a:pt x="1474" y="1"/>
                    <a:pt x="1297" y="64"/>
                    <a:pt x="1153" y="195"/>
                  </a:cubicBezTo>
                  <a:lnTo>
                    <a:pt x="0" y="1298"/>
                  </a:lnTo>
                  <a:lnTo>
                    <a:pt x="978" y="2326"/>
                  </a:lnTo>
                  <a:lnTo>
                    <a:pt x="2130" y="1223"/>
                  </a:lnTo>
                  <a:cubicBezTo>
                    <a:pt x="2406" y="947"/>
                    <a:pt x="2431" y="496"/>
                    <a:pt x="2156" y="221"/>
                  </a:cubicBezTo>
                  <a:cubicBezTo>
                    <a:pt x="2025" y="76"/>
                    <a:pt x="1839" y="1"/>
                    <a:pt x="164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5" name="Google Shape;2035;p31"/>
            <p:cNvSpPr/>
            <p:nvPr/>
          </p:nvSpPr>
          <p:spPr>
            <a:xfrm>
              <a:off x="4303687" y="2621038"/>
              <a:ext cx="50481" cy="48782"/>
            </a:xfrm>
            <a:custGeom>
              <a:avLst/>
              <a:gdLst/>
              <a:ahLst/>
              <a:cxnLst/>
              <a:rect l="l" t="t" r="r" b="b"/>
              <a:pathLst>
                <a:path w="2407" h="2326" extrusionOk="0">
                  <a:moveTo>
                    <a:pt x="1455" y="1"/>
                  </a:moveTo>
                  <a:lnTo>
                    <a:pt x="277" y="1103"/>
                  </a:lnTo>
                  <a:cubicBezTo>
                    <a:pt x="1" y="1379"/>
                    <a:pt x="1" y="1805"/>
                    <a:pt x="252" y="2106"/>
                  </a:cubicBezTo>
                  <a:cubicBezTo>
                    <a:pt x="396" y="2250"/>
                    <a:pt x="588" y="2326"/>
                    <a:pt x="778" y="2326"/>
                  </a:cubicBezTo>
                  <a:cubicBezTo>
                    <a:pt x="951" y="2326"/>
                    <a:pt x="1122" y="2263"/>
                    <a:pt x="1254" y="2131"/>
                  </a:cubicBezTo>
                  <a:lnTo>
                    <a:pt x="2407" y="1028"/>
                  </a:lnTo>
                  <a:lnTo>
                    <a:pt x="1455"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6" name="Google Shape;2036;p31"/>
            <p:cNvSpPr/>
            <p:nvPr/>
          </p:nvSpPr>
          <p:spPr>
            <a:xfrm>
              <a:off x="4334181" y="2594089"/>
              <a:ext cx="50481" cy="48530"/>
            </a:xfrm>
            <a:custGeom>
              <a:avLst/>
              <a:gdLst/>
              <a:ahLst/>
              <a:cxnLst/>
              <a:rect l="l" t="t" r="r" b="b"/>
              <a:pathLst>
                <a:path w="2407" h="2314" extrusionOk="0">
                  <a:moveTo>
                    <a:pt x="1630" y="1"/>
                  </a:moveTo>
                  <a:cubicBezTo>
                    <a:pt x="1457" y="1"/>
                    <a:pt x="1285" y="63"/>
                    <a:pt x="1153" y="183"/>
                  </a:cubicBezTo>
                  <a:lnTo>
                    <a:pt x="1" y="1286"/>
                  </a:lnTo>
                  <a:lnTo>
                    <a:pt x="953" y="2313"/>
                  </a:lnTo>
                  <a:lnTo>
                    <a:pt x="2106" y="1210"/>
                  </a:lnTo>
                  <a:cubicBezTo>
                    <a:pt x="2407" y="960"/>
                    <a:pt x="2407" y="509"/>
                    <a:pt x="2156" y="233"/>
                  </a:cubicBezTo>
                  <a:cubicBezTo>
                    <a:pt x="2012" y="76"/>
                    <a:pt x="1820" y="1"/>
                    <a:pt x="1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7" name="Google Shape;2037;p31"/>
            <p:cNvSpPr/>
            <p:nvPr/>
          </p:nvSpPr>
          <p:spPr>
            <a:xfrm>
              <a:off x="4400936" y="2528529"/>
              <a:ext cx="51005" cy="48782"/>
            </a:xfrm>
            <a:custGeom>
              <a:avLst/>
              <a:gdLst/>
              <a:ahLst/>
              <a:cxnLst/>
              <a:rect l="l" t="t" r="r" b="b"/>
              <a:pathLst>
                <a:path w="2432" h="2326" extrusionOk="0">
                  <a:moveTo>
                    <a:pt x="1454" y="1"/>
                  </a:moveTo>
                  <a:lnTo>
                    <a:pt x="301" y="1103"/>
                  </a:lnTo>
                  <a:cubicBezTo>
                    <a:pt x="26" y="1379"/>
                    <a:pt x="1" y="1830"/>
                    <a:pt x="276" y="2106"/>
                  </a:cubicBezTo>
                  <a:cubicBezTo>
                    <a:pt x="420" y="2250"/>
                    <a:pt x="612" y="2326"/>
                    <a:pt x="802" y="2326"/>
                  </a:cubicBezTo>
                  <a:cubicBezTo>
                    <a:pt x="976" y="2326"/>
                    <a:pt x="1147" y="2263"/>
                    <a:pt x="1279" y="2131"/>
                  </a:cubicBezTo>
                  <a:lnTo>
                    <a:pt x="2432" y="1028"/>
                  </a:lnTo>
                  <a:lnTo>
                    <a:pt x="1454"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8" name="Google Shape;2038;p31"/>
            <p:cNvSpPr/>
            <p:nvPr/>
          </p:nvSpPr>
          <p:spPr>
            <a:xfrm>
              <a:off x="4431430" y="2501663"/>
              <a:ext cx="51005" cy="48446"/>
            </a:xfrm>
            <a:custGeom>
              <a:avLst/>
              <a:gdLst/>
              <a:ahLst/>
              <a:cxnLst/>
              <a:rect l="l" t="t" r="r" b="b"/>
              <a:pathLst>
                <a:path w="2432" h="2310" extrusionOk="0">
                  <a:moveTo>
                    <a:pt x="1661" y="0"/>
                  </a:moveTo>
                  <a:cubicBezTo>
                    <a:pt x="1483" y="0"/>
                    <a:pt x="1300" y="69"/>
                    <a:pt x="1153" y="204"/>
                  </a:cubicBezTo>
                  <a:lnTo>
                    <a:pt x="0" y="1282"/>
                  </a:lnTo>
                  <a:lnTo>
                    <a:pt x="978" y="2309"/>
                  </a:lnTo>
                  <a:lnTo>
                    <a:pt x="2131" y="1232"/>
                  </a:lnTo>
                  <a:cubicBezTo>
                    <a:pt x="2431" y="956"/>
                    <a:pt x="2431" y="505"/>
                    <a:pt x="2156" y="229"/>
                  </a:cubicBezTo>
                  <a:cubicBezTo>
                    <a:pt x="2028" y="75"/>
                    <a:pt x="1847" y="0"/>
                    <a:pt x="1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9" name="Google Shape;2039;p31"/>
            <p:cNvSpPr/>
            <p:nvPr/>
          </p:nvSpPr>
          <p:spPr>
            <a:xfrm>
              <a:off x="3105780" y="4064932"/>
              <a:ext cx="439458" cy="357371"/>
            </a:xfrm>
            <a:custGeom>
              <a:avLst/>
              <a:gdLst/>
              <a:ahLst/>
              <a:cxnLst/>
              <a:rect l="l" t="t" r="r" b="b"/>
              <a:pathLst>
                <a:path w="20954" h="17040" extrusionOk="0">
                  <a:moveTo>
                    <a:pt x="3796" y="0"/>
                  </a:moveTo>
                  <a:cubicBezTo>
                    <a:pt x="2870" y="0"/>
                    <a:pt x="2063" y="681"/>
                    <a:pt x="1906" y="1605"/>
                  </a:cubicBezTo>
                  <a:lnTo>
                    <a:pt x="176" y="12382"/>
                  </a:lnTo>
                  <a:cubicBezTo>
                    <a:pt x="1" y="13435"/>
                    <a:pt x="728" y="14412"/>
                    <a:pt x="1755" y="14563"/>
                  </a:cubicBezTo>
                  <a:lnTo>
                    <a:pt x="16868" y="17019"/>
                  </a:lnTo>
                  <a:cubicBezTo>
                    <a:pt x="16961" y="17032"/>
                    <a:pt x="17054" y="17039"/>
                    <a:pt x="17146" y="17039"/>
                  </a:cubicBezTo>
                  <a:cubicBezTo>
                    <a:pt x="18067" y="17039"/>
                    <a:pt x="18889" y="16374"/>
                    <a:pt x="19049" y="15440"/>
                  </a:cubicBezTo>
                  <a:lnTo>
                    <a:pt x="20778" y="4663"/>
                  </a:lnTo>
                  <a:cubicBezTo>
                    <a:pt x="20953" y="3610"/>
                    <a:pt x="20252" y="2633"/>
                    <a:pt x="19199" y="2457"/>
                  </a:cubicBezTo>
                  <a:lnTo>
                    <a:pt x="4111" y="26"/>
                  </a:lnTo>
                  <a:cubicBezTo>
                    <a:pt x="4005" y="9"/>
                    <a:pt x="3900" y="0"/>
                    <a:pt x="3796" y="0"/>
                  </a:cubicBezTo>
                  <a:close/>
                </a:path>
              </a:pathLst>
            </a:custGeom>
            <a:solidFill>
              <a:srgbClr val="DFE3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0" name="Google Shape;2040;p31"/>
            <p:cNvSpPr/>
            <p:nvPr/>
          </p:nvSpPr>
          <p:spPr>
            <a:xfrm>
              <a:off x="3220373" y="4295693"/>
              <a:ext cx="35758" cy="50229"/>
            </a:xfrm>
            <a:custGeom>
              <a:avLst/>
              <a:gdLst/>
              <a:ahLst/>
              <a:cxnLst/>
              <a:rect l="l" t="t" r="r" b="b"/>
              <a:pathLst>
                <a:path w="1705" h="2395" extrusionOk="0">
                  <a:moveTo>
                    <a:pt x="301" y="1"/>
                  </a:moveTo>
                  <a:lnTo>
                    <a:pt x="51" y="1580"/>
                  </a:lnTo>
                  <a:cubicBezTo>
                    <a:pt x="1" y="1956"/>
                    <a:pt x="251" y="2332"/>
                    <a:pt x="652" y="2382"/>
                  </a:cubicBezTo>
                  <a:cubicBezTo>
                    <a:pt x="694" y="2390"/>
                    <a:pt x="736" y="2394"/>
                    <a:pt x="778" y="2394"/>
                  </a:cubicBezTo>
                  <a:cubicBezTo>
                    <a:pt x="1108" y="2394"/>
                    <a:pt x="1410" y="2139"/>
                    <a:pt x="1454" y="1805"/>
                  </a:cubicBezTo>
                  <a:lnTo>
                    <a:pt x="1705" y="226"/>
                  </a:lnTo>
                  <a:lnTo>
                    <a:pt x="301" y="1"/>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1" name="Google Shape;2041;p31"/>
            <p:cNvSpPr/>
            <p:nvPr/>
          </p:nvSpPr>
          <p:spPr>
            <a:xfrm>
              <a:off x="3227210" y="4250350"/>
              <a:ext cx="35758" cy="50103"/>
            </a:xfrm>
            <a:custGeom>
              <a:avLst/>
              <a:gdLst/>
              <a:ahLst/>
              <a:cxnLst/>
              <a:rect l="l" t="t" r="r" b="b"/>
              <a:pathLst>
                <a:path w="1705" h="2389" extrusionOk="0">
                  <a:moveTo>
                    <a:pt x="957" y="1"/>
                  </a:moveTo>
                  <a:cubicBezTo>
                    <a:pt x="615" y="1"/>
                    <a:pt x="297" y="240"/>
                    <a:pt x="251" y="584"/>
                  </a:cubicBezTo>
                  <a:lnTo>
                    <a:pt x="0" y="2163"/>
                  </a:lnTo>
                  <a:lnTo>
                    <a:pt x="1379" y="2388"/>
                  </a:lnTo>
                  <a:lnTo>
                    <a:pt x="1629" y="809"/>
                  </a:lnTo>
                  <a:cubicBezTo>
                    <a:pt x="1705" y="433"/>
                    <a:pt x="1429" y="83"/>
                    <a:pt x="1053" y="7"/>
                  </a:cubicBezTo>
                  <a:cubicBezTo>
                    <a:pt x="1021" y="3"/>
                    <a:pt x="989" y="1"/>
                    <a:pt x="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2" name="Google Shape;2042;p31"/>
            <p:cNvSpPr/>
            <p:nvPr/>
          </p:nvSpPr>
          <p:spPr>
            <a:xfrm>
              <a:off x="3147305" y="4284137"/>
              <a:ext cx="35779" cy="50082"/>
            </a:xfrm>
            <a:custGeom>
              <a:avLst/>
              <a:gdLst/>
              <a:ahLst/>
              <a:cxnLst/>
              <a:rect l="l" t="t" r="r" b="b"/>
              <a:pathLst>
                <a:path w="1706" h="2388" extrusionOk="0">
                  <a:moveTo>
                    <a:pt x="302" y="0"/>
                  </a:moveTo>
                  <a:lnTo>
                    <a:pt x="51" y="1554"/>
                  </a:lnTo>
                  <a:cubicBezTo>
                    <a:pt x="1" y="1955"/>
                    <a:pt x="251" y="2306"/>
                    <a:pt x="627" y="2381"/>
                  </a:cubicBezTo>
                  <a:cubicBezTo>
                    <a:pt x="662" y="2386"/>
                    <a:pt x="695" y="2388"/>
                    <a:pt x="729" y="2388"/>
                  </a:cubicBezTo>
                  <a:cubicBezTo>
                    <a:pt x="1086" y="2388"/>
                    <a:pt x="1386" y="2147"/>
                    <a:pt x="1454" y="1780"/>
                  </a:cubicBezTo>
                  <a:lnTo>
                    <a:pt x="1705" y="226"/>
                  </a:lnTo>
                  <a:lnTo>
                    <a:pt x="302"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3" name="Google Shape;2043;p31"/>
            <p:cNvSpPr/>
            <p:nvPr/>
          </p:nvSpPr>
          <p:spPr>
            <a:xfrm>
              <a:off x="3153618" y="4238668"/>
              <a:ext cx="35758" cy="50208"/>
            </a:xfrm>
            <a:custGeom>
              <a:avLst/>
              <a:gdLst/>
              <a:ahLst/>
              <a:cxnLst/>
              <a:rect l="l" t="t" r="r" b="b"/>
              <a:pathLst>
                <a:path w="1705" h="2394" extrusionOk="0">
                  <a:moveTo>
                    <a:pt x="946" y="1"/>
                  </a:moveTo>
                  <a:cubicBezTo>
                    <a:pt x="602" y="1"/>
                    <a:pt x="318" y="255"/>
                    <a:pt x="251" y="589"/>
                  </a:cubicBezTo>
                  <a:lnTo>
                    <a:pt x="1" y="2168"/>
                  </a:lnTo>
                  <a:lnTo>
                    <a:pt x="1404" y="2394"/>
                  </a:lnTo>
                  <a:lnTo>
                    <a:pt x="1655" y="815"/>
                  </a:lnTo>
                  <a:cubicBezTo>
                    <a:pt x="1705" y="439"/>
                    <a:pt x="1454" y="63"/>
                    <a:pt x="1078" y="13"/>
                  </a:cubicBezTo>
                  <a:cubicBezTo>
                    <a:pt x="1034" y="5"/>
                    <a:pt x="989" y="1"/>
                    <a:pt x="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4" name="Google Shape;2044;p31"/>
            <p:cNvSpPr/>
            <p:nvPr/>
          </p:nvSpPr>
          <p:spPr>
            <a:xfrm>
              <a:off x="3168340" y="4151150"/>
              <a:ext cx="36282" cy="50208"/>
            </a:xfrm>
            <a:custGeom>
              <a:avLst/>
              <a:gdLst/>
              <a:ahLst/>
              <a:cxnLst/>
              <a:rect l="l" t="t" r="r" b="b"/>
              <a:pathLst>
                <a:path w="1730" h="2394" extrusionOk="0">
                  <a:moveTo>
                    <a:pt x="326" y="0"/>
                  </a:moveTo>
                  <a:lnTo>
                    <a:pt x="75" y="1579"/>
                  </a:lnTo>
                  <a:cubicBezTo>
                    <a:pt x="0" y="1955"/>
                    <a:pt x="276" y="2331"/>
                    <a:pt x="652" y="2381"/>
                  </a:cubicBezTo>
                  <a:cubicBezTo>
                    <a:pt x="697" y="2390"/>
                    <a:pt x="741" y="2394"/>
                    <a:pt x="784" y="2394"/>
                  </a:cubicBezTo>
                  <a:cubicBezTo>
                    <a:pt x="1128" y="2394"/>
                    <a:pt x="1412" y="2139"/>
                    <a:pt x="1479" y="1805"/>
                  </a:cubicBezTo>
                  <a:lnTo>
                    <a:pt x="1730" y="226"/>
                  </a:lnTo>
                  <a:lnTo>
                    <a:pt x="326"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5" name="Google Shape;2045;p31"/>
            <p:cNvSpPr/>
            <p:nvPr/>
          </p:nvSpPr>
          <p:spPr>
            <a:xfrm>
              <a:off x="3175178" y="4105808"/>
              <a:ext cx="35758" cy="50103"/>
            </a:xfrm>
            <a:custGeom>
              <a:avLst/>
              <a:gdLst/>
              <a:ahLst/>
              <a:cxnLst/>
              <a:rect l="l" t="t" r="r" b="b"/>
              <a:pathLst>
                <a:path w="1705" h="2389" extrusionOk="0">
                  <a:moveTo>
                    <a:pt x="957" y="1"/>
                  </a:moveTo>
                  <a:cubicBezTo>
                    <a:pt x="619" y="1"/>
                    <a:pt x="320" y="240"/>
                    <a:pt x="251" y="584"/>
                  </a:cubicBezTo>
                  <a:lnTo>
                    <a:pt x="0" y="2162"/>
                  </a:lnTo>
                  <a:lnTo>
                    <a:pt x="1404" y="2388"/>
                  </a:lnTo>
                  <a:lnTo>
                    <a:pt x="1654" y="809"/>
                  </a:lnTo>
                  <a:cubicBezTo>
                    <a:pt x="1704" y="433"/>
                    <a:pt x="1454" y="82"/>
                    <a:pt x="1053" y="7"/>
                  </a:cubicBezTo>
                  <a:cubicBezTo>
                    <a:pt x="1021" y="3"/>
                    <a:pt x="989" y="1"/>
                    <a:pt x="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6" name="Google Shape;2046;p31"/>
            <p:cNvSpPr/>
            <p:nvPr/>
          </p:nvSpPr>
          <p:spPr>
            <a:xfrm>
              <a:off x="3241933" y="4163230"/>
              <a:ext cx="35758" cy="50103"/>
            </a:xfrm>
            <a:custGeom>
              <a:avLst/>
              <a:gdLst/>
              <a:ahLst/>
              <a:cxnLst/>
              <a:rect l="l" t="t" r="r" b="b"/>
              <a:pathLst>
                <a:path w="1705" h="2389" extrusionOk="0">
                  <a:moveTo>
                    <a:pt x="301" y="1"/>
                  </a:moveTo>
                  <a:lnTo>
                    <a:pt x="50" y="1555"/>
                  </a:lnTo>
                  <a:cubicBezTo>
                    <a:pt x="0" y="1956"/>
                    <a:pt x="251" y="2307"/>
                    <a:pt x="652" y="2382"/>
                  </a:cubicBezTo>
                  <a:cubicBezTo>
                    <a:pt x="684" y="2386"/>
                    <a:pt x="716" y="2388"/>
                    <a:pt x="747" y="2388"/>
                  </a:cubicBezTo>
                  <a:cubicBezTo>
                    <a:pt x="1085" y="2388"/>
                    <a:pt x="1385" y="2147"/>
                    <a:pt x="1454" y="1780"/>
                  </a:cubicBezTo>
                  <a:lnTo>
                    <a:pt x="1704" y="226"/>
                  </a:lnTo>
                  <a:lnTo>
                    <a:pt x="301" y="1"/>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7" name="Google Shape;2047;p31"/>
            <p:cNvSpPr/>
            <p:nvPr/>
          </p:nvSpPr>
          <p:spPr>
            <a:xfrm>
              <a:off x="3248225" y="4117783"/>
              <a:ext cx="36303" cy="50208"/>
            </a:xfrm>
            <a:custGeom>
              <a:avLst/>
              <a:gdLst/>
              <a:ahLst/>
              <a:cxnLst/>
              <a:rect l="l" t="t" r="r" b="b"/>
              <a:pathLst>
                <a:path w="1731" h="2394" extrusionOk="0">
                  <a:moveTo>
                    <a:pt x="946" y="0"/>
                  </a:moveTo>
                  <a:cubicBezTo>
                    <a:pt x="603" y="0"/>
                    <a:pt x="318" y="255"/>
                    <a:pt x="251" y="589"/>
                  </a:cubicBezTo>
                  <a:lnTo>
                    <a:pt x="1" y="2168"/>
                  </a:lnTo>
                  <a:lnTo>
                    <a:pt x="1404" y="2393"/>
                  </a:lnTo>
                  <a:lnTo>
                    <a:pt x="1655" y="815"/>
                  </a:lnTo>
                  <a:cubicBezTo>
                    <a:pt x="1730" y="439"/>
                    <a:pt x="1454" y="63"/>
                    <a:pt x="1079" y="13"/>
                  </a:cubicBezTo>
                  <a:cubicBezTo>
                    <a:pt x="1034" y="4"/>
                    <a:pt x="990" y="0"/>
                    <a:pt x="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8" name="Google Shape;2048;p31"/>
            <p:cNvSpPr/>
            <p:nvPr/>
          </p:nvSpPr>
          <p:spPr>
            <a:xfrm>
              <a:off x="3293441" y="4307794"/>
              <a:ext cx="36282" cy="50082"/>
            </a:xfrm>
            <a:custGeom>
              <a:avLst/>
              <a:gdLst/>
              <a:ahLst/>
              <a:cxnLst/>
              <a:rect l="l" t="t" r="r" b="b"/>
              <a:pathLst>
                <a:path w="1730" h="2388" extrusionOk="0">
                  <a:moveTo>
                    <a:pt x="326" y="0"/>
                  </a:moveTo>
                  <a:lnTo>
                    <a:pt x="75" y="1554"/>
                  </a:lnTo>
                  <a:cubicBezTo>
                    <a:pt x="0" y="1955"/>
                    <a:pt x="276" y="2306"/>
                    <a:pt x="652" y="2381"/>
                  </a:cubicBezTo>
                  <a:cubicBezTo>
                    <a:pt x="686" y="2385"/>
                    <a:pt x="720" y="2388"/>
                    <a:pt x="753" y="2388"/>
                  </a:cubicBezTo>
                  <a:cubicBezTo>
                    <a:pt x="1111" y="2388"/>
                    <a:pt x="1410" y="2146"/>
                    <a:pt x="1479" y="1780"/>
                  </a:cubicBezTo>
                  <a:lnTo>
                    <a:pt x="1730" y="226"/>
                  </a:lnTo>
                  <a:lnTo>
                    <a:pt x="326"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9" name="Google Shape;2049;p31"/>
            <p:cNvSpPr/>
            <p:nvPr/>
          </p:nvSpPr>
          <p:spPr>
            <a:xfrm>
              <a:off x="3300278" y="4262325"/>
              <a:ext cx="35758" cy="50208"/>
            </a:xfrm>
            <a:custGeom>
              <a:avLst/>
              <a:gdLst/>
              <a:ahLst/>
              <a:cxnLst/>
              <a:rect l="l" t="t" r="r" b="b"/>
              <a:pathLst>
                <a:path w="1705" h="2394" extrusionOk="0">
                  <a:moveTo>
                    <a:pt x="928" y="0"/>
                  </a:moveTo>
                  <a:cubicBezTo>
                    <a:pt x="602" y="0"/>
                    <a:pt x="317" y="255"/>
                    <a:pt x="251" y="589"/>
                  </a:cubicBezTo>
                  <a:lnTo>
                    <a:pt x="0" y="2168"/>
                  </a:lnTo>
                  <a:lnTo>
                    <a:pt x="1404" y="2394"/>
                  </a:lnTo>
                  <a:lnTo>
                    <a:pt x="1654" y="815"/>
                  </a:lnTo>
                  <a:cubicBezTo>
                    <a:pt x="1704" y="439"/>
                    <a:pt x="1454" y="63"/>
                    <a:pt x="1053" y="13"/>
                  </a:cubicBezTo>
                  <a:cubicBezTo>
                    <a:pt x="1011" y="4"/>
                    <a:pt x="969"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0" name="Google Shape;2050;p31"/>
            <p:cNvSpPr/>
            <p:nvPr/>
          </p:nvSpPr>
          <p:spPr>
            <a:xfrm>
              <a:off x="3314980" y="4174807"/>
              <a:ext cx="35779" cy="50208"/>
            </a:xfrm>
            <a:custGeom>
              <a:avLst/>
              <a:gdLst/>
              <a:ahLst/>
              <a:cxnLst/>
              <a:rect l="l" t="t" r="r" b="b"/>
              <a:pathLst>
                <a:path w="1706" h="2394" extrusionOk="0">
                  <a:moveTo>
                    <a:pt x="327" y="0"/>
                  </a:moveTo>
                  <a:lnTo>
                    <a:pt x="76" y="1579"/>
                  </a:lnTo>
                  <a:cubicBezTo>
                    <a:pt x="1" y="1955"/>
                    <a:pt x="277" y="2331"/>
                    <a:pt x="652" y="2381"/>
                  </a:cubicBezTo>
                  <a:cubicBezTo>
                    <a:pt x="694" y="2390"/>
                    <a:pt x="736" y="2394"/>
                    <a:pt x="778" y="2394"/>
                  </a:cubicBezTo>
                  <a:cubicBezTo>
                    <a:pt x="1108" y="2394"/>
                    <a:pt x="1410" y="2139"/>
                    <a:pt x="1454" y="1805"/>
                  </a:cubicBezTo>
                  <a:lnTo>
                    <a:pt x="1705" y="226"/>
                  </a:lnTo>
                  <a:lnTo>
                    <a:pt x="327"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1" name="Google Shape;2051;p31"/>
            <p:cNvSpPr/>
            <p:nvPr/>
          </p:nvSpPr>
          <p:spPr>
            <a:xfrm>
              <a:off x="3321817" y="4129465"/>
              <a:ext cx="35758" cy="50082"/>
            </a:xfrm>
            <a:custGeom>
              <a:avLst/>
              <a:gdLst/>
              <a:ahLst/>
              <a:cxnLst/>
              <a:rect l="l" t="t" r="r" b="b"/>
              <a:pathLst>
                <a:path w="1705" h="2388" extrusionOk="0">
                  <a:moveTo>
                    <a:pt x="957" y="1"/>
                  </a:moveTo>
                  <a:cubicBezTo>
                    <a:pt x="615" y="1"/>
                    <a:pt x="297" y="240"/>
                    <a:pt x="251" y="583"/>
                  </a:cubicBezTo>
                  <a:lnTo>
                    <a:pt x="1" y="2162"/>
                  </a:lnTo>
                  <a:lnTo>
                    <a:pt x="1379" y="2388"/>
                  </a:lnTo>
                  <a:lnTo>
                    <a:pt x="1655" y="809"/>
                  </a:lnTo>
                  <a:cubicBezTo>
                    <a:pt x="1705" y="433"/>
                    <a:pt x="1454" y="82"/>
                    <a:pt x="1053" y="7"/>
                  </a:cubicBezTo>
                  <a:cubicBezTo>
                    <a:pt x="1021" y="3"/>
                    <a:pt x="989" y="1"/>
                    <a:pt x="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2" name="Google Shape;2052;p31"/>
            <p:cNvSpPr/>
            <p:nvPr/>
          </p:nvSpPr>
          <p:spPr>
            <a:xfrm>
              <a:off x="3367034" y="4319350"/>
              <a:ext cx="35758" cy="50208"/>
            </a:xfrm>
            <a:custGeom>
              <a:avLst/>
              <a:gdLst/>
              <a:ahLst/>
              <a:cxnLst/>
              <a:rect l="l" t="t" r="r" b="b"/>
              <a:pathLst>
                <a:path w="1705" h="2394" extrusionOk="0">
                  <a:moveTo>
                    <a:pt x="301" y="1"/>
                  </a:moveTo>
                  <a:lnTo>
                    <a:pt x="50" y="1580"/>
                  </a:lnTo>
                  <a:cubicBezTo>
                    <a:pt x="0" y="1955"/>
                    <a:pt x="251" y="2331"/>
                    <a:pt x="652" y="2382"/>
                  </a:cubicBezTo>
                  <a:cubicBezTo>
                    <a:pt x="694" y="2390"/>
                    <a:pt x="735" y="2394"/>
                    <a:pt x="776" y="2394"/>
                  </a:cubicBezTo>
                  <a:cubicBezTo>
                    <a:pt x="1102" y="2394"/>
                    <a:pt x="1387" y="2139"/>
                    <a:pt x="1454" y="1805"/>
                  </a:cubicBezTo>
                  <a:lnTo>
                    <a:pt x="1704" y="226"/>
                  </a:lnTo>
                  <a:lnTo>
                    <a:pt x="301" y="1"/>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3" name="Google Shape;2053;p31"/>
            <p:cNvSpPr/>
            <p:nvPr/>
          </p:nvSpPr>
          <p:spPr>
            <a:xfrm>
              <a:off x="3373326" y="4274007"/>
              <a:ext cx="36303" cy="50103"/>
            </a:xfrm>
            <a:custGeom>
              <a:avLst/>
              <a:gdLst/>
              <a:ahLst/>
              <a:cxnLst/>
              <a:rect l="l" t="t" r="r" b="b"/>
              <a:pathLst>
                <a:path w="1731" h="2389" extrusionOk="0">
                  <a:moveTo>
                    <a:pt x="977" y="1"/>
                  </a:moveTo>
                  <a:cubicBezTo>
                    <a:pt x="620" y="1"/>
                    <a:pt x="320" y="240"/>
                    <a:pt x="251" y="584"/>
                  </a:cubicBezTo>
                  <a:lnTo>
                    <a:pt x="1" y="2163"/>
                  </a:lnTo>
                  <a:lnTo>
                    <a:pt x="1404" y="2388"/>
                  </a:lnTo>
                  <a:lnTo>
                    <a:pt x="1655" y="809"/>
                  </a:lnTo>
                  <a:cubicBezTo>
                    <a:pt x="1730" y="433"/>
                    <a:pt x="1454" y="82"/>
                    <a:pt x="1078" y="7"/>
                  </a:cubicBezTo>
                  <a:cubicBezTo>
                    <a:pt x="1044" y="3"/>
                    <a:pt x="1010" y="1"/>
                    <a:pt x="977"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4" name="Google Shape;2054;p31"/>
            <p:cNvSpPr/>
            <p:nvPr/>
          </p:nvSpPr>
          <p:spPr>
            <a:xfrm>
              <a:off x="3388048" y="4186887"/>
              <a:ext cx="36282" cy="50103"/>
            </a:xfrm>
            <a:custGeom>
              <a:avLst/>
              <a:gdLst/>
              <a:ahLst/>
              <a:cxnLst/>
              <a:rect l="l" t="t" r="r" b="b"/>
              <a:pathLst>
                <a:path w="1730" h="2389" extrusionOk="0">
                  <a:moveTo>
                    <a:pt x="326" y="1"/>
                  </a:moveTo>
                  <a:lnTo>
                    <a:pt x="76" y="1555"/>
                  </a:lnTo>
                  <a:cubicBezTo>
                    <a:pt x="1" y="1956"/>
                    <a:pt x="276" y="2307"/>
                    <a:pt x="652" y="2382"/>
                  </a:cubicBezTo>
                  <a:cubicBezTo>
                    <a:pt x="686" y="2386"/>
                    <a:pt x="720" y="2388"/>
                    <a:pt x="753" y="2388"/>
                  </a:cubicBezTo>
                  <a:cubicBezTo>
                    <a:pt x="1111" y="2388"/>
                    <a:pt x="1410" y="2147"/>
                    <a:pt x="1479" y="1780"/>
                  </a:cubicBezTo>
                  <a:lnTo>
                    <a:pt x="1730" y="226"/>
                  </a:lnTo>
                  <a:lnTo>
                    <a:pt x="326" y="1"/>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5" name="Google Shape;2055;p31"/>
            <p:cNvSpPr/>
            <p:nvPr/>
          </p:nvSpPr>
          <p:spPr>
            <a:xfrm>
              <a:off x="3394885" y="4141419"/>
              <a:ext cx="35758" cy="50229"/>
            </a:xfrm>
            <a:custGeom>
              <a:avLst/>
              <a:gdLst/>
              <a:ahLst/>
              <a:cxnLst/>
              <a:rect l="l" t="t" r="r" b="b"/>
              <a:pathLst>
                <a:path w="1705" h="2395" extrusionOk="0">
                  <a:moveTo>
                    <a:pt x="946" y="1"/>
                  </a:moveTo>
                  <a:cubicBezTo>
                    <a:pt x="602" y="1"/>
                    <a:pt x="318" y="256"/>
                    <a:pt x="251" y="590"/>
                  </a:cubicBezTo>
                  <a:lnTo>
                    <a:pt x="0" y="2169"/>
                  </a:lnTo>
                  <a:lnTo>
                    <a:pt x="1404" y="2394"/>
                  </a:lnTo>
                  <a:lnTo>
                    <a:pt x="1655" y="815"/>
                  </a:lnTo>
                  <a:cubicBezTo>
                    <a:pt x="1705" y="439"/>
                    <a:pt x="1454" y="63"/>
                    <a:pt x="1078" y="13"/>
                  </a:cubicBezTo>
                  <a:cubicBezTo>
                    <a:pt x="1033" y="5"/>
                    <a:pt x="989" y="1"/>
                    <a:pt x="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6" name="Google Shape;2056;p31"/>
            <p:cNvSpPr/>
            <p:nvPr/>
          </p:nvSpPr>
          <p:spPr>
            <a:xfrm>
              <a:off x="3440081" y="4331451"/>
              <a:ext cx="35779" cy="50082"/>
            </a:xfrm>
            <a:custGeom>
              <a:avLst/>
              <a:gdLst/>
              <a:ahLst/>
              <a:cxnLst/>
              <a:rect l="l" t="t" r="r" b="b"/>
              <a:pathLst>
                <a:path w="1706" h="2388" extrusionOk="0">
                  <a:moveTo>
                    <a:pt x="327" y="0"/>
                  </a:moveTo>
                  <a:lnTo>
                    <a:pt x="76" y="1554"/>
                  </a:lnTo>
                  <a:cubicBezTo>
                    <a:pt x="1" y="1955"/>
                    <a:pt x="276" y="2306"/>
                    <a:pt x="652" y="2381"/>
                  </a:cubicBezTo>
                  <a:cubicBezTo>
                    <a:pt x="684" y="2385"/>
                    <a:pt x="716" y="2387"/>
                    <a:pt x="748" y="2387"/>
                  </a:cubicBezTo>
                  <a:cubicBezTo>
                    <a:pt x="1090" y="2387"/>
                    <a:pt x="1409" y="2146"/>
                    <a:pt x="1454" y="1779"/>
                  </a:cubicBezTo>
                  <a:lnTo>
                    <a:pt x="1705" y="226"/>
                  </a:lnTo>
                  <a:lnTo>
                    <a:pt x="327"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7" name="Google Shape;2057;p31"/>
            <p:cNvSpPr/>
            <p:nvPr/>
          </p:nvSpPr>
          <p:spPr>
            <a:xfrm>
              <a:off x="3446918" y="4285982"/>
              <a:ext cx="35758" cy="50208"/>
            </a:xfrm>
            <a:custGeom>
              <a:avLst/>
              <a:gdLst/>
              <a:ahLst/>
              <a:cxnLst/>
              <a:rect l="l" t="t" r="r" b="b"/>
              <a:pathLst>
                <a:path w="1705" h="2394" extrusionOk="0">
                  <a:moveTo>
                    <a:pt x="928" y="0"/>
                  </a:moveTo>
                  <a:cubicBezTo>
                    <a:pt x="597" y="0"/>
                    <a:pt x="296" y="255"/>
                    <a:pt x="251" y="589"/>
                  </a:cubicBezTo>
                  <a:lnTo>
                    <a:pt x="1" y="2168"/>
                  </a:lnTo>
                  <a:lnTo>
                    <a:pt x="1379" y="2394"/>
                  </a:lnTo>
                  <a:lnTo>
                    <a:pt x="1655" y="815"/>
                  </a:lnTo>
                  <a:cubicBezTo>
                    <a:pt x="1705" y="439"/>
                    <a:pt x="1454" y="63"/>
                    <a:pt x="1053" y="13"/>
                  </a:cubicBezTo>
                  <a:cubicBezTo>
                    <a:pt x="1011" y="4"/>
                    <a:pt x="969"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8" name="Google Shape;2058;p31"/>
            <p:cNvSpPr/>
            <p:nvPr/>
          </p:nvSpPr>
          <p:spPr>
            <a:xfrm>
              <a:off x="3461641" y="4198464"/>
              <a:ext cx="35758" cy="50208"/>
            </a:xfrm>
            <a:custGeom>
              <a:avLst/>
              <a:gdLst/>
              <a:ahLst/>
              <a:cxnLst/>
              <a:rect l="l" t="t" r="r" b="b"/>
              <a:pathLst>
                <a:path w="1705" h="2394" extrusionOk="0">
                  <a:moveTo>
                    <a:pt x="301" y="0"/>
                  </a:moveTo>
                  <a:lnTo>
                    <a:pt x="50" y="1579"/>
                  </a:lnTo>
                  <a:cubicBezTo>
                    <a:pt x="0" y="1955"/>
                    <a:pt x="251" y="2331"/>
                    <a:pt x="652" y="2381"/>
                  </a:cubicBezTo>
                  <a:cubicBezTo>
                    <a:pt x="694" y="2389"/>
                    <a:pt x="736" y="2393"/>
                    <a:pt x="777" y="2393"/>
                  </a:cubicBezTo>
                  <a:cubicBezTo>
                    <a:pt x="1108" y="2393"/>
                    <a:pt x="1409" y="2139"/>
                    <a:pt x="1454" y="1805"/>
                  </a:cubicBezTo>
                  <a:lnTo>
                    <a:pt x="1705" y="226"/>
                  </a:lnTo>
                  <a:lnTo>
                    <a:pt x="301"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9" name="Google Shape;2059;p31"/>
            <p:cNvSpPr/>
            <p:nvPr/>
          </p:nvSpPr>
          <p:spPr>
            <a:xfrm>
              <a:off x="3467954" y="4153122"/>
              <a:ext cx="36282" cy="50082"/>
            </a:xfrm>
            <a:custGeom>
              <a:avLst/>
              <a:gdLst/>
              <a:ahLst/>
              <a:cxnLst/>
              <a:rect l="l" t="t" r="r" b="b"/>
              <a:pathLst>
                <a:path w="1730" h="2388" extrusionOk="0">
                  <a:moveTo>
                    <a:pt x="982" y="0"/>
                  </a:moveTo>
                  <a:cubicBezTo>
                    <a:pt x="640" y="0"/>
                    <a:pt x="322" y="239"/>
                    <a:pt x="276" y="583"/>
                  </a:cubicBezTo>
                  <a:lnTo>
                    <a:pt x="0" y="2162"/>
                  </a:lnTo>
                  <a:lnTo>
                    <a:pt x="1404" y="2388"/>
                  </a:lnTo>
                  <a:lnTo>
                    <a:pt x="1654" y="809"/>
                  </a:lnTo>
                  <a:cubicBezTo>
                    <a:pt x="1729" y="433"/>
                    <a:pt x="1454" y="82"/>
                    <a:pt x="1078" y="7"/>
                  </a:cubicBezTo>
                  <a:cubicBezTo>
                    <a:pt x="1046" y="2"/>
                    <a:pt x="1014" y="0"/>
                    <a:pt x="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0" name="Google Shape;2060;p31"/>
            <p:cNvSpPr/>
            <p:nvPr/>
          </p:nvSpPr>
          <p:spPr>
            <a:xfrm>
              <a:off x="5365462" y="2586727"/>
              <a:ext cx="220798" cy="317125"/>
            </a:xfrm>
            <a:custGeom>
              <a:avLst/>
              <a:gdLst/>
              <a:ahLst/>
              <a:cxnLst/>
              <a:rect l="l" t="t" r="r" b="b"/>
              <a:pathLst>
                <a:path w="10528" h="15121" extrusionOk="0">
                  <a:moveTo>
                    <a:pt x="7539" y="0"/>
                  </a:moveTo>
                  <a:cubicBezTo>
                    <a:pt x="7099" y="0"/>
                    <a:pt x="6678" y="237"/>
                    <a:pt x="6467" y="659"/>
                  </a:cubicBezTo>
                  <a:lnTo>
                    <a:pt x="1" y="13191"/>
                  </a:lnTo>
                  <a:lnTo>
                    <a:pt x="3760" y="15120"/>
                  </a:lnTo>
                  <a:lnTo>
                    <a:pt x="10226" y="2614"/>
                  </a:lnTo>
                  <a:cubicBezTo>
                    <a:pt x="10527" y="2013"/>
                    <a:pt x="10302" y="1286"/>
                    <a:pt x="9725" y="985"/>
                  </a:cubicBezTo>
                  <a:lnTo>
                    <a:pt x="8096" y="133"/>
                  </a:lnTo>
                  <a:cubicBezTo>
                    <a:pt x="7917" y="43"/>
                    <a:pt x="7726" y="0"/>
                    <a:pt x="7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1" name="Google Shape;2061;p31"/>
            <p:cNvSpPr/>
            <p:nvPr/>
          </p:nvSpPr>
          <p:spPr>
            <a:xfrm>
              <a:off x="5377563" y="2601639"/>
              <a:ext cx="192402" cy="295901"/>
            </a:xfrm>
            <a:custGeom>
              <a:avLst/>
              <a:gdLst/>
              <a:ahLst/>
              <a:cxnLst/>
              <a:rect l="l" t="t" r="r" b="b"/>
              <a:pathLst>
                <a:path w="9174" h="14109" extrusionOk="0">
                  <a:moveTo>
                    <a:pt x="7058" y="0"/>
                  </a:moveTo>
                  <a:cubicBezTo>
                    <a:pt x="6793" y="0"/>
                    <a:pt x="6535" y="148"/>
                    <a:pt x="6391" y="399"/>
                  </a:cubicBezTo>
                  <a:lnTo>
                    <a:pt x="0" y="12780"/>
                  </a:lnTo>
                  <a:lnTo>
                    <a:pt x="2607" y="14109"/>
                  </a:lnTo>
                  <a:lnTo>
                    <a:pt x="8998" y="1728"/>
                  </a:lnTo>
                  <a:cubicBezTo>
                    <a:pt x="9173" y="1377"/>
                    <a:pt x="9048" y="951"/>
                    <a:pt x="8697" y="775"/>
                  </a:cubicBezTo>
                  <a:lnTo>
                    <a:pt x="7369" y="74"/>
                  </a:lnTo>
                  <a:cubicBezTo>
                    <a:pt x="7269" y="24"/>
                    <a:pt x="7163" y="0"/>
                    <a:pt x="7058" y="0"/>
                  </a:cubicBezTo>
                  <a:close/>
                </a:path>
              </a:pathLst>
            </a:custGeom>
            <a:solidFill>
              <a:srgbClr val="DFE3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2" name="Google Shape;2062;p31"/>
            <p:cNvSpPr/>
            <p:nvPr/>
          </p:nvSpPr>
          <p:spPr>
            <a:xfrm>
              <a:off x="5498972" y="2599626"/>
              <a:ext cx="72565" cy="62435"/>
            </a:xfrm>
            <a:custGeom>
              <a:avLst/>
              <a:gdLst/>
              <a:ahLst/>
              <a:cxnLst/>
              <a:rect l="l" t="t" r="r" b="b"/>
              <a:pathLst>
                <a:path w="3460" h="2977" extrusionOk="0">
                  <a:moveTo>
                    <a:pt x="1116" y="0"/>
                  </a:moveTo>
                  <a:cubicBezTo>
                    <a:pt x="967" y="0"/>
                    <a:pt x="823" y="79"/>
                    <a:pt x="753" y="220"/>
                  </a:cubicBezTo>
                  <a:lnTo>
                    <a:pt x="1" y="1648"/>
                  </a:lnTo>
                  <a:lnTo>
                    <a:pt x="2607" y="2977"/>
                  </a:lnTo>
                  <a:lnTo>
                    <a:pt x="3359" y="1548"/>
                  </a:lnTo>
                  <a:cubicBezTo>
                    <a:pt x="3459" y="1347"/>
                    <a:pt x="3384" y="1097"/>
                    <a:pt x="3159" y="997"/>
                  </a:cubicBezTo>
                  <a:lnTo>
                    <a:pt x="1304" y="44"/>
                  </a:lnTo>
                  <a:cubicBezTo>
                    <a:pt x="1244" y="14"/>
                    <a:pt x="1180"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3" name="Google Shape;2063;p31"/>
            <p:cNvSpPr/>
            <p:nvPr/>
          </p:nvSpPr>
          <p:spPr>
            <a:xfrm>
              <a:off x="5334988" y="2856245"/>
              <a:ext cx="128792" cy="75333"/>
            </a:xfrm>
            <a:custGeom>
              <a:avLst/>
              <a:gdLst/>
              <a:ahLst/>
              <a:cxnLst/>
              <a:rect l="l" t="t" r="r" b="b"/>
              <a:pathLst>
                <a:path w="6141" h="3592" extrusionOk="0">
                  <a:moveTo>
                    <a:pt x="656" y="0"/>
                  </a:moveTo>
                  <a:cubicBezTo>
                    <a:pt x="429" y="0"/>
                    <a:pt x="207" y="125"/>
                    <a:pt x="100" y="340"/>
                  </a:cubicBezTo>
                  <a:lnTo>
                    <a:pt x="75" y="390"/>
                  </a:lnTo>
                  <a:cubicBezTo>
                    <a:pt x="0" y="540"/>
                    <a:pt x="50" y="691"/>
                    <a:pt x="176" y="766"/>
                  </a:cubicBezTo>
                  <a:lnTo>
                    <a:pt x="5589" y="3573"/>
                  </a:lnTo>
                  <a:cubicBezTo>
                    <a:pt x="5622" y="3586"/>
                    <a:pt x="5657" y="3592"/>
                    <a:pt x="5694" y="3592"/>
                  </a:cubicBezTo>
                  <a:cubicBezTo>
                    <a:pt x="5798" y="3592"/>
                    <a:pt x="5909" y="3540"/>
                    <a:pt x="5965" y="3447"/>
                  </a:cubicBezTo>
                  <a:lnTo>
                    <a:pt x="5990" y="3372"/>
                  </a:lnTo>
                  <a:cubicBezTo>
                    <a:pt x="6141" y="3071"/>
                    <a:pt x="6015" y="2696"/>
                    <a:pt x="5714" y="2545"/>
                  </a:cubicBezTo>
                  <a:lnTo>
                    <a:pt x="927" y="64"/>
                  </a:lnTo>
                  <a:cubicBezTo>
                    <a:pt x="841" y="21"/>
                    <a:pt x="748" y="0"/>
                    <a:pt x="656"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4" name="Google Shape;2064;p31"/>
            <p:cNvSpPr/>
            <p:nvPr/>
          </p:nvSpPr>
          <p:spPr>
            <a:xfrm>
              <a:off x="5285053" y="2985205"/>
              <a:ext cx="101989" cy="61491"/>
            </a:xfrm>
            <a:custGeom>
              <a:avLst/>
              <a:gdLst/>
              <a:ahLst/>
              <a:cxnLst/>
              <a:rect l="l" t="t" r="r" b="b"/>
              <a:pathLst>
                <a:path w="4863" h="2932" extrusionOk="0">
                  <a:moveTo>
                    <a:pt x="658" y="0"/>
                  </a:moveTo>
                  <a:cubicBezTo>
                    <a:pt x="439" y="0"/>
                    <a:pt x="229" y="124"/>
                    <a:pt x="125" y="331"/>
                  </a:cubicBezTo>
                  <a:lnTo>
                    <a:pt x="75" y="406"/>
                  </a:lnTo>
                  <a:cubicBezTo>
                    <a:pt x="0" y="532"/>
                    <a:pt x="75" y="707"/>
                    <a:pt x="201" y="782"/>
                  </a:cubicBezTo>
                  <a:lnTo>
                    <a:pt x="4311" y="2912"/>
                  </a:lnTo>
                  <a:cubicBezTo>
                    <a:pt x="4343" y="2925"/>
                    <a:pt x="4379" y="2932"/>
                    <a:pt x="4416" y="2932"/>
                  </a:cubicBezTo>
                  <a:cubicBezTo>
                    <a:pt x="4520" y="2932"/>
                    <a:pt x="4631" y="2880"/>
                    <a:pt x="4687" y="2787"/>
                  </a:cubicBezTo>
                  <a:lnTo>
                    <a:pt x="4712" y="2712"/>
                  </a:lnTo>
                  <a:cubicBezTo>
                    <a:pt x="4862" y="2411"/>
                    <a:pt x="4762" y="2035"/>
                    <a:pt x="4436" y="1885"/>
                  </a:cubicBezTo>
                  <a:lnTo>
                    <a:pt x="953" y="80"/>
                  </a:lnTo>
                  <a:cubicBezTo>
                    <a:pt x="859" y="26"/>
                    <a:pt x="758" y="0"/>
                    <a:pt x="65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5" name="Google Shape;2065;p31"/>
            <p:cNvSpPr/>
            <p:nvPr/>
          </p:nvSpPr>
          <p:spPr>
            <a:xfrm>
              <a:off x="5323936" y="2892800"/>
              <a:ext cx="89385" cy="121955"/>
            </a:xfrm>
            <a:custGeom>
              <a:avLst/>
              <a:gdLst/>
              <a:ahLst/>
              <a:cxnLst/>
              <a:rect l="l" t="t" r="r" b="b"/>
              <a:pathLst>
                <a:path w="4262" h="5815" extrusionOk="0">
                  <a:moveTo>
                    <a:pt x="2582" y="0"/>
                  </a:moveTo>
                  <a:lnTo>
                    <a:pt x="1" y="4938"/>
                  </a:lnTo>
                  <a:lnTo>
                    <a:pt x="1680" y="5815"/>
                  </a:lnTo>
                  <a:lnTo>
                    <a:pt x="4261" y="852"/>
                  </a:lnTo>
                  <a:lnTo>
                    <a:pt x="2582"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6" name="Google Shape;2066;p31"/>
            <p:cNvSpPr/>
            <p:nvPr/>
          </p:nvSpPr>
          <p:spPr>
            <a:xfrm>
              <a:off x="5336561" y="2899092"/>
              <a:ext cx="64134" cy="109351"/>
            </a:xfrm>
            <a:custGeom>
              <a:avLst/>
              <a:gdLst/>
              <a:ahLst/>
              <a:cxnLst/>
              <a:rect l="l" t="t" r="r" b="b"/>
              <a:pathLst>
                <a:path w="3058" h="5214" extrusionOk="0">
                  <a:moveTo>
                    <a:pt x="2557" y="1"/>
                  </a:moveTo>
                  <a:lnTo>
                    <a:pt x="0" y="4963"/>
                  </a:lnTo>
                  <a:lnTo>
                    <a:pt x="477" y="5214"/>
                  </a:lnTo>
                  <a:lnTo>
                    <a:pt x="3058" y="252"/>
                  </a:lnTo>
                  <a:lnTo>
                    <a:pt x="2557" y="1"/>
                  </a:lnTo>
                  <a:close/>
                </a:path>
              </a:pathLst>
            </a:custGeom>
            <a:solidFill>
              <a:srgbClr val="D0D1D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7" name="Google Shape;2067;p31"/>
            <p:cNvSpPr/>
            <p:nvPr/>
          </p:nvSpPr>
          <p:spPr>
            <a:xfrm>
              <a:off x="5539449" y="2569006"/>
              <a:ext cx="30515" cy="36282"/>
            </a:xfrm>
            <a:custGeom>
              <a:avLst/>
              <a:gdLst/>
              <a:ahLst/>
              <a:cxnLst/>
              <a:rect l="l" t="t" r="r" b="b"/>
              <a:pathLst>
                <a:path w="1455" h="1730" extrusionOk="0">
                  <a:moveTo>
                    <a:pt x="1103" y="0"/>
                  </a:moveTo>
                  <a:lnTo>
                    <a:pt x="652" y="326"/>
                  </a:lnTo>
                  <a:cubicBezTo>
                    <a:pt x="402" y="502"/>
                    <a:pt x="176" y="752"/>
                    <a:pt x="51" y="1028"/>
                  </a:cubicBezTo>
                  <a:lnTo>
                    <a:pt x="1" y="1103"/>
                  </a:lnTo>
                  <a:lnTo>
                    <a:pt x="1204" y="1730"/>
                  </a:lnTo>
                  <a:lnTo>
                    <a:pt x="1254" y="1655"/>
                  </a:lnTo>
                  <a:cubicBezTo>
                    <a:pt x="1379" y="1379"/>
                    <a:pt x="1454" y="1053"/>
                    <a:pt x="1454" y="752"/>
                  </a:cubicBezTo>
                  <a:lnTo>
                    <a:pt x="1454" y="201"/>
                  </a:lnTo>
                  <a:lnTo>
                    <a:pt x="1103" y="0"/>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8" name="Google Shape;2068;p31"/>
            <p:cNvSpPr/>
            <p:nvPr/>
          </p:nvSpPr>
          <p:spPr>
            <a:xfrm>
              <a:off x="5562582" y="2459152"/>
              <a:ext cx="57318" cy="114069"/>
            </a:xfrm>
            <a:custGeom>
              <a:avLst/>
              <a:gdLst/>
              <a:ahLst/>
              <a:cxnLst/>
              <a:rect l="l" t="t" r="r" b="b"/>
              <a:pathLst>
                <a:path w="2733" h="5439" extrusionOk="0">
                  <a:moveTo>
                    <a:pt x="2707" y="0"/>
                  </a:moveTo>
                  <a:lnTo>
                    <a:pt x="0" y="5238"/>
                  </a:lnTo>
                  <a:lnTo>
                    <a:pt x="351" y="5439"/>
                  </a:lnTo>
                  <a:lnTo>
                    <a:pt x="2732" y="852"/>
                  </a:lnTo>
                  <a:lnTo>
                    <a:pt x="2707" y="0"/>
                  </a:lnTo>
                  <a:close/>
                </a:path>
              </a:pathLst>
            </a:custGeom>
            <a:solidFill>
              <a:srgbClr val="DFE3E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9" name="Google Shape;2069;p31"/>
            <p:cNvSpPr/>
            <p:nvPr/>
          </p:nvSpPr>
          <p:spPr>
            <a:xfrm>
              <a:off x="5515792" y="2695680"/>
              <a:ext cx="22629" cy="15268"/>
            </a:xfrm>
            <a:custGeom>
              <a:avLst/>
              <a:gdLst/>
              <a:ahLst/>
              <a:cxnLst/>
              <a:rect l="l" t="t" r="r" b="b"/>
              <a:pathLst>
                <a:path w="1079" h="728" extrusionOk="0">
                  <a:moveTo>
                    <a:pt x="101" y="1"/>
                  </a:moveTo>
                  <a:lnTo>
                    <a:pt x="1" y="226"/>
                  </a:lnTo>
                  <a:lnTo>
                    <a:pt x="978" y="727"/>
                  </a:lnTo>
                  <a:lnTo>
                    <a:pt x="1078" y="502"/>
                  </a:lnTo>
                  <a:lnTo>
                    <a:pt x="101"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0" name="Google Shape;2070;p31"/>
            <p:cNvSpPr/>
            <p:nvPr/>
          </p:nvSpPr>
          <p:spPr>
            <a:xfrm>
              <a:off x="5502664" y="2721434"/>
              <a:ext cx="22608" cy="14744"/>
            </a:xfrm>
            <a:custGeom>
              <a:avLst/>
              <a:gdLst/>
              <a:ahLst/>
              <a:cxnLst/>
              <a:rect l="l" t="t" r="r" b="b"/>
              <a:pathLst>
                <a:path w="1078" h="703" extrusionOk="0">
                  <a:moveTo>
                    <a:pt x="100" y="1"/>
                  </a:moveTo>
                  <a:lnTo>
                    <a:pt x="0" y="201"/>
                  </a:lnTo>
                  <a:lnTo>
                    <a:pt x="978" y="702"/>
                  </a:lnTo>
                  <a:lnTo>
                    <a:pt x="1078" y="502"/>
                  </a:lnTo>
                  <a:lnTo>
                    <a:pt x="100"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1" name="Google Shape;2071;p31"/>
            <p:cNvSpPr/>
            <p:nvPr/>
          </p:nvSpPr>
          <p:spPr>
            <a:xfrm>
              <a:off x="5489514" y="2746664"/>
              <a:ext cx="22629" cy="15268"/>
            </a:xfrm>
            <a:custGeom>
              <a:avLst/>
              <a:gdLst/>
              <a:ahLst/>
              <a:cxnLst/>
              <a:rect l="l" t="t" r="r" b="b"/>
              <a:pathLst>
                <a:path w="1079" h="728" extrusionOk="0">
                  <a:moveTo>
                    <a:pt x="101" y="1"/>
                  </a:moveTo>
                  <a:lnTo>
                    <a:pt x="1" y="226"/>
                  </a:lnTo>
                  <a:lnTo>
                    <a:pt x="953" y="728"/>
                  </a:lnTo>
                  <a:lnTo>
                    <a:pt x="1078" y="502"/>
                  </a:lnTo>
                  <a:lnTo>
                    <a:pt x="101"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2" name="Google Shape;2072;p31"/>
            <p:cNvSpPr/>
            <p:nvPr/>
          </p:nvSpPr>
          <p:spPr>
            <a:xfrm>
              <a:off x="5476385" y="2772418"/>
              <a:ext cx="22608" cy="14744"/>
            </a:xfrm>
            <a:custGeom>
              <a:avLst/>
              <a:gdLst/>
              <a:ahLst/>
              <a:cxnLst/>
              <a:rect l="l" t="t" r="r" b="b"/>
              <a:pathLst>
                <a:path w="1078" h="703" extrusionOk="0">
                  <a:moveTo>
                    <a:pt x="100" y="1"/>
                  </a:moveTo>
                  <a:lnTo>
                    <a:pt x="0" y="201"/>
                  </a:lnTo>
                  <a:lnTo>
                    <a:pt x="952" y="703"/>
                  </a:lnTo>
                  <a:lnTo>
                    <a:pt x="1078" y="502"/>
                  </a:lnTo>
                  <a:lnTo>
                    <a:pt x="100"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3" name="Google Shape;2073;p31"/>
            <p:cNvSpPr/>
            <p:nvPr/>
          </p:nvSpPr>
          <p:spPr>
            <a:xfrm>
              <a:off x="5463235" y="2797648"/>
              <a:ext cx="22629" cy="14744"/>
            </a:xfrm>
            <a:custGeom>
              <a:avLst/>
              <a:gdLst/>
              <a:ahLst/>
              <a:cxnLst/>
              <a:rect l="l" t="t" r="r" b="b"/>
              <a:pathLst>
                <a:path w="1079" h="703" extrusionOk="0">
                  <a:moveTo>
                    <a:pt x="101" y="1"/>
                  </a:moveTo>
                  <a:lnTo>
                    <a:pt x="0" y="226"/>
                  </a:lnTo>
                  <a:lnTo>
                    <a:pt x="953" y="703"/>
                  </a:lnTo>
                  <a:lnTo>
                    <a:pt x="1078" y="502"/>
                  </a:lnTo>
                  <a:lnTo>
                    <a:pt x="101"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4" name="Google Shape;2074;p31"/>
            <p:cNvSpPr/>
            <p:nvPr/>
          </p:nvSpPr>
          <p:spPr>
            <a:xfrm>
              <a:off x="5450086" y="2823402"/>
              <a:ext cx="22629" cy="14744"/>
            </a:xfrm>
            <a:custGeom>
              <a:avLst/>
              <a:gdLst/>
              <a:ahLst/>
              <a:cxnLst/>
              <a:rect l="l" t="t" r="r" b="b"/>
              <a:pathLst>
                <a:path w="1079" h="703" extrusionOk="0">
                  <a:moveTo>
                    <a:pt x="101" y="1"/>
                  </a:moveTo>
                  <a:lnTo>
                    <a:pt x="1" y="201"/>
                  </a:lnTo>
                  <a:lnTo>
                    <a:pt x="953" y="703"/>
                  </a:lnTo>
                  <a:lnTo>
                    <a:pt x="1079" y="502"/>
                  </a:lnTo>
                  <a:lnTo>
                    <a:pt x="101"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5" name="Google Shape;2075;p31"/>
            <p:cNvSpPr/>
            <p:nvPr/>
          </p:nvSpPr>
          <p:spPr>
            <a:xfrm>
              <a:off x="5516317" y="2711975"/>
              <a:ext cx="15268" cy="11577"/>
            </a:xfrm>
            <a:custGeom>
              <a:avLst/>
              <a:gdLst/>
              <a:ahLst/>
              <a:cxnLst/>
              <a:rect l="l" t="t" r="r" b="b"/>
              <a:pathLst>
                <a:path w="728" h="552" extrusionOk="0">
                  <a:moveTo>
                    <a:pt x="101" y="1"/>
                  </a:moveTo>
                  <a:lnTo>
                    <a:pt x="1" y="226"/>
                  </a:lnTo>
                  <a:lnTo>
                    <a:pt x="627" y="552"/>
                  </a:lnTo>
                  <a:lnTo>
                    <a:pt x="728" y="351"/>
                  </a:lnTo>
                  <a:lnTo>
                    <a:pt x="101"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6" name="Google Shape;2076;p31"/>
            <p:cNvSpPr/>
            <p:nvPr/>
          </p:nvSpPr>
          <p:spPr>
            <a:xfrm>
              <a:off x="5503188" y="2737729"/>
              <a:ext cx="15268" cy="11053"/>
            </a:xfrm>
            <a:custGeom>
              <a:avLst/>
              <a:gdLst/>
              <a:ahLst/>
              <a:cxnLst/>
              <a:rect l="l" t="t" r="r" b="b"/>
              <a:pathLst>
                <a:path w="728" h="527" extrusionOk="0">
                  <a:moveTo>
                    <a:pt x="100" y="1"/>
                  </a:moveTo>
                  <a:lnTo>
                    <a:pt x="0" y="201"/>
                  </a:lnTo>
                  <a:lnTo>
                    <a:pt x="627" y="527"/>
                  </a:lnTo>
                  <a:lnTo>
                    <a:pt x="727" y="326"/>
                  </a:lnTo>
                  <a:lnTo>
                    <a:pt x="100"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7" name="Google Shape;2077;p31"/>
            <p:cNvSpPr/>
            <p:nvPr/>
          </p:nvSpPr>
          <p:spPr>
            <a:xfrm>
              <a:off x="5490038" y="2762959"/>
              <a:ext cx="15268" cy="11598"/>
            </a:xfrm>
            <a:custGeom>
              <a:avLst/>
              <a:gdLst/>
              <a:ahLst/>
              <a:cxnLst/>
              <a:rect l="l" t="t" r="r" b="b"/>
              <a:pathLst>
                <a:path w="728" h="553" extrusionOk="0">
                  <a:moveTo>
                    <a:pt x="101" y="1"/>
                  </a:moveTo>
                  <a:lnTo>
                    <a:pt x="1" y="226"/>
                  </a:lnTo>
                  <a:lnTo>
                    <a:pt x="627" y="552"/>
                  </a:lnTo>
                  <a:lnTo>
                    <a:pt x="727" y="326"/>
                  </a:lnTo>
                  <a:lnTo>
                    <a:pt x="101"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8" name="Google Shape;2078;p31"/>
            <p:cNvSpPr/>
            <p:nvPr/>
          </p:nvSpPr>
          <p:spPr>
            <a:xfrm>
              <a:off x="5476909" y="2788714"/>
              <a:ext cx="15247" cy="11073"/>
            </a:xfrm>
            <a:custGeom>
              <a:avLst/>
              <a:gdLst/>
              <a:ahLst/>
              <a:cxnLst/>
              <a:rect l="l" t="t" r="r" b="b"/>
              <a:pathLst>
                <a:path w="727" h="528" extrusionOk="0">
                  <a:moveTo>
                    <a:pt x="100" y="1"/>
                  </a:moveTo>
                  <a:lnTo>
                    <a:pt x="0" y="201"/>
                  </a:lnTo>
                  <a:lnTo>
                    <a:pt x="627" y="527"/>
                  </a:lnTo>
                  <a:lnTo>
                    <a:pt x="727" y="327"/>
                  </a:lnTo>
                  <a:lnTo>
                    <a:pt x="100"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9" name="Google Shape;2079;p31"/>
            <p:cNvSpPr/>
            <p:nvPr/>
          </p:nvSpPr>
          <p:spPr>
            <a:xfrm>
              <a:off x="5463760" y="2813944"/>
              <a:ext cx="15268" cy="11598"/>
            </a:xfrm>
            <a:custGeom>
              <a:avLst/>
              <a:gdLst/>
              <a:ahLst/>
              <a:cxnLst/>
              <a:rect l="l" t="t" r="r" b="b"/>
              <a:pathLst>
                <a:path w="728" h="553" extrusionOk="0">
                  <a:moveTo>
                    <a:pt x="101" y="1"/>
                  </a:moveTo>
                  <a:lnTo>
                    <a:pt x="1" y="226"/>
                  </a:lnTo>
                  <a:lnTo>
                    <a:pt x="627" y="552"/>
                  </a:lnTo>
                  <a:lnTo>
                    <a:pt x="727" y="327"/>
                  </a:lnTo>
                  <a:lnTo>
                    <a:pt x="101"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0" name="Google Shape;2080;p31"/>
            <p:cNvSpPr/>
            <p:nvPr/>
          </p:nvSpPr>
          <p:spPr>
            <a:xfrm>
              <a:off x="5450610" y="2839698"/>
              <a:ext cx="15268" cy="11073"/>
            </a:xfrm>
            <a:custGeom>
              <a:avLst/>
              <a:gdLst/>
              <a:ahLst/>
              <a:cxnLst/>
              <a:rect l="l" t="t" r="r" b="b"/>
              <a:pathLst>
                <a:path w="728" h="528" extrusionOk="0">
                  <a:moveTo>
                    <a:pt x="101" y="1"/>
                  </a:moveTo>
                  <a:lnTo>
                    <a:pt x="1" y="201"/>
                  </a:lnTo>
                  <a:lnTo>
                    <a:pt x="628" y="527"/>
                  </a:lnTo>
                  <a:lnTo>
                    <a:pt x="728" y="327"/>
                  </a:lnTo>
                  <a:lnTo>
                    <a:pt x="101" y="1"/>
                  </a:lnTo>
                  <a:close/>
                </a:path>
              </a:pathLst>
            </a:custGeom>
            <a:solidFill>
              <a:srgbClr val="03364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1" name="Google Shape;2081;p31"/>
            <p:cNvSpPr/>
            <p:nvPr/>
          </p:nvSpPr>
          <p:spPr>
            <a:xfrm>
              <a:off x="3845354" y="3162968"/>
              <a:ext cx="780051" cy="382161"/>
            </a:xfrm>
            <a:custGeom>
              <a:avLst/>
              <a:gdLst/>
              <a:ahLst/>
              <a:cxnLst/>
              <a:rect l="l" t="t" r="r" b="b"/>
              <a:pathLst>
                <a:path w="37194" h="18222" extrusionOk="0">
                  <a:moveTo>
                    <a:pt x="37193" y="0"/>
                  </a:moveTo>
                  <a:cubicBezTo>
                    <a:pt x="37193" y="0"/>
                    <a:pt x="677" y="1"/>
                    <a:pt x="0" y="18221"/>
                  </a:cubicBezTo>
                  <a:lnTo>
                    <a:pt x="32055" y="17670"/>
                  </a:lnTo>
                  <a:lnTo>
                    <a:pt x="37193"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2" name="Google Shape;2082;p31"/>
            <p:cNvSpPr/>
            <p:nvPr/>
          </p:nvSpPr>
          <p:spPr>
            <a:xfrm>
              <a:off x="4533168" y="2324676"/>
              <a:ext cx="109896" cy="187914"/>
            </a:xfrm>
            <a:custGeom>
              <a:avLst/>
              <a:gdLst/>
              <a:ahLst/>
              <a:cxnLst/>
              <a:rect l="l" t="t" r="r" b="b"/>
              <a:pathLst>
                <a:path w="5240" h="8960" extrusionOk="0">
                  <a:moveTo>
                    <a:pt x="3668" y="1"/>
                  </a:moveTo>
                  <a:cubicBezTo>
                    <a:pt x="3499" y="1"/>
                    <a:pt x="3308" y="23"/>
                    <a:pt x="3094" y="71"/>
                  </a:cubicBezTo>
                  <a:cubicBezTo>
                    <a:pt x="0" y="772"/>
                    <a:pt x="1424" y="8960"/>
                    <a:pt x="4083" y="8960"/>
                  </a:cubicBezTo>
                  <a:cubicBezTo>
                    <a:pt x="4375" y="8960"/>
                    <a:pt x="4681" y="8861"/>
                    <a:pt x="4999" y="8643"/>
                  </a:cubicBezTo>
                  <a:lnTo>
                    <a:pt x="4974" y="1901"/>
                  </a:lnTo>
                  <a:cubicBezTo>
                    <a:pt x="4974" y="1901"/>
                    <a:pt x="5239" y="1"/>
                    <a:pt x="36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3" name="Google Shape;2083;p31"/>
            <p:cNvSpPr/>
            <p:nvPr/>
          </p:nvSpPr>
          <p:spPr>
            <a:xfrm>
              <a:off x="5275280" y="2324676"/>
              <a:ext cx="109896" cy="187914"/>
            </a:xfrm>
            <a:custGeom>
              <a:avLst/>
              <a:gdLst/>
              <a:ahLst/>
              <a:cxnLst/>
              <a:rect l="l" t="t" r="r" b="b"/>
              <a:pathLst>
                <a:path w="5240" h="8960" extrusionOk="0">
                  <a:moveTo>
                    <a:pt x="1572" y="1"/>
                  </a:moveTo>
                  <a:cubicBezTo>
                    <a:pt x="0" y="1"/>
                    <a:pt x="266" y="1901"/>
                    <a:pt x="266" y="1901"/>
                  </a:cubicBezTo>
                  <a:lnTo>
                    <a:pt x="241" y="8643"/>
                  </a:lnTo>
                  <a:cubicBezTo>
                    <a:pt x="558" y="8861"/>
                    <a:pt x="865" y="8960"/>
                    <a:pt x="1157" y="8960"/>
                  </a:cubicBezTo>
                  <a:cubicBezTo>
                    <a:pt x="3816" y="8960"/>
                    <a:pt x="5239" y="772"/>
                    <a:pt x="2145" y="71"/>
                  </a:cubicBezTo>
                  <a:cubicBezTo>
                    <a:pt x="1931" y="23"/>
                    <a:pt x="1741" y="1"/>
                    <a:pt x="1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4" name="Google Shape;2084;p31"/>
            <p:cNvSpPr/>
            <p:nvPr/>
          </p:nvSpPr>
          <p:spPr>
            <a:xfrm>
              <a:off x="4786222" y="2757171"/>
              <a:ext cx="345354" cy="416325"/>
            </a:xfrm>
            <a:custGeom>
              <a:avLst/>
              <a:gdLst/>
              <a:ahLst/>
              <a:cxnLst/>
              <a:rect l="l" t="t" r="r" b="b"/>
              <a:pathLst>
                <a:path w="16467" h="19851" extrusionOk="0">
                  <a:moveTo>
                    <a:pt x="1" y="1"/>
                  </a:moveTo>
                  <a:lnTo>
                    <a:pt x="1" y="10001"/>
                  </a:lnTo>
                  <a:cubicBezTo>
                    <a:pt x="1" y="10502"/>
                    <a:pt x="101" y="11004"/>
                    <a:pt x="276" y="11455"/>
                  </a:cubicBezTo>
                  <a:cubicBezTo>
                    <a:pt x="1179" y="13610"/>
                    <a:pt x="4111" y="19851"/>
                    <a:pt x="8246" y="19851"/>
                  </a:cubicBezTo>
                  <a:cubicBezTo>
                    <a:pt x="12357" y="19851"/>
                    <a:pt x="15289" y="13610"/>
                    <a:pt x="16191" y="11455"/>
                  </a:cubicBezTo>
                  <a:cubicBezTo>
                    <a:pt x="16367" y="11004"/>
                    <a:pt x="16467" y="10502"/>
                    <a:pt x="16467" y="10001"/>
                  </a:cubicBezTo>
                  <a:lnTo>
                    <a:pt x="16467" y="1"/>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5" name="Google Shape;2085;p31"/>
            <p:cNvSpPr/>
            <p:nvPr/>
          </p:nvSpPr>
          <p:spPr>
            <a:xfrm>
              <a:off x="3796467" y="3176097"/>
              <a:ext cx="89909" cy="152470"/>
            </a:xfrm>
            <a:custGeom>
              <a:avLst/>
              <a:gdLst/>
              <a:ahLst/>
              <a:cxnLst/>
              <a:rect l="l" t="t" r="r" b="b"/>
              <a:pathLst>
                <a:path w="4287" h="7270" extrusionOk="0">
                  <a:moveTo>
                    <a:pt x="0" y="1"/>
                  </a:moveTo>
                  <a:lnTo>
                    <a:pt x="0" y="7269"/>
                  </a:lnTo>
                  <a:lnTo>
                    <a:pt x="4286" y="7269"/>
                  </a:lnTo>
                  <a:lnTo>
                    <a:pt x="4286"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6" name="Google Shape;2086;p31"/>
            <p:cNvSpPr/>
            <p:nvPr/>
          </p:nvSpPr>
          <p:spPr>
            <a:xfrm>
              <a:off x="4162835" y="3176097"/>
              <a:ext cx="89888" cy="152470"/>
            </a:xfrm>
            <a:custGeom>
              <a:avLst/>
              <a:gdLst/>
              <a:ahLst/>
              <a:cxnLst/>
              <a:rect l="l" t="t" r="r" b="b"/>
              <a:pathLst>
                <a:path w="4286" h="7270" extrusionOk="0">
                  <a:moveTo>
                    <a:pt x="0" y="1"/>
                  </a:moveTo>
                  <a:lnTo>
                    <a:pt x="0" y="7269"/>
                  </a:lnTo>
                  <a:lnTo>
                    <a:pt x="4286" y="7269"/>
                  </a:lnTo>
                  <a:lnTo>
                    <a:pt x="4286" y="1"/>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7" name="Google Shape;2087;p31"/>
            <p:cNvSpPr/>
            <p:nvPr/>
          </p:nvSpPr>
          <p:spPr>
            <a:xfrm>
              <a:off x="3796467" y="3106195"/>
              <a:ext cx="456257" cy="69922"/>
            </a:xfrm>
            <a:custGeom>
              <a:avLst/>
              <a:gdLst/>
              <a:ahLst/>
              <a:cxnLst/>
              <a:rect l="l" t="t" r="r" b="b"/>
              <a:pathLst>
                <a:path w="21755" h="3334" extrusionOk="0">
                  <a:moveTo>
                    <a:pt x="4286" y="1"/>
                  </a:moveTo>
                  <a:lnTo>
                    <a:pt x="0" y="3334"/>
                  </a:lnTo>
                  <a:lnTo>
                    <a:pt x="21755" y="3334"/>
                  </a:lnTo>
                  <a:lnTo>
                    <a:pt x="17494"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8" name="Google Shape;2088;p31"/>
            <p:cNvSpPr/>
            <p:nvPr/>
          </p:nvSpPr>
          <p:spPr>
            <a:xfrm>
              <a:off x="3441130" y="3328546"/>
              <a:ext cx="1177438" cy="803184"/>
            </a:xfrm>
            <a:custGeom>
              <a:avLst/>
              <a:gdLst/>
              <a:ahLst/>
              <a:cxnLst/>
              <a:rect l="l" t="t" r="r" b="b"/>
              <a:pathLst>
                <a:path w="56142" h="38297" extrusionOk="0">
                  <a:moveTo>
                    <a:pt x="3660" y="0"/>
                  </a:moveTo>
                  <a:cubicBezTo>
                    <a:pt x="1630" y="0"/>
                    <a:pt x="1" y="1629"/>
                    <a:pt x="1" y="3659"/>
                  </a:cubicBezTo>
                  <a:lnTo>
                    <a:pt x="1" y="34637"/>
                  </a:lnTo>
                  <a:cubicBezTo>
                    <a:pt x="1" y="36642"/>
                    <a:pt x="1630" y="38296"/>
                    <a:pt x="3660" y="38296"/>
                  </a:cubicBezTo>
                  <a:lnTo>
                    <a:pt x="52482" y="38296"/>
                  </a:lnTo>
                  <a:cubicBezTo>
                    <a:pt x="54487" y="38296"/>
                    <a:pt x="56142" y="36642"/>
                    <a:pt x="56142" y="34637"/>
                  </a:cubicBezTo>
                  <a:lnTo>
                    <a:pt x="56142" y="3659"/>
                  </a:lnTo>
                  <a:cubicBezTo>
                    <a:pt x="56142" y="1629"/>
                    <a:pt x="54487" y="0"/>
                    <a:pt x="52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9" name="Google Shape;2089;p31"/>
            <p:cNvSpPr/>
            <p:nvPr/>
          </p:nvSpPr>
          <p:spPr>
            <a:xfrm>
              <a:off x="3769140" y="3469418"/>
              <a:ext cx="521439" cy="521439"/>
            </a:xfrm>
            <a:custGeom>
              <a:avLst/>
              <a:gdLst/>
              <a:ahLst/>
              <a:cxnLst/>
              <a:rect l="l" t="t" r="r" b="b"/>
              <a:pathLst>
                <a:path w="24863" h="24863" extrusionOk="0">
                  <a:moveTo>
                    <a:pt x="8396" y="0"/>
                  </a:moveTo>
                  <a:lnTo>
                    <a:pt x="8396" y="8396"/>
                  </a:lnTo>
                  <a:lnTo>
                    <a:pt x="0" y="8396"/>
                  </a:lnTo>
                  <a:lnTo>
                    <a:pt x="0" y="16466"/>
                  </a:lnTo>
                  <a:lnTo>
                    <a:pt x="8396" y="16466"/>
                  </a:lnTo>
                  <a:lnTo>
                    <a:pt x="8396" y="24862"/>
                  </a:lnTo>
                  <a:lnTo>
                    <a:pt x="16466" y="24862"/>
                  </a:lnTo>
                  <a:lnTo>
                    <a:pt x="16466" y="16466"/>
                  </a:lnTo>
                  <a:lnTo>
                    <a:pt x="24862" y="16466"/>
                  </a:lnTo>
                  <a:lnTo>
                    <a:pt x="24862" y="8396"/>
                  </a:lnTo>
                  <a:lnTo>
                    <a:pt x="16466" y="8396"/>
                  </a:lnTo>
                  <a:lnTo>
                    <a:pt x="16466"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0" name="Google Shape;2090;p31"/>
            <p:cNvSpPr/>
            <p:nvPr/>
          </p:nvSpPr>
          <p:spPr>
            <a:xfrm>
              <a:off x="4637464" y="1972799"/>
              <a:ext cx="642870" cy="914233"/>
            </a:xfrm>
            <a:custGeom>
              <a:avLst/>
              <a:gdLst/>
              <a:ahLst/>
              <a:cxnLst/>
              <a:rect l="l" t="t" r="r" b="b"/>
              <a:pathLst>
                <a:path w="30653" h="43592" extrusionOk="0">
                  <a:moveTo>
                    <a:pt x="15327" y="1"/>
                  </a:moveTo>
                  <a:cubicBezTo>
                    <a:pt x="12275" y="1"/>
                    <a:pt x="9224" y="797"/>
                    <a:pt x="6517" y="2388"/>
                  </a:cubicBezTo>
                  <a:cubicBezTo>
                    <a:pt x="3109" y="4393"/>
                    <a:pt x="1" y="7777"/>
                    <a:pt x="1" y="13341"/>
                  </a:cubicBezTo>
                  <a:lnTo>
                    <a:pt x="1" y="23867"/>
                  </a:lnTo>
                  <a:cubicBezTo>
                    <a:pt x="1" y="29205"/>
                    <a:pt x="1780" y="34444"/>
                    <a:pt x="5239" y="38529"/>
                  </a:cubicBezTo>
                  <a:cubicBezTo>
                    <a:pt x="7570" y="41286"/>
                    <a:pt x="10678" y="43591"/>
                    <a:pt x="14587" y="43591"/>
                  </a:cubicBezTo>
                  <a:lnTo>
                    <a:pt x="16066" y="43591"/>
                  </a:lnTo>
                  <a:cubicBezTo>
                    <a:pt x="19976" y="43591"/>
                    <a:pt x="23109" y="41286"/>
                    <a:pt x="25440" y="38529"/>
                  </a:cubicBezTo>
                  <a:cubicBezTo>
                    <a:pt x="28873" y="34444"/>
                    <a:pt x="30653" y="29205"/>
                    <a:pt x="30653" y="23867"/>
                  </a:cubicBezTo>
                  <a:lnTo>
                    <a:pt x="30653" y="13341"/>
                  </a:lnTo>
                  <a:cubicBezTo>
                    <a:pt x="30653" y="7777"/>
                    <a:pt x="27545" y="4393"/>
                    <a:pt x="24136" y="2388"/>
                  </a:cubicBezTo>
                  <a:cubicBezTo>
                    <a:pt x="21430" y="797"/>
                    <a:pt x="18378" y="1"/>
                    <a:pt x="153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1" name="Google Shape;2091;p31"/>
            <p:cNvSpPr/>
            <p:nvPr/>
          </p:nvSpPr>
          <p:spPr>
            <a:xfrm>
              <a:off x="4535496" y="1933979"/>
              <a:ext cx="833573" cy="491553"/>
            </a:xfrm>
            <a:custGeom>
              <a:avLst/>
              <a:gdLst/>
              <a:ahLst/>
              <a:cxnLst/>
              <a:rect l="l" t="t" r="r" b="b"/>
              <a:pathLst>
                <a:path w="39746" h="23438" extrusionOk="0">
                  <a:moveTo>
                    <a:pt x="20378" y="1"/>
                  </a:moveTo>
                  <a:cubicBezTo>
                    <a:pt x="20237" y="1"/>
                    <a:pt x="20094" y="2"/>
                    <a:pt x="19951" y="4"/>
                  </a:cubicBezTo>
                  <a:cubicBezTo>
                    <a:pt x="6692" y="179"/>
                    <a:pt x="6166" y="7447"/>
                    <a:pt x="6166" y="7447"/>
                  </a:cubicBezTo>
                  <a:cubicBezTo>
                    <a:pt x="6166" y="7447"/>
                    <a:pt x="1" y="7698"/>
                    <a:pt x="4838" y="23437"/>
                  </a:cubicBezTo>
                  <a:cubicBezTo>
                    <a:pt x="4838" y="23437"/>
                    <a:pt x="9299" y="19903"/>
                    <a:pt x="8021" y="11558"/>
                  </a:cubicBezTo>
                  <a:lnTo>
                    <a:pt x="8021" y="11558"/>
                  </a:lnTo>
                  <a:cubicBezTo>
                    <a:pt x="8021" y="11558"/>
                    <a:pt x="15038" y="18298"/>
                    <a:pt x="27607" y="18298"/>
                  </a:cubicBezTo>
                  <a:cubicBezTo>
                    <a:pt x="30651" y="18298"/>
                    <a:pt x="34021" y="17903"/>
                    <a:pt x="37695" y="16921"/>
                  </a:cubicBezTo>
                  <a:cubicBezTo>
                    <a:pt x="37695" y="16921"/>
                    <a:pt x="39745" y="1"/>
                    <a:pt x="20378" y="1"/>
                  </a:cubicBez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2" name="Google Shape;2092;p31"/>
            <p:cNvSpPr/>
            <p:nvPr/>
          </p:nvSpPr>
          <p:spPr>
            <a:xfrm>
              <a:off x="4384116" y="2979521"/>
              <a:ext cx="1374538" cy="1750889"/>
            </a:xfrm>
            <a:custGeom>
              <a:avLst/>
              <a:gdLst/>
              <a:ahLst/>
              <a:cxnLst/>
              <a:rect l="l" t="t" r="r" b="b"/>
              <a:pathLst>
                <a:path w="65540" h="83485" extrusionOk="0">
                  <a:moveTo>
                    <a:pt x="19174" y="1"/>
                  </a:moveTo>
                  <a:cubicBezTo>
                    <a:pt x="19174" y="1"/>
                    <a:pt x="17645" y="1880"/>
                    <a:pt x="17394" y="4236"/>
                  </a:cubicBezTo>
                  <a:cubicBezTo>
                    <a:pt x="17394" y="4236"/>
                    <a:pt x="14712" y="4662"/>
                    <a:pt x="12983" y="8346"/>
                  </a:cubicBezTo>
                  <a:cubicBezTo>
                    <a:pt x="1" y="10752"/>
                    <a:pt x="1204" y="38171"/>
                    <a:pt x="1204" y="38171"/>
                  </a:cubicBezTo>
                  <a:lnTo>
                    <a:pt x="1204" y="83485"/>
                  </a:lnTo>
                  <a:lnTo>
                    <a:pt x="52733" y="83485"/>
                  </a:lnTo>
                  <a:lnTo>
                    <a:pt x="52733" y="68898"/>
                  </a:lnTo>
                  <a:lnTo>
                    <a:pt x="59575" y="68898"/>
                  </a:lnTo>
                  <a:cubicBezTo>
                    <a:pt x="62858" y="68898"/>
                    <a:pt x="65540" y="66241"/>
                    <a:pt x="65540" y="62933"/>
                  </a:cubicBezTo>
                  <a:lnTo>
                    <a:pt x="65540" y="30803"/>
                  </a:lnTo>
                  <a:cubicBezTo>
                    <a:pt x="65540" y="17898"/>
                    <a:pt x="55101" y="7449"/>
                    <a:pt x="42334" y="7449"/>
                  </a:cubicBezTo>
                  <a:cubicBezTo>
                    <a:pt x="42009" y="7449"/>
                    <a:pt x="41682" y="7456"/>
                    <a:pt x="41354" y="7469"/>
                  </a:cubicBezTo>
                  <a:cubicBezTo>
                    <a:pt x="39650" y="4587"/>
                    <a:pt x="37419" y="4236"/>
                    <a:pt x="37419" y="4236"/>
                  </a:cubicBezTo>
                  <a:cubicBezTo>
                    <a:pt x="37169" y="1880"/>
                    <a:pt x="35640" y="1"/>
                    <a:pt x="35640" y="1"/>
                  </a:cubicBezTo>
                  <a:lnTo>
                    <a:pt x="27996" y="8597"/>
                  </a:lnTo>
                  <a:lnTo>
                    <a:pt x="27419" y="8196"/>
                  </a:lnTo>
                  <a:lnTo>
                    <a:pt x="26868" y="8622"/>
                  </a:lnTo>
                  <a:lnTo>
                    <a:pt x="19174" y="1"/>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3" name="Google Shape;2093;p31"/>
            <p:cNvSpPr/>
            <p:nvPr/>
          </p:nvSpPr>
          <p:spPr>
            <a:xfrm>
              <a:off x="5214082" y="2275705"/>
              <a:ext cx="66252" cy="149828"/>
            </a:xfrm>
            <a:custGeom>
              <a:avLst/>
              <a:gdLst/>
              <a:ahLst/>
              <a:cxnLst/>
              <a:rect l="l" t="t" r="r" b="b"/>
              <a:pathLst>
                <a:path w="3159" h="7144" extrusionOk="0">
                  <a:moveTo>
                    <a:pt x="352" y="0"/>
                  </a:moveTo>
                  <a:cubicBezTo>
                    <a:pt x="1" y="4712"/>
                    <a:pt x="3159" y="7143"/>
                    <a:pt x="3159" y="7143"/>
                  </a:cubicBezTo>
                  <a:lnTo>
                    <a:pt x="3159" y="452"/>
                  </a:lnTo>
                  <a:lnTo>
                    <a:pt x="352" y="0"/>
                  </a:lnTo>
                  <a:close/>
                </a:path>
              </a:pathLst>
            </a:cu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4" name="Google Shape;2094;p31"/>
            <p:cNvSpPr/>
            <p:nvPr/>
          </p:nvSpPr>
          <p:spPr>
            <a:xfrm>
              <a:off x="4369394" y="3865106"/>
              <a:ext cx="707528" cy="382790"/>
            </a:xfrm>
            <a:custGeom>
              <a:avLst/>
              <a:gdLst/>
              <a:ahLst/>
              <a:cxnLst/>
              <a:rect l="l" t="t" r="r" b="b"/>
              <a:pathLst>
                <a:path w="33736" h="18252" extrusionOk="0">
                  <a:moveTo>
                    <a:pt x="13115" y="1"/>
                  </a:moveTo>
                  <a:cubicBezTo>
                    <a:pt x="12843" y="1"/>
                    <a:pt x="12572" y="131"/>
                    <a:pt x="12407" y="406"/>
                  </a:cubicBezTo>
                  <a:cubicBezTo>
                    <a:pt x="12081" y="1008"/>
                    <a:pt x="11805" y="1835"/>
                    <a:pt x="11906" y="2988"/>
                  </a:cubicBezTo>
                  <a:cubicBezTo>
                    <a:pt x="12056" y="4993"/>
                    <a:pt x="13911" y="7574"/>
                    <a:pt x="15089" y="9178"/>
                  </a:cubicBezTo>
                  <a:cubicBezTo>
                    <a:pt x="15615" y="9880"/>
                    <a:pt x="15640" y="10657"/>
                    <a:pt x="14863" y="11033"/>
                  </a:cubicBezTo>
                  <a:cubicBezTo>
                    <a:pt x="13409" y="11785"/>
                    <a:pt x="10327" y="12662"/>
                    <a:pt x="3911" y="12737"/>
                  </a:cubicBezTo>
                  <a:lnTo>
                    <a:pt x="1" y="12737"/>
                  </a:lnTo>
                  <a:cubicBezTo>
                    <a:pt x="1" y="12737"/>
                    <a:pt x="853" y="14742"/>
                    <a:pt x="6241" y="15294"/>
                  </a:cubicBezTo>
                  <a:cubicBezTo>
                    <a:pt x="8171" y="15469"/>
                    <a:pt x="10101" y="15720"/>
                    <a:pt x="12006" y="16045"/>
                  </a:cubicBezTo>
                  <a:cubicBezTo>
                    <a:pt x="14111" y="16408"/>
                    <a:pt x="17191" y="16806"/>
                    <a:pt x="20714" y="16806"/>
                  </a:cubicBezTo>
                  <a:cubicBezTo>
                    <a:pt x="22307" y="16806"/>
                    <a:pt x="23990" y="16725"/>
                    <a:pt x="25715" y="16522"/>
                  </a:cubicBezTo>
                  <a:cubicBezTo>
                    <a:pt x="25851" y="16507"/>
                    <a:pt x="25986" y="16500"/>
                    <a:pt x="26121" y="16500"/>
                  </a:cubicBezTo>
                  <a:cubicBezTo>
                    <a:pt x="26662" y="16500"/>
                    <a:pt x="27199" y="16612"/>
                    <a:pt x="27720" y="16772"/>
                  </a:cubicBezTo>
                  <a:lnTo>
                    <a:pt x="33735" y="18251"/>
                  </a:lnTo>
                  <a:lnTo>
                    <a:pt x="33735" y="9529"/>
                  </a:lnTo>
                  <a:lnTo>
                    <a:pt x="27294" y="9504"/>
                  </a:lnTo>
                  <a:cubicBezTo>
                    <a:pt x="26542" y="9504"/>
                    <a:pt x="25815" y="9429"/>
                    <a:pt x="25064" y="9279"/>
                  </a:cubicBezTo>
                  <a:cubicBezTo>
                    <a:pt x="22257" y="8677"/>
                    <a:pt x="16041" y="7349"/>
                    <a:pt x="13936" y="607"/>
                  </a:cubicBezTo>
                  <a:cubicBezTo>
                    <a:pt x="13809" y="213"/>
                    <a:pt x="13462" y="1"/>
                    <a:pt x="13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5" name="Google Shape;2095;p31"/>
            <p:cNvSpPr/>
            <p:nvPr/>
          </p:nvSpPr>
          <p:spPr>
            <a:xfrm>
              <a:off x="5076901" y="3503058"/>
              <a:ext cx="362174" cy="561916"/>
            </a:xfrm>
            <a:custGeom>
              <a:avLst/>
              <a:gdLst/>
              <a:ahLst/>
              <a:cxnLst/>
              <a:rect l="l" t="t" r="r" b="b"/>
              <a:pathLst>
                <a:path w="17269" h="26793" extrusionOk="0">
                  <a:moveTo>
                    <a:pt x="17269" y="0"/>
                  </a:moveTo>
                  <a:lnTo>
                    <a:pt x="16216" y="23760"/>
                  </a:lnTo>
                  <a:cubicBezTo>
                    <a:pt x="16166" y="24787"/>
                    <a:pt x="15314" y="25614"/>
                    <a:pt x="14261" y="25614"/>
                  </a:cubicBezTo>
                  <a:lnTo>
                    <a:pt x="0" y="25614"/>
                  </a:lnTo>
                  <a:lnTo>
                    <a:pt x="0" y="26792"/>
                  </a:lnTo>
                  <a:lnTo>
                    <a:pt x="14436" y="26792"/>
                  </a:lnTo>
                  <a:cubicBezTo>
                    <a:pt x="16015" y="26792"/>
                    <a:pt x="17269" y="25539"/>
                    <a:pt x="17269" y="23960"/>
                  </a:cubicBezTo>
                  <a:lnTo>
                    <a:pt x="17269" y="0"/>
                  </a:lnTo>
                  <a:close/>
                </a:path>
              </a:pathLst>
            </a:custGeom>
            <a:solidFill>
              <a:srgbClr val="D5DBD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6" name="Google Shape;2096;p31"/>
            <p:cNvSpPr/>
            <p:nvPr/>
          </p:nvSpPr>
          <p:spPr>
            <a:xfrm>
              <a:off x="5076901" y="4424485"/>
              <a:ext cx="413158" cy="129316"/>
            </a:xfrm>
            <a:custGeom>
              <a:avLst/>
              <a:gdLst/>
              <a:ahLst/>
              <a:cxnLst/>
              <a:rect l="l" t="t" r="r" b="b"/>
              <a:pathLst>
                <a:path w="19700" h="6166" extrusionOk="0">
                  <a:moveTo>
                    <a:pt x="0" y="0"/>
                  </a:moveTo>
                  <a:lnTo>
                    <a:pt x="0" y="727"/>
                  </a:lnTo>
                  <a:lnTo>
                    <a:pt x="1579" y="877"/>
                  </a:lnTo>
                  <a:cubicBezTo>
                    <a:pt x="7895" y="1429"/>
                    <a:pt x="14061" y="3233"/>
                    <a:pt x="19700" y="6166"/>
                  </a:cubicBezTo>
                  <a:lnTo>
                    <a:pt x="19700" y="0"/>
                  </a:lnTo>
                  <a:close/>
                </a:path>
              </a:pathLst>
            </a:custGeom>
            <a:solidFill>
              <a:srgbClr val="D5DBD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7" name="Google Shape;2097;p31"/>
            <p:cNvSpPr/>
            <p:nvPr/>
          </p:nvSpPr>
          <p:spPr>
            <a:xfrm>
              <a:off x="3385427" y="3355349"/>
              <a:ext cx="106184" cy="272286"/>
            </a:xfrm>
            <a:custGeom>
              <a:avLst/>
              <a:gdLst/>
              <a:ahLst/>
              <a:cxnLst/>
              <a:rect l="l" t="t" r="r" b="b"/>
              <a:pathLst>
                <a:path w="5063" h="12983" extrusionOk="0">
                  <a:moveTo>
                    <a:pt x="1579" y="0"/>
                  </a:moveTo>
                  <a:cubicBezTo>
                    <a:pt x="702" y="0"/>
                    <a:pt x="0" y="702"/>
                    <a:pt x="0" y="1554"/>
                  </a:cubicBezTo>
                  <a:lnTo>
                    <a:pt x="0" y="11404"/>
                  </a:lnTo>
                  <a:cubicBezTo>
                    <a:pt x="0" y="12281"/>
                    <a:pt x="702" y="12983"/>
                    <a:pt x="1579" y="12983"/>
                  </a:cubicBezTo>
                  <a:cubicBezTo>
                    <a:pt x="1755" y="12983"/>
                    <a:pt x="2281" y="12958"/>
                    <a:pt x="2456" y="12883"/>
                  </a:cubicBezTo>
                  <a:cubicBezTo>
                    <a:pt x="3183" y="12632"/>
                    <a:pt x="5063" y="11755"/>
                    <a:pt x="5063" y="9224"/>
                  </a:cubicBezTo>
                  <a:lnTo>
                    <a:pt x="5063" y="3735"/>
                  </a:lnTo>
                  <a:cubicBezTo>
                    <a:pt x="5063" y="1228"/>
                    <a:pt x="3183" y="326"/>
                    <a:pt x="2456" y="76"/>
                  </a:cubicBezTo>
                  <a:cubicBezTo>
                    <a:pt x="2281" y="25"/>
                    <a:pt x="1755" y="0"/>
                    <a:pt x="1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8" name="Google Shape;2098;p31"/>
            <p:cNvSpPr/>
            <p:nvPr/>
          </p:nvSpPr>
          <p:spPr>
            <a:xfrm>
              <a:off x="5830128" y="3404235"/>
              <a:ext cx="121431" cy="104611"/>
            </a:xfrm>
            <a:custGeom>
              <a:avLst/>
              <a:gdLst/>
              <a:ahLst/>
              <a:cxnLst/>
              <a:rect l="l" t="t" r="r" b="b"/>
              <a:pathLst>
                <a:path w="5790" h="4988" extrusionOk="0">
                  <a:moveTo>
                    <a:pt x="1805" y="0"/>
                  </a:moveTo>
                  <a:lnTo>
                    <a:pt x="0" y="2707"/>
                  </a:lnTo>
                  <a:lnTo>
                    <a:pt x="3058" y="4712"/>
                  </a:lnTo>
                  <a:cubicBezTo>
                    <a:pt x="3328" y="4898"/>
                    <a:pt x="3640" y="4988"/>
                    <a:pt x="3950" y="4988"/>
                  </a:cubicBezTo>
                  <a:cubicBezTo>
                    <a:pt x="4473" y="4988"/>
                    <a:pt x="4989" y="4733"/>
                    <a:pt x="5289" y="4261"/>
                  </a:cubicBezTo>
                  <a:cubicBezTo>
                    <a:pt x="5790" y="3509"/>
                    <a:pt x="5589" y="2507"/>
                    <a:pt x="4837" y="2005"/>
                  </a:cubicBezTo>
                  <a:lnTo>
                    <a:pt x="1805" y="0"/>
                  </a:ln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9" name="Google Shape;2099;p31"/>
            <p:cNvSpPr/>
            <p:nvPr/>
          </p:nvSpPr>
          <p:spPr>
            <a:xfrm>
              <a:off x="5746553" y="3355999"/>
              <a:ext cx="121431" cy="105030"/>
            </a:xfrm>
            <a:custGeom>
              <a:avLst/>
              <a:gdLst/>
              <a:ahLst/>
              <a:cxnLst/>
              <a:rect l="l" t="t" r="r" b="b"/>
              <a:pathLst>
                <a:path w="5790" h="5008" extrusionOk="0">
                  <a:moveTo>
                    <a:pt x="1844" y="1"/>
                  </a:moveTo>
                  <a:cubicBezTo>
                    <a:pt x="1314" y="1"/>
                    <a:pt x="795" y="260"/>
                    <a:pt x="476" y="721"/>
                  </a:cubicBezTo>
                  <a:cubicBezTo>
                    <a:pt x="0" y="1473"/>
                    <a:pt x="201" y="2476"/>
                    <a:pt x="953" y="2977"/>
                  </a:cubicBezTo>
                  <a:lnTo>
                    <a:pt x="3985" y="5007"/>
                  </a:lnTo>
                  <a:lnTo>
                    <a:pt x="5790" y="2300"/>
                  </a:lnTo>
                  <a:lnTo>
                    <a:pt x="2732" y="270"/>
                  </a:lnTo>
                  <a:cubicBezTo>
                    <a:pt x="2457" y="87"/>
                    <a:pt x="2149" y="1"/>
                    <a:pt x="1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0" name="Google Shape;2100;p31"/>
            <p:cNvSpPr/>
            <p:nvPr/>
          </p:nvSpPr>
          <p:spPr>
            <a:xfrm>
              <a:off x="5799634" y="4419976"/>
              <a:ext cx="120403" cy="87581"/>
            </a:xfrm>
            <a:custGeom>
              <a:avLst/>
              <a:gdLst/>
              <a:ahLst/>
              <a:cxnLst/>
              <a:rect l="l" t="t" r="r" b="b"/>
              <a:pathLst>
                <a:path w="5741" h="4176" extrusionOk="0">
                  <a:moveTo>
                    <a:pt x="3956" y="0"/>
                  </a:moveTo>
                  <a:cubicBezTo>
                    <a:pt x="3808" y="0"/>
                    <a:pt x="3658" y="21"/>
                    <a:pt x="3509" y="65"/>
                  </a:cubicBezTo>
                  <a:lnTo>
                    <a:pt x="1" y="1067"/>
                  </a:lnTo>
                  <a:lnTo>
                    <a:pt x="878" y="4175"/>
                  </a:lnTo>
                  <a:lnTo>
                    <a:pt x="4387" y="3198"/>
                  </a:lnTo>
                  <a:cubicBezTo>
                    <a:pt x="5239" y="2947"/>
                    <a:pt x="5740" y="2045"/>
                    <a:pt x="5514" y="1193"/>
                  </a:cubicBezTo>
                  <a:cubicBezTo>
                    <a:pt x="5308" y="468"/>
                    <a:pt x="4656" y="0"/>
                    <a:pt x="39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1" name="Google Shape;2101;p31"/>
            <p:cNvSpPr/>
            <p:nvPr/>
          </p:nvSpPr>
          <p:spPr>
            <a:xfrm>
              <a:off x="5697142" y="4442353"/>
              <a:ext cx="120906" cy="87581"/>
            </a:xfrm>
            <a:custGeom>
              <a:avLst/>
              <a:gdLst/>
              <a:ahLst/>
              <a:cxnLst/>
              <a:rect l="l" t="t" r="r" b="b"/>
              <a:pathLst>
                <a:path w="5765" h="4176" extrusionOk="0">
                  <a:moveTo>
                    <a:pt x="4888" y="0"/>
                  </a:moveTo>
                  <a:lnTo>
                    <a:pt x="1354" y="978"/>
                  </a:lnTo>
                  <a:cubicBezTo>
                    <a:pt x="502" y="1228"/>
                    <a:pt x="0" y="2131"/>
                    <a:pt x="251" y="2983"/>
                  </a:cubicBezTo>
                  <a:cubicBezTo>
                    <a:pt x="437" y="3707"/>
                    <a:pt x="1085" y="4175"/>
                    <a:pt x="1785" y="4175"/>
                  </a:cubicBezTo>
                  <a:cubicBezTo>
                    <a:pt x="1932" y="4175"/>
                    <a:pt x="2082" y="4154"/>
                    <a:pt x="2231" y="4111"/>
                  </a:cubicBezTo>
                  <a:lnTo>
                    <a:pt x="5765" y="3108"/>
                  </a:lnTo>
                  <a:lnTo>
                    <a:pt x="4888"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2" name="Google Shape;2102;p31"/>
            <p:cNvSpPr/>
            <p:nvPr/>
          </p:nvSpPr>
          <p:spPr>
            <a:xfrm>
              <a:off x="3922616" y="2782946"/>
              <a:ext cx="114090" cy="114007"/>
            </a:xfrm>
            <a:custGeom>
              <a:avLst/>
              <a:gdLst/>
              <a:ahLst/>
              <a:cxnLst/>
              <a:rect l="l" t="t" r="r" b="b"/>
              <a:pathLst>
                <a:path w="5440" h="5436" extrusionOk="0">
                  <a:moveTo>
                    <a:pt x="3008" y="0"/>
                  </a:moveTo>
                  <a:lnTo>
                    <a:pt x="602" y="2732"/>
                  </a:lnTo>
                  <a:cubicBezTo>
                    <a:pt x="0" y="3409"/>
                    <a:pt x="76" y="4436"/>
                    <a:pt x="752" y="5038"/>
                  </a:cubicBezTo>
                  <a:cubicBezTo>
                    <a:pt x="1064" y="5303"/>
                    <a:pt x="1449" y="5435"/>
                    <a:pt x="1831" y="5435"/>
                  </a:cubicBezTo>
                  <a:cubicBezTo>
                    <a:pt x="2279" y="5435"/>
                    <a:pt x="2722" y="5253"/>
                    <a:pt x="3033" y="4887"/>
                  </a:cubicBezTo>
                  <a:lnTo>
                    <a:pt x="5439" y="2130"/>
                  </a:lnTo>
                  <a:lnTo>
                    <a:pt x="3008" y="0"/>
                  </a:ln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3" name="Google Shape;2103;p31"/>
            <p:cNvSpPr/>
            <p:nvPr/>
          </p:nvSpPr>
          <p:spPr>
            <a:xfrm>
              <a:off x="3985681" y="2713401"/>
              <a:ext cx="114090" cy="114237"/>
            </a:xfrm>
            <a:custGeom>
              <a:avLst/>
              <a:gdLst/>
              <a:ahLst/>
              <a:cxnLst/>
              <a:rect l="l" t="t" r="r" b="b"/>
              <a:pathLst>
                <a:path w="5440" h="5447" extrusionOk="0">
                  <a:moveTo>
                    <a:pt x="3619" y="1"/>
                  </a:moveTo>
                  <a:cubicBezTo>
                    <a:pt x="3168" y="1"/>
                    <a:pt x="2721" y="191"/>
                    <a:pt x="2407" y="559"/>
                  </a:cubicBezTo>
                  <a:lnTo>
                    <a:pt x="1" y="3316"/>
                  </a:lnTo>
                  <a:lnTo>
                    <a:pt x="2432" y="5446"/>
                  </a:lnTo>
                  <a:lnTo>
                    <a:pt x="4838" y="2689"/>
                  </a:lnTo>
                  <a:cubicBezTo>
                    <a:pt x="5440" y="2013"/>
                    <a:pt x="5364" y="985"/>
                    <a:pt x="4688" y="409"/>
                  </a:cubicBezTo>
                  <a:cubicBezTo>
                    <a:pt x="4379" y="134"/>
                    <a:pt x="3998" y="1"/>
                    <a:pt x="3619"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4" name="Google Shape;2104;p31"/>
            <p:cNvSpPr/>
            <p:nvPr/>
          </p:nvSpPr>
          <p:spPr>
            <a:xfrm>
              <a:off x="3136798" y="3469334"/>
              <a:ext cx="115663" cy="112056"/>
            </a:xfrm>
            <a:custGeom>
              <a:avLst/>
              <a:gdLst/>
              <a:ahLst/>
              <a:cxnLst/>
              <a:rect l="l" t="t" r="r" b="b"/>
              <a:pathLst>
                <a:path w="5515" h="5343" extrusionOk="0">
                  <a:moveTo>
                    <a:pt x="1783" y="1"/>
                  </a:moveTo>
                  <a:cubicBezTo>
                    <a:pt x="1362" y="1"/>
                    <a:pt x="943" y="164"/>
                    <a:pt x="627" y="480"/>
                  </a:cubicBezTo>
                  <a:cubicBezTo>
                    <a:pt x="1" y="1107"/>
                    <a:pt x="1" y="2134"/>
                    <a:pt x="627" y="2786"/>
                  </a:cubicBezTo>
                  <a:lnTo>
                    <a:pt x="3234" y="5342"/>
                  </a:lnTo>
                  <a:lnTo>
                    <a:pt x="5514" y="3037"/>
                  </a:lnTo>
                  <a:lnTo>
                    <a:pt x="2933" y="480"/>
                  </a:lnTo>
                  <a:cubicBezTo>
                    <a:pt x="2610" y="158"/>
                    <a:pt x="2195" y="1"/>
                    <a:pt x="1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5" name="Google Shape;2105;p31"/>
            <p:cNvSpPr/>
            <p:nvPr/>
          </p:nvSpPr>
          <p:spPr>
            <a:xfrm>
              <a:off x="3204602" y="3533007"/>
              <a:ext cx="115663" cy="112308"/>
            </a:xfrm>
            <a:custGeom>
              <a:avLst/>
              <a:gdLst/>
              <a:ahLst/>
              <a:cxnLst/>
              <a:rect l="l" t="t" r="r" b="b"/>
              <a:pathLst>
                <a:path w="5515" h="5355" extrusionOk="0">
                  <a:moveTo>
                    <a:pt x="2281" y="1"/>
                  </a:moveTo>
                  <a:lnTo>
                    <a:pt x="1" y="2306"/>
                  </a:lnTo>
                  <a:lnTo>
                    <a:pt x="2582" y="4888"/>
                  </a:lnTo>
                  <a:cubicBezTo>
                    <a:pt x="2905" y="5198"/>
                    <a:pt x="3320" y="5355"/>
                    <a:pt x="3732" y="5355"/>
                  </a:cubicBezTo>
                  <a:cubicBezTo>
                    <a:pt x="4153" y="5355"/>
                    <a:pt x="4572" y="5192"/>
                    <a:pt x="4888" y="4863"/>
                  </a:cubicBezTo>
                  <a:cubicBezTo>
                    <a:pt x="5514" y="4236"/>
                    <a:pt x="5514" y="3209"/>
                    <a:pt x="4888" y="2582"/>
                  </a:cubicBezTo>
                  <a:lnTo>
                    <a:pt x="2281" y="1"/>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6" name="Google Shape;2106;p31"/>
            <p:cNvSpPr/>
            <p:nvPr/>
          </p:nvSpPr>
          <p:spPr>
            <a:xfrm>
              <a:off x="4006716" y="2476496"/>
              <a:ext cx="59939" cy="59939"/>
            </a:xfrm>
            <a:custGeom>
              <a:avLst/>
              <a:gdLst/>
              <a:ahLst/>
              <a:cxnLst/>
              <a:rect l="l" t="t" r="r" b="b"/>
              <a:pathLst>
                <a:path w="2858" h="2858" fill="none" extrusionOk="0">
                  <a:moveTo>
                    <a:pt x="2858" y="1429"/>
                  </a:moveTo>
                  <a:cubicBezTo>
                    <a:pt x="2858" y="2206"/>
                    <a:pt x="2231" y="2858"/>
                    <a:pt x="1429" y="2858"/>
                  </a:cubicBezTo>
                  <a:cubicBezTo>
                    <a:pt x="652" y="2858"/>
                    <a:pt x="0" y="2206"/>
                    <a:pt x="0" y="1429"/>
                  </a:cubicBezTo>
                  <a:cubicBezTo>
                    <a:pt x="0" y="627"/>
                    <a:pt x="652" y="0"/>
                    <a:pt x="1429" y="0"/>
                  </a:cubicBezTo>
                  <a:cubicBezTo>
                    <a:pt x="2231" y="0"/>
                    <a:pt x="2858" y="627"/>
                    <a:pt x="2858" y="1429"/>
                  </a:cubicBezTo>
                  <a:close/>
                </a:path>
              </a:pathLst>
            </a:custGeom>
            <a:noFill/>
            <a:ln w="10650" cap="flat"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7" name="Google Shape;2107;p31"/>
            <p:cNvSpPr/>
            <p:nvPr/>
          </p:nvSpPr>
          <p:spPr>
            <a:xfrm>
              <a:off x="5496875" y="3064145"/>
              <a:ext cx="60464" cy="59939"/>
            </a:xfrm>
            <a:custGeom>
              <a:avLst/>
              <a:gdLst/>
              <a:ahLst/>
              <a:cxnLst/>
              <a:rect l="l" t="t" r="r" b="b"/>
              <a:pathLst>
                <a:path w="2883" h="2858" fill="none" extrusionOk="0">
                  <a:moveTo>
                    <a:pt x="2883" y="1429"/>
                  </a:moveTo>
                  <a:cubicBezTo>
                    <a:pt x="2883" y="2206"/>
                    <a:pt x="2231" y="2858"/>
                    <a:pt x="1429" y="2858"/>
                  </a:cubicBezTo>
                  <a:cubicBezTo>
                    <a:pt x="652" y="2858"/>
                    <a:pt x="0" y="2206"/>
                    <a:pt x="0" y="1429"/>
                  </a:cubicBezTo>
                  <a:cubicBezTo>
                    <a:pt x="0" y="627"/>
                    <a:pt x="652" y="1"/>
                    <a:pt x="1429" y="1"/>
                  </a:cubicBezTo>
                  <a:cubicBezTo>
                    <a:pt x="2231" y="1"/>
                    <a:pt x="2883" y="627"/>
                    <a:pt x="2883" y="1429"/>
                  </a:cubicBezTo>
                  <a:close/>
                </a:path>
              </a:pathLst>
            </a:custGeom>
            <a:noFill/>
            <a:ln w="10650" cap="flat"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8" name="Google Shape;2108;p31"/>
            <p:cNvSpPr/>
            <p:nvPr/>
          </p:nvSpPr>
          <p:spPr>
            <a:xfrm>
              <a:off x="5858504" y="4188460"/>
              <a:ext cx="59939" cy="59960"/>
            </a:xfrm>
            <a:custGeom>
              <a:avLst/>
              <a:gdLst/>
              <a:ahLst/>
              <a:cxnLst/>
              <a:rect l="l" t="t" r="r" b="b"/>
              <a:pathLst>
                <a:path w="2858" h="2859" fill="none" extrusionOk="0">
                  <a:moveTo>
                    <a:pt x="2858" y="1430"/>
                  </a:moveTo>
                  <a:cubicBezTo>
                    <a:pt x="2858" y="2206"/>
                    <a:pt x="2231" y="2858"/>
                    <a:pt x="1429" y="2858"/>
                  </a:cubicBezTo>
                  <a:cubicBezTo>
                    <a:pt x="652" y="2858"/>
                    <a:pt x="1" y="2206"/>
                    <a:pt x="1" y="1430"/>
                  </a:cubicBezTo>
                  <a:cubicBezTo>
                    <a:pt x="1" y="627"/>
                    <a:pt x="652" y="1"/>
                    <a:pt x="1429" y="1"/>
                  </a:cubicBezTo>
                  <a:cubicBezTo>
                    <a:pt x="2231" y="1"/>
                    <a:pt x="2858" y="627"/>
                    <a:pt x="2858" y="1430"/>
                  </a:cubicBezTo>
                  <a:close/>
                </a:path>
              </a:pathLst>
            </a:custGeom>
            <a:noFill/>
            <a:ln w="10650" cap="flat"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9" name="Google Shape;2109;p31"/>
            <p:cNvSpPr/>
            <p:nvPr/>
          </p:nvSpPr>
          <p:spPr>
            <a:xfrm>
              <a:off x="3648233" y="4325662"/>
              <a:ext cx="60464" cy="59939"/>
            </a:xfrm>
            <a:custGeom>
              <a:avLst/>
              <a:gdLst/>
              <a:ahLst/>
              <a:cxnLst/>
              <a:rect l="l" t="t" r="r" b="b"/>
              <a:pathLst>
                <a:path w="2883" h="2858" fill="none" extrusionOk="0">
                  <a:moveTo>
                    <a:pt x="2883" y="1429"/>
                  </a:moveTo>
                  <a:cubicBezTo>
                    <a:pt x="2883" y="2206"/>
                    <a:pt x="2231" y="2857"/>
                    <a:pt x="1454" y="2857"/>
                  </a:cubicBezTo>
                  <a:cubicBezTo>
                    <a:pt x="652" y="2857"/>
                    <a:pt x="1" y="2206"/>
                    <a:pt x="1" y="1429"/>
                  </a:cubicBezTo>
                  <a:cubicBezTo>
                    <a:pt x="1" y="627"/>
                    <a:pt x="652" y="0"/>
                    <a:pt x="1454" y="0"/>
                  </a:cubicBezTo>
                  <a:cubicBezTo>
                    <a:pt x="2231" y="0"/>
                    <a:pt x="2883" y="627"/>
                    <a:pt x="2883" y="1429"/>
                  </a:cubicBezTo>
                  <a:close/>
                </a:path>
              </a:pathLst>
            </a:custGeom>
            <a:noFill/>
            <a:ln w="10650" cap="flat" cmpd="sng">
              <a:solidFill>
                <a:srgbClr val="FFFFFF"/>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0" name="Google Shape;2110;p31"/>
            <p:cNvSpPr/>
            <p:nvPr/>
          </p:nvSpPr>
          <p:spPr>
            <a:xfrm>
              <a:off x="5281886" y="2666255"/>
              <a:ext cx="40498" cy="39953"/>
            </a:xfrm>
            <a:custGeom>
              <a:avLst/>
              <a:gdLst/>
              <a:ahLst/>
              <a:cxnLst/>
              <a:rect l="l" t="t" r="r" b="b"/>
              <a:pathLst>
                <a:path w="1931" h="1905" extrusionOk="0">
                  <a:moveTo>
                    <a:pt x="978" y="0"/>
                  </a:moveTo>
                  <a:cubicBezTo>
                    <a:pt x="427" y="0"/>
                    <a:pt x="1" y="426"/>
                    <a:pt x="1" y="952"/>
                  </a:cubicBezTo>
                  <a:cubicBezTo>
                    <a:pt x="1" y="1479"/>
                    <a:pt x="427" y="1905"/>
                    <a:pt x="978" y="1905"/>
                  </a:cubicBezTo>
                  <a:cubicBezTo>
                    <a:pt x="1505" y="1905"/>
                    <a:pt x="1931" y="1479"/>
                    <a:pt x="1931" y="952"/>
                  </a:cubicBezTo>
                  <a:cubicBezTo>
                    <a:pt x="1931" y="426"/>
                    <a:pt x="1505" y="0"/>
                    <a:pt x="97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1" name="Google Shape;2111;p31"/>
            <p:cNvSpPr/>
            <p:nvPr/>
          </p:nvSpPr>
          <p:spPr>
            <a:xfrm>
              <a:off x="4608040" y="2920127"/>
              <a:ext cx="39974" cy="40498"/>
            </a:xfrm>
            <a:custGeom>
              <a:avLst/>
              <a:gdLst/>
              <a:ahLst/>
              <a:cxnLst/>
              <a:rect l="l" t="t" r="r" b="b"/>
              <a:pathLst>
                <a:path w="1906" h="1931" extrusionOk="0">
                  <a:moveTo>
                    <a:pt x="953" y="0"/>
                  </a:moveTo>
                  <a:cubicBezTo>
                    <a:pt x="426" y="0"/>
                    <a:pt x="0" y="426"/>
                    <a:pt x="0" y="953"/>
                  </a:cubicBezTo>
                  <a:cubicBezTo>
                    <a:pt x="0" y="1504"/>
                    <a:pt x="426" y="1930"/>
                    <a:pt x="953" y="1930"/>
                  </a:cubicBezTo>
                  <a:cubicBezTo>
                    <a:pt x="1479" y="1930"/>
                    <a:pt x="1905" y="1504"/>
                    <a:pt x="1905" y="953"/>
                  </a:cubicBezTo>
                  <a:cubicBezTo>
                    <a:pt x="1905" y="426"/>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2" name="Google Shape;2112;p31"/>
            <p:cNvSpPr/>
            <p:nvPr/>
          </p:nvSpPr>
          <p:spPr>
            <a:xfrm>
              <a:off x="4139703" y="2911193"/>
              <a:ext cx="40498" cy="40498"/>
            </a:xfrm>
            <a:custGeom>
              <a:avLst/>
              <a:gdLst/>
              <a:ahLst/>
              <a:cxnLst/>
              <a:rect l="l" t="t" r="r" b="b"/>
              <a:pathLst>
                <a:path w="1931" h="1931" extrusionOk="0">
                  <a:moveTo>
                    <a:pt x="953" y="0"/>
                  </a:moveTo>
                  <a:cubicBezTo>
                    <a:pt x="426" y="0"/>
                    <a:pt x="0" y="451"/>
                    <a:pt x="0" y="978"/>
                  </a:cubicBezTo>
                  <a:cubicBezTo>
                    <a:pt x="0" y="1504"/>
                    <a:pt x="426" y="1930"/>
                    <a:pt x="953" y="1930"/>
                  </a:cubicBezTo>
                  <a:cubicBezTo>
                    <a:pt x="1479" y="1930"/>
                    <a:pt x="1930" y="1504"/>
                    <a:pt x="1930" y="978"/>
                  </a:cubicBezTo>
                  <a:cubicBezTo>
                    <a:pt x="1930" y="451"/>
                    <a:pt x="1479"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3" name="Google Shape;2113;p31"/>
            <p:cNvSpPr/>
            <p:nvPr/>
          </p:nvSpPr>
          <p:spPr>
            <a:xfrm>
              <a:off x="4509217" y="2228391"/>
              <a:ext cx="40498" cy="40498"/>
            </a:xfrm>
            <a:custGeom>
              <a:avLst/>
              <a:gdLst/>
              <a:ahLst/>
              <a:cxnLst/>
              <a:rect l="l" t="t" r="r" b="b"/>
              <a:pathLst>
                <a:path w="1931" h="1931" extrusionOk="0">
                  <a:moveTo>
                    <a:pt x="978" y="1"/>
                  </a:moveTo>
                  <a:cubicBezTo>
                    <a:pt x="452" y="1"/>
                    <a:pt x="0" y="427"/>
                    <a:pt x="0" y="953"/>
                  </a:cubicBezTo>
                  <a:cubicBezTo>
                    <a:pt x="0" y="1505"/>
                    <a:pt x="452" y="1931"/>
                    <a:pt x="978" y="1931"/>
                  </a:cubicBezTo>
                  <a:cubicBezTo>
                    <a:pt x="1504" y="1931"/>
                    <a:pt x="1930" y="1505"/>
                    <a:pt x="1930" y="953"/>
                  </a:cubicBezTo>
                  <a:cubicBezTo>
                    <a:pt x="1930" y="427"/>
                    <a:pt x="1504" y="1"/>
                    <a:pt x="97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4" name="Google Shape;2114;p31"/>
            <p:cNvSpPr/>
            <p:nvPr/>
          </p:nvSpPr>
          <p:spPr>
            <a:xfrm>
              <a:off x="5898457" y="3626565"/>
              <a:ext cx="40498" cy="40498"/>
            </a:xfrm>
            <a:custGeom>
              <a:avLst/>
              <a:gdLst/>
              <a:ahLst/>
              <a:cxnLst/>
              <a:rect l="l" t="t" r="r" b="b"/>
              <a:pathLst>
                <a:path w="1931" h="1931" extrusionOk="0">
                  <a:moveTo>
                    <a:pt x="953" y="1"/>
                  </a:moveTo>
                  <a:cubicBezTo>
                    <a:pt x="427" y="1"/>
                    <a:pt x="0" y="427"/>
                    <a:pt x="0" y="953"/>
                  </a:cubicBezTo>
                  <a:cubicBezTo>
                    <a:pt x="0" y="1480"/>
                    <a:pt x="427" y="1931"/>
                    <a:pt x="953" y="1931"/>
                  </a:cubicBezTo>
                  <a:cubicBezTo>
                    <a:pt x="1479" y="1931"/>
                    <a:pt x="1930" y="1480"/>
                    <a:pt x="1930" y="953"/>
                  </a:cubicBezTo>
                  <a:cubicBezTo>
                    <a:pt x="1930" y="427"/>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5" name="Google Shape;2115;p31"/>
            <p:cNvSpPr/>
            <p:nvPr/>
          </p:nvSpPr>
          <p:spPr>
            <a:xfrm>
              <a:off x="4307378" y="4189530"/>
              <a:ext cx="40498" cy="39953"/>
            </a:xfrm>
            <a:custGeom>
              <a:avLst/>
              <a:gdLst/>
              <a:ahLst/>
              <a:cxnLst/>
              <a:rect l="l" t="t" r="r" b="b"/>
              <a:pathLst>
                <a:path w="1931" h="1905" extrusionOk="0">
                  <a:moveTo>
                    <a:pt x="978" y="0"/>
                  </a:moveTo>
                  <a:cubicBezTo>
                    <a:pt x="426" y="0"/>
                    <a:pt x="0" y="426"/>
                    <a:pt x="0" y="952"/>
                  </a:cubicBezTo>
                  <a:cubicBezTo>
                    <a:pt x="0" y="1479"/>
                    <a:pt x="426" y="1905"/>
                    <a:pt x="978" y="1905"/>
                  </a:cubicBezTo>
                  <a:cubicBezTo>
                    <a:pt x="1504" y="1905"/>
                    <a:pt x="1930" y="1479"/>
                    <a:pt x="1930" y="952"/>
                  </a:cubicBezTo>
                  <a:cubicBezTo>
                    <a:pt x="1930" y="426"/>
                    <a:pt x="1504" y="0"/>
                    <a:pt x="97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6" name="Google Shape;2116;p31"/>
            <p:cNvSpPr/>
            <p:nvPr/>
          </p:nvSpPr>
          <p:spPr>
            <a:xfrm>
              <a:off x="3314980" y="3822637"/>
              <a:ext cx="40498" cy="40498"/>
            </a:xfrm>
            <a:custGeom>
              <a:avLst/>
              <a:gdLst/>
              <a:ahLst/>
              <a:cxnLst/>
              <a:rect l="l" t="t" r="r" b="b"/>
              <a:pathLst>
                <a:path w="1931" h="1931" extrusionOk="0">
                  <a:moveTo>
                    <a:pt x="953" y="0"/>
                  </a:moveTo>
                  <a:cubicBezTo>
                    <a:pt x="427" y="0"/>
                    <a:pt x="1" y="426"/>
                    <a:pt x="1" y="978"/>
                  </a:cubicBezTo>
                  <a:cubicBezTo>
                    <a:pt x="1" y="1504"/>
                    <a:pt x="427" y="1930"/>
                    <a:pt x="953" y="1930"/>
                  </a:cubicBezTo>
                  <a:cubicBezTo>
                    <a:pt x="1480" y="1930"/>
                    <a:pt x="1931" y="1504"/>
                    <a:pt x="1931" y="978"/>
                  </a:cubicBezTo>
                  <a:cubicBezTo>
                    <a:pt x="1931" y="426"/>
                    <a:pt x="1480" y="0"/>
                    <a:pt x="953"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7" name="Google Shape;2117;p31"/>
            <p:cNvSpPr/>
            <p:nvPr/>
          </p:nvSpPr>
          <p:spPr>
            <a:xfrm>
              <a:off x="3452707" y="4578486"/>
              <a:ext cx="40498" cy="40498"/>
            </a:xfrm>
            <a:custGeom>
              <a:avLst/>
              <a:gdLst/>
              <a:ahLst/>
              <a:cxnLst/>
              <a:rect l="l" t="t" r="r" b="b"/>
              <a:pathLst>
                <a:path w="1931" h="1931" extrusionOk="0">
                  <a:moveTo>
                    <a:pt x="953" y="1"/>
                  </a:moveTo>
                  <a:cubicBezTo>
                    <a:pt x="426" y="1"/>
                    <a:pt x="0" y="452"/>
                    <a:pt x="0" y="978"/>
                  </a:cubicBezTo>
                  <a:cubicBezTo>
                    <a:pt x="0" y="1504"/>
                    <a:pt x="426" y="1930"/>
                    <a:pt x="953" y="1930"/>
                  </a:cubicBezTo>
                  <a:cubicBezTo>
                    <a:pt x="1479" y="1930"/>
                    <a:pt x="1930" y="1504"/>
                    <a:pt x="1930" y="978"/>
                  </a:cubicBezTo>
                  <a:cubicBezTo>
                    <a:pt x="1930" y="452"/>
                    <a:pt x="1479"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8" name="Google Shape;2118;p31"/>
            <p:cNvSpPr/>
            <p:nvPr/>
          </p:nvSpPr>
          <p:spPr>
            <a:xfrm>
              <a:off x="5962591" y="4367712"/>
              <a:ext cx="40477" cy="40498"/>
            </a:xfrm>
            <a:custGeom>
              <a:avLst/>
              <a:gdLst/>
              <a:ahLst/>
              <a:cxnLst/>
              <a:rect l="l" t="t" r="r" b="b"/>
              <a:pathLst>
                <a:path w="1930" h="1931" extrusionOk="0">
                  <a:moveTo>
                    <a:pt x="978" y="0"/>
                  </a:moveTo>
                  <a:cubicBezTo>
                    <a:pt x="451" y="0"/>
                    <a:pt x="0" y="451"/>
                    <a:pt x="0" y="978"/>
                  </a:cubicBezTo>
                  <a:cubicBezTo>
                    <a:pt x="0" y="1504"/>
                    <a:pt x="451" y="1930"/>
                    <a:pt x="978" y="1930"/>
                  </a:cubicBezTo>
                  <a:cubicBezTo>
                    <a:pt x="1504" y="1930"/>
                    <a:pt x="1930" y="1504"/>
                    <a:pt x="1930" y="978"/>
                  </a:cubicBezTo>
                  <a:cubicBezTo>
                    <a:pt x="1930" y="451"/>
                    <a:pt x="1504" y="0"/>
                    <a:pt x="978"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119" name="Google Shape;2119;p31"/>
          <p:cNvSpPr txBox="1"/>
          <p:nvPr/>
        </p:nvSpPr>
        <p:spPr>
          <a:xfrm>
            <a:off x="332462" y="1358242"/>
            <a:ext cx="8609793" cy="397690"/>
          </a:xfrm>
          <a:prstGeom prst="rect">
            <a:avLst/>
          </a:prstGeom>
          <a:noFill/>
          <a:ln>
            <a:noFill/>
          </a:ln>
        </p:spPr>
        <p:txBody>
          <a:bodyPr spcFirstLastPara="1" wrap="square" lIns="91425" tIns="91425" rIns="91425" bIns="91425" anchor="ctr" anchorCtr="0">
            <a:noAutofit/>
          </a:bodyPr>
          <a:lstStyle/>
          <a:p>
            <a:pPr lvl="0" algn="ctr">
              <a:buSzPts val="1100"/>
            </a:pPr>
            <a:r>
              <a:rPr lang="en-US" sz="2400" b="1" dirty="0">
                <a:latin typeface="Fira Sans Extra Condensed"/>
                <a:ea typeface="Fira Sans Extra Condensed"/>
                <a:cs typeface="Fira Sans Extra Condensed"/>
                <a:sym typeface="Fira Sans Extra Condensed"/>
              </a:rPr>
              <a:t>Develop a machine learning model to predict heart failure probability </a:t>
            </a:r>
            <a:endParaRPr sz="2400" b="1" dirty="0">
              <a:solidFill>
                <a:srgbClr val="000000"/>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sp>
        <p:nvSpPr>
          <p:cNvPr id="2144" name="Google Shape;2144;p32"/>
          <p:cNvSpPr/>
          <p:nvPr/>
        </p:nvSpPr>
        <p:spPr>
          <a:xfrm flipH="1">
            <a:off x="-1" y="0"/>
            <a:ext cx="9143999" cy="5143499"/>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a:solidFill>
                  <a:schemeClr val="lt1"/>
                </a:solidFill>
                <a:latin typeface="Fira Sans Extra Condensed"/>
                <a:ea typeface="Fira Sans Extra Condensed"/>
                <a:cs typeface="Fira Sans Extra Condensed"/>
                <a:sym typeface="Fira Sans Extra Condensed"/>
              </a:rPr>
              <a:t>2. </a:t>
            </a:r>
            <a:r>
              <a:rPr lang="fr-FR" sz="4000" b="1" dirty="0" err="1">
                <a:solidFill>
                  <a:schemeClr val="lt1"/>
                </a:solidFill>
                <a:latin typeface="Fira Sans Extra Condensed"/>
                <a:ea typeface="Fira Sans Extra Condensed"/>
                <a:cs typeface="Fira Sans Extra Condensed"/>
                <a:sym typeface="Fira Sans Extra Condensed"/>
              </a:rPr>
              <a:t>Used</a:t>
            </a:r>
            <a:r>
              <a:rPr lang="fr-FR" sz="4000" b="1" dirty="0">
                <a:solidFill>
                  <a:schemeClr val="lt1"/>
                </a:solidFill>
                <a:latin typeface="Fira Sans Extra Condensed"/>
                <a:ea typeface="Fira Sans Extra Condensed"/>
                <a:cs typeface="Fira Sans Extra Condensed"/>
                <a:sym typeface="Fira Sans Extra Condensed"/>
              </a:rPr>
              <a:t> </a:t>
            </a:r>
            <a:r>
              <a:rPr lang="fr-FR" sz="4000" b="1" dirty="0" err="1">
                <a:solidFill>
                  <a:schemeClr val="lt1"/>
                </a:solidFill>
                <a:latin typeface="Fira Sans Extra Condensed"/>
                <a:ea typeface="Fira Sans Extra Condensed"/>
                <a:cs typeface="Fira Sans Extra Condensed"/>
                <a:sym typeface="Fira Sans Extra Condensed"/>
              </a:rPr>
              <a:t>Dataset</a:t>
            </a:r>
            <a:endParaRPr sz="40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119516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457200" y="511195"/>
            <a:ext cx="8229600" cy="572700"/>
          </a:xfrm>
          <a:prstGeom prst="rect">
            <a:avLst/>
          </a:prstGeom>
        </p:spPr>
        <p:txBody>
          <a:bodyPr spcFirstLastPara="1" wrap="square" lIns="91425" tIns="91425" rIns="91425" bIns="91425" anchor="t" anchorCtr="0">
            <a:noAutofit/>
          </a:bodyPr>
          <a:lstStyle/>
          <a:p>
            <a:pPr lvl="0"/>
            <a:r>
              <a:rPr lang="fr-FR" sz="1800" dirty="0" err="1"/>
              <a:t>Dataset</a:t>
            </a:r>
            <a:r>
              <a:rPr lang="fr-FR" sz="1800" dirty="0"/>
              <a:t> </a:t>
            </a:r>
            <a:r>
              <a:rPr lang="fr-FR" sz="1800" dirty="0" err="1"/>
              <a:t>found</a:t>
            </a:r>
            <a:r>
              <a:rPr lang="fr-FR" sz="1800" dirty="0"/>
              <a:t> on </a:t>
            </a:r>
            <a:r>
              <a:rPr lang="fr-FR" sz="1800" dirty="0">
                <a:hlinkClick r:id="rId3"/>
              </a:rPr>
              <a:t>www.kaggle.com</a:t>
            </a:r>
            <a:r>
              <a:rPr lang="fr-FR" sz="1800" dirty="0"/>
              <a:t> </a:t>
            </a:r>
            <a:r>
              <a:rPr lang="en-US" sz="1800" dirty="0"/>
              <a:t>That contains 12 features and can be used to predict mortality by heart failure</a:t>
            </a:r>
            <a:endParaRPr sz="1800" dirty="0"/>
          </a:p>
        </p:txBody>
      </p:sp>
      <p:grpSp>
        <p:nvGrpSpPr>
          <p:cNvPr id="575" name="Google Shape;575;p22"/>
          <p:cNvGrpSpPr/>
          <p:nvPr/>
        </p:nvGrpSpPr>
        <p:grpSpPr>
          <a:xfrm>
            <a:off x="508258" y="2884794"/>
            <a:ext cx="8127484" cy="1929846"/>
            <a:chOff x="510750" y="2977663"/>
            <a:chExt cx="8127484" cy="1929846"/>
          </a:xfrm>
        </p:grpSpPr>
        <p:sp>
          <p:nvSpPr>
            <p:cNvPr id="576" name="Google Shape;576;p22"/>
            <p:cNvSpPr/>
            <p:nvPr/>
          </p:nvSpPr>
          <p:spPr>
            <a:xfrm>
              <a:off x="510750" y="4558908"/>
              <a:ext cx="8127484" cy="348600"/>
            </a:xfrm>
            <a:custGeom>
              <a:avLst/>
              <a:gdLst/>
              <a:ahLst/>
              <a:cxnLst/>
              <a:rect l="l" t="t" r="r" b="b"/>
              <a:pathLst>
                <a:path w="36226" h="583" extrusionOk="0">
                  <a:moveTo>
                    <a:pt x="18111" y="1"/>
                  </a:moveTo>
                  <a:cubicBezTo>
                    <a:pt x="8109" y="1"/>
                    <a:pt x="0" y="129"/>
                    <a:pt x="0" y="292"/>
                  </a:cubicBezTo>
                  <a:cubicBezTo>
                    <a:pt x="0" y="450"/>
                    <a:pt x="8109" y="582"/>
                    <a:pt x="18111" y="582"/>
                  </a:cubicBezTo>
                  <a:cubicBezTo>
                    <a:pt x="28117" y="582"/>
                    <a:pt x="36226" y="450"/>
                    <a:pt x="36226" y="292"/>
                  </a:cubicBezTo>
                  <a:cubicBezTo>
                    <a:pt x="36226" y="129"/>
                    <a:pt x="28117" y="1"/>
                    <a:pt x="18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22"/>
            <p:cNvGrpSpPr/>
            <p:nvPr/>
          </p:nvGrpSpPr>
          <p:grpSpPr>
            <a:xfrm>
              <a:off x="7459822" y="3117839"/>
              <a:ext cx="613726" cy="1566758"/>
              <a:chOff x="6405073" y="2907776"/>
              <a:chExt cx="724502" cy="1849555"/>
            </a:xfrm>
          </p:grpSpPr>
          <p:sp>
            <p:nvSpPr>
              <p:cNvPr id="578" name="Google Shape;578;p22"/>
              <p:cNvSpPr/>
              <p:nvPr/>
            </p:nvSpPr>
            <p:spPr>
              <a:xfrm>
                <a:off x="6414427" y="3425531"/>
                <a:ext cx="698092" cy="727941"/>
              </a:xfrm>
              <a:custGeom>
                <a:avLst/>
                <a:gdLst/>
                <a:ahLst/>
                <a:cxnLst/>
                <a:rect l="l" t="t" r="r" b="b"/>
                <a:pathLst>
                  <a:path w="5075" h="5292" extrusionOk="0">
                    <a:moveTo>
                      <a:pt x="2010" y="0"/>
                    </a:moveTo>
                    <a:lnTo>
                      <a:pt x="2010" y="359"/>
                    </a:lnTo>
                    <a:cubicBezTo>
                      <a:pt x="1014" y="522"/>
                      <a:pt x="621" y="1120"/>
                      <a:pt x="621" y="2176"/>
                    </a:cubicBezTo>
                    <a:lnTo>
                      <a:pt x="1" y="5117"/>
                    </a:lnTo>
                    <a:lnTo>
                      <a:pt x="693" y="5292"/>
                    </a:lnTo>
                    <a:lnTo>
                      <a:pt x="1364" y="2048"/>
                    </a:lnTo>
                    <a:cubicBezTo>
                      <a:pt x="1364" y="1376"/>
                      <a:pt x="1582" y="1308"/>
                      <a:pt x="2097" y="1308"/>
                    </a:cubicBezTo>
                    <a:cubicBezTo>
                      <a:pt x="2211" y="1308"/>
                      <a:pt x="2340" y="1312"/>
                      <a:pt x="2484" y="1312"/>
                    </a:cubicBezTo>
                    <a:lnTo>
                      <a:pt x="2484" y="1321"/>
                    </a:lnTo>
                    <a:cubicBezTo>
                      <a:pt x="2659" y="1321"/>
                      <a:pt x="2815" y="1316"/>
                      <a:pt x="2953" y="1316"/>
                    </a:cubicBezTo>
                    <a:cubicBezTo>
                      <a:pt x="3472" y="1316"/>
                      <a:pt x="3728" y="1386"/>
                      <a:pt x="3728" y="2048"/>
                    </a:cubicBezTo>
                    <a:lnTo>
                      <a:pt x="4399" y="5292"/>
                    </a:lnTo>
                    <a:lnTo>
                      <a:pt x="5075" y="5117"/>
                    </a:lnTo>
                    <a:lnTo>
                      <a:pt x="4433" y="2176"/>
                    </a:lnTo>
                    <a:cubicBezTo>
                      <a:pt x="4433" y="1120"/>
                      <a:pt x="4079" y="522"/>
                      <a:pt x="3010" y="359"/>
                    </a:cubicBezTo>
                    <a:lnTo>
                      <a:pt x="3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6540290" y="3249736"/>
                <a:ext cx="454069" cy="185287"/>
              </a:xfrm>
              <a:custGeom>
                <a:avLst/>
                <a:gdLst/>
                <a:ahLst/>
                <a:cxnLst/>
                <a:rect l="l" t="t" r="r" b="b"/>
                <a:pathLst>
                  <a:path w="3301" h="1347" extrusionOk="0">
                    <a:moveTo>
                      <a:pt x="1638" y="0"/>
                    </a:moveTo>
                    <a:lnTo>
                      <a:pt x="1" y="573"/>
                    </a:lnTo>
                    <a:lnTo>
                      <a:pt x="159" y="1347"/>
                    </a:lnTo>
                    <a:lnTo>
                      <a:pt x="3300" y="1347"/>
                    </a:lnTo>
                    <a:lnTo>
                      <a:pt x="3279" y="86"/>
                    </a:lnTo>
                    <a:lnTo>
                      <a:pt x="163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6770144" y="4136273"/>
                <a:ext cx="163003" cy="581170"/>
              </a:xfrm>
              <a:custGeom>
                <a:avLst/>
                <a:gdLst/>
                <a:ahLst/>
                <a:cxnLst/>
                <a:rect l="l" t="t" r="r" b="b"/>
                <a:pathLst>
                  <a:path w="1185" h="4225" extrusionOk="0">
                    <a:moveTo>
                      <a:pt x="941" y="1"/>
                    </a:moveTo>
                    <a:lnTo>
                      <a:pt x="1" y="22"/>
                    </a:lnTo>
                    <a:cubicBezTo>
                      <a:pt x="74" y="1343"/>
                      <a:pt x="39" y="3660"/>
                      <a:pt x="39" y="3660"/>
                    </a:cubicBezTo>
                    <a:cubicBezTo>
                      <a:pt x="39" y="3660"/>
                      <a:pt x="207" y="4225"/>
                      <a:pt x="714" y="4225"/>
                    </a:cubicBezTo>
                    <a:cubicBezTo>
                      <a:pt x="751" y="4225"/>
                      <a:pt x="790" y="4222"/>
                      <a:pt x="830" y="4216"/>
                    </a:cubicBezTo>
                    <a:cubicBezTo>
                      <a:pt x="1185" y="4160"/>
                      <a:pt x="655" y="3634"/>
                      <a:pt x="655" y="3634"/>
                    </a:cubicBezTo>
                    <a:lnTo>
                      <a:pt x="9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6770419" y="4630231"/>
                <a:ext cx="183361" cy="127101"/>
              </a:xfrm>
              <a:custGeom>
                <a:avLst/>
                <a:gdLst/>
                <a:ahLst/>
                <a:cxnLst/>
                <a:rect l="l" t="t" r="r" b="b"/>
                <a:pathLst>
                  <a:path w="1333" h="924" extrusionOk="0">
                    <a:moveTo>
                      <a:pt x="623" y="0"/>
                    </a:moveTo>
                    <a:lnTo>
                      <a:pt x="623" y="0"/>
                    </a:lnTo>
                    <a:cubicBezTo>
                      <a:pt x="623" y="1"/>
                      <a:pt x="837" y="505"/>
                      <a:pt x="700" y="586"/>
                    </a:cubicBezTo>
                    <a:cubicBezTo>
                      <a:pt x="691" y="592"/>
                      <a:pt x="680" y="594"/>
                      <a:pt x="668" y="594"/>
                    </a:cubicBezTo>
                    <a:cubicBezTo>
                      <a:pt x="496" y="594"/>
                      <a:pt x="8" y="69"/>
                      <a:pt x="7" y="69"/>
                    </a:cubicBezTo>
                    <a:lnTo>
                      <a:pt x="7" y="69"/>
                    </a:lnTo>
                    <a:cubicBezTo>
                      <a:pt x="0" y="593"/>
                      <a:pt x="332" y="924"/>
                      <a:pt x="664" y="924"/>
                    </a:cubicBezTo>
                    <a:cubicBezTo>
                      <a:pt x="725" y="924"/>
                      <a:pt x="786" y="913"/>
                      <a:pt x="845" y="890"/>
                    </a:cubicBezTo>
                    <a:cubicBezTo>
                      <a:pt x="1332" y="697"/>
                      <a:pt x="623" y="1"/>
                      <a:pt x="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6590910" y="4136273"/>
                <a:ext cx="163553" cy="581170"/>
              </a:xfrm>
              <a:custGeom>
                <a:avLst/>
                <a:gdLst/>
                <a:ahLst/>
                <a:cxnLst/>
                <a:rect l="l" t="t" r="r" b="b"/>
                <a:pathLst>
                  <a:path w="1189" h="4225" extrusionOk="0">
                    <a:moveTo>
                      <a:pt x="244" y="1"/>
                    </a:moveTo>
                    <a:lnTo>
                      <a:pt x="534" y="3634"/>
                    </a:lnTo>
                    <a:cubicBezTo>
                      <a:pt x="534" y="3634"/>
                      <a:pt x="0" y="4160"/>
                      <a:pt x="355" y="4216"/>
                    </a:cubicBezTo>
                    <a:cubicBezTo>
                      <a:pt x="395" y="4222"/>
                      <a:pt x="434" y="4225"/>
                      <a:pt x="471" y="4225"/>
                    </a:cubicBezTo>
                    <a:cubicBezTo>
                      <a:pt x="979" y="4225"/>
                      <a:pt x="1150" y="3660"/>
                      <a:pt x="1150" y="3660"/>
                    </a:cubicBezTo>
                    <a:cubicBezTo>
                      <a:pt x="1150" y="3660"/>
                      <a:pt x="1112" y="1343"/>
                      <a:pt x="1188" y="22"/>
                    </a:cubicBez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6562711" y="4630231"/>
                <a:ext cx="182811" cy="127101"/>
              </a:xfrm>
              <a:custGeom>
                <a:avLst/>
                <a:gdLst/>
                <a:ahLst/>
                <a:cxnLst/>
                <a:rect l="l" t="t" r="r" b="b"/>
                <a:pathLst>
                  <a:path w="1329" h="924" extrusionOk="0">
                    <a:moveTo>
                      <a:pt x="705" y="0"/>
                    </a:moveTo>
                    <a:lnTo>
                      <a:pt x="705" y="0"/>
                    </a:lnTo>
                    <a:cubicBezTo>
                      <a:pt x="705" y="1"/>
                      <a:pt x="0" y="697"/>
                      <a:pt x="483" y="890"/>
                    </a:cubicBezTo>
                    <a:cubicBezTo>
                      <a:pt x="543" y="913"/>
                      <a:pt x="604" y="924"/>
                      <a:pt x="666" y="924"/>
                    </a:cubicBezTo>
                    <a:cubicBezTo>
                      <a:pt x="1000" y="924"/>
                      <a:pt x="1329" y="593"/>
                      <a:pt x="1325" y="69"/>
                    </a:cubicBezTo>
                    <a:lnTo>
                      <a:pt x="1325" y="69"/>
                    </a:lnTo>
                    <a:cubicBezTo>
                      <a:pt x="1325" y="69"/>
                      <a:pt x="837" y="594"/>
                      <a:pt x="661" y="594"/>
                    </a:cubicBezTo>
                    <a:cubicBezTo>
                      <a:pt x="648" y="594"/>
                      <a:pt x="637" y="592"/>
                      <a:pt x="628" y="586"/>
                    </a:cubicBezTo>
                    <a:cubicBezTo>
                      <a:pt x="496" y="505"/>
                      <a:pt x="705" y="1"/>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6488569" y="3784135"/>
                <a:ext cx="553384" cy="529312"/>
              </a:xfrm>
              <a:custGeom>
                <a:avLst/>
                <a:gdLst/>
                <a:ahLst/>
                <a:cxnLst/>
                <a:rect l="l" t="t" r="r" b="b"/>
                <a:pathLst>
                  <a:path w="4023" h="3848" extrusionOk="0">
                    <a:moveTo>
                      <a:pt x="2014" y="1"/>
                    </a:moveTo>
                    <a:cubicBezTo>
                      <a:pt x="736" y="1"/>
                      <a:pt x="0" y="3429"/>
                      <a:pt x="0" y="3429"/>
                    </a:cubicBezTo>
                    <a:cubicBezTo>
                      <a:pt x="0" y="3429"/>
                      <a:pt x="60" y="3848"/>
                      <a:pt x="2014" y="3848"/>
                    </a:cubicBezTo>
                    <a:cubicBezTo>
                      <a:pt x="3967" y="3848"/>
                      <a:pt x="4023" y="3429"/>
                      <a:pt x="4023" y="3429"/>
                    </a:cubicBezTo>
                    <a:cubicBezTo>
                      <a:pt x="4023" y="3429"/>
                      <a:pt x="3287" y="1"/>
                      <a:pt x="2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521444" y="2959222"/>
                <a:ext cx="484606" cy="497536"/>
              </a:xfrm>
              <a:custGeom>
                <a:avLst/>
                <a:gdLst/>
                <a:ahLst/>
                <a:cxnLst/>
                <a:rect l="l" t="t" r="r" b="b"/>
                <a:pathLst>
                  <a:path w="3523" h="3617" extrusionOk="0">
                    <a:moveTo>
                      <a:pt x="1762" y="1"/>
                    </a:moveTo>
                    <a:cubicBezTo>
                      <a:pt x="787" y="1"/>
                      <a:pt x="1" y="813"/>
                      <a:pt x="1" y="1809"/>
                    </a:cubicBezTo>
                    <a:cubicBezTo>
                      <a:pt x="1" y="2809"/>
                      <a:pt x="911" y="3617"/>
                      <a:pt x="1762" y="3617"/>
                    </a:cubicBezTo>
                    <a:cubicBezTo>
                      <a:pt x="2608" y="3617"/>
                      <a:pt x="3523" y="2809"/>
                      <a:pt x="3523" y="1809"/>
                    </a:cubicBezTo>
                    <a:cubicBezTo>
                      <a:pt x="3523" y="813"/>
                      <a:pt x="2732" y="1"/>
                      <a:pt x="1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6656111" y="3460745"/>
                <a:ext cx="208258" cy="100690"/>
              </a:xfrm>
              <a:custGeom>
                <a:avLst/>
                <a:gdLst/>
                <a:ahLst/>
                <a:cxnLst/>
                <a:rect l="l" t="t" r="r" b="b"/>
                <a:pathLst>
                  <a:path w="1514" h="732" extrusionOk="0">
                    <a:moveTo>
                      <a:pt x="139" y="1"/>
                    </a:moveTo>
                    <a:cubicBezTo>
                      <a:pt x="124" y="1"/>
                      <a:pt x="109" y="3"/>
                      <a:pt x="95" y="9"/>
                    </a:cubicBezTo>
                    <a:cubicBezTo>
                      <a:pt x="35" y="31"/>
                      <a:pt x="1" y="103"/>
                      <a:pt x="26" y="167"/>
                    </a:cubicBezTo>
                    <a:cubicBezTo>
                      <a:pt x="43" y="210"/>
                      <a:pt x="86" y="240"/>
                      <a:pt x="129" y="244"/>
                    </a:cubicBezTo>
                    <a:cubicBezTo>
                      <a:pt x="107" y="283"/>
                      <a:pt x="112" y="330"/>
                      <a:pt x="137" y="368"/>
                    </a:cubicBezTo>
                    <a:cubicBezTo>
                      <a:pt x="163" y="401"/>
                      <a:pt x="198" y="421"/>
                      <a:pt x="234" y="421"/>
                    </a:cubicBezTo>
                    <a:cubicBezTo>
                      <a:pt x="240" y="421"/>
                      <a:pt x="247" y="421"/>
                      <a:pt x="253" y="420"/>
                    </a:cubicBezTo>
                    <a:lnTo>
                      <a:pt x="253" y="420"/>
                    </a:lnTo>
                    <a:cubicBezTo>
                      <a:pt x="244" y="462"/>
                      <a:pt x="257" y="509"/>
                      <a:pt x="291" y="544"/>
                    </a:cubicBezTo>
                    <a:cubicBezTo>
                      <a:pt x="315" y="562"/>
                      <a:pt x="343" y="573"/>
                      <a:pt x="370" y="573"/>
                    </a:cubicBezTo>
                    <a:cubicBezTo>
                      <a:pt x="387" y="573"/>
                      <a:pt x="403" y="569"/>
                      <a:pt x="420" y="561"/>
                    </a:cubicBezTo>
                    <a:cubicBezTo>
                      <a:pt x="420" y="608"/>
                      <a:pt x="449" y="650"/>
                      <a:pt x="492" y="672"/>
                    </a:cubicBezTo>
                    <a:cubicBezTo>
                      <a:pt x="508" y="678"/>
                      <a:pt x="525" y="680"/>
                      <a:pt x="541" y="680"/>
                    </a:cubicBezTo>
                    <a:cubicBezTo>
                      <a:pt x="572" y="680"/>
                      <a:pt x="602" y="670"/>
                      <a:pt x="625" y="650"/>
                    </a:cubicBezTo>
                    <a:cubicBezTo>
                      <a:pt x="638" y="693"/>
                      <a:pt x="680" y="727"/>
                      <a:pt x="727" y="732"/>
                    </a:cubicBezTo>
                    <a:lnTo>
                      <a:pt x="736" y="732"/>
                    </a:lnTo>
                    <a:cubicBezTo>
                      <a:pt x="783" y="732"/>
                      <a:pt x="821" y="706"/>
                      <a:pt x="843" y="667"/>
                    </a:cubicBezTo>
                    <a:cubicBezTo>
                      <a:pt x="866" y="697"/>
                      <a:pt x="900" y="714"/>
                      <a:pt x="936" y="714"/>
                    </a:cubicBezTo>
                    <a:cubicBezTo>
                      <a:pt x="946" y="714"/>
                      <a:pt x="956" y="713"/>
                      <a:pt x="967" y="710"/>
                    </a:cubicBezTo>
                    <a:cubicBezTo>
                      <a:pt x="1014" y="697"/>
                      <a:pt x="1048" y="659"/>
                      <a:pt x="1056" y="616"/>
                    </a:cubicBezTo>
                    <a:cubicBezTo>
                      <a:pt x="1076" y="627"/>
                      <a:pt x="1099" y="633"/>
                      <a:pt x="1123" y="633"/>
                    </a:cubicBezTo>
                    <a:cubicBezTo>
                      <a:pt x="1146" y="633"/>
                      <a:pt x="1170" y="627"/>
                      <a:pt x="1189" y="612"/>
                    </a:cubicBezTo>
                    <a:cubicBezTo>
                      <a:pt x="1232" y="586"/>
                      <a:pt x="1249" y="539"/>
                      <a:pt x="1240" y="492"/>
                    </a:cubicBezTo>
                    <a:lnTo>
                      <a:pt x="1240" y="492"/>
                    </a:lnTo>
                    <a:cubicBezTo>
                      <a:pt x="1249" y="494"/>
                      <a:pt x="1259" y="495"/>
                      <a:pt x="1268" y="495"/>
                    </a:cubicBezTo>
                    <a:cubicBezTo>
                      <a:pt x="1305" y="495"/>
                      <a:pt x="1340" y="480"/>
                      <a:pt x="1364" y="449"/>
                    </a:cubicBezTo>
                    <a:cubicBezTo>
                      <a:pt x="1394" y="411"/>
                      <a:pt x="1398" y="364"/>
                      <a:pt x="1377" y="321"/>
                    </a:cubicBezTo>
                    <a:cubicBezTo>
                      <a:pt x="1424" y="321"/>
                      <a:pt x="1467" y="296"/>
                      <a:pt x="1484" y="249"/>
                    </a:cubicBezTo>
                    <a:cubicBezTo>
                      <a:pt x="1514" y="189"/>
                      <a:pt x="1484" y="116"/>
                      <a:pt x="1424" y="90"/>
                    </a:cubicBezTo>
                    <a:cubicBezTo>
                      <a:pt x="1407" y="84"/>
                      <a:pt x="1390" y="81"/>
                      <a:pt x="1374" y="81"/>
                    </a:cubicBezTo>
                    <a:cubicBezTo>
                      <a:pt x="1327" y="81"/>
                      <a:pt x="1284" y="106"/>
                      <a:pt x="1262" y="150"/>
                    </a:cubicBezTo>
                    <a:cubicBezTo>
                      <a:pt x="1249" y="184"/>
                      <a:pt x="1249" y="223"/>
                      <a:pt x="1262" y="253"/>
                    </a:cubicBezTo>
                    <a:cubicBezTo>
                      <a:pt x="1232" y="253"/>
                      <a:pt x="1197" y="270"/>
                      <a:pt x="1172" y="300"/>
                    </a:cubicBezTo>
                    <a:cubicBezTo>
                      <a:pt x="1150" y="326"/>
                      <a:pt x="1142" y="360"/>
                      <a:pt x="1150" y="394"/>
                    </a:cubicBezTo>
                    <a:cubicBezTo>
                      <a:pt x="1140" y="391"/>
                      <a:pt x="1129" y="390"/>
                      <a:pt x="1118" y="390"/>
                    </a:cubicBezTo>
                    <a:cubicBezTo>
                      <a:pt x="1095" y="390"/>
                      <a:pt x="1073" y="396"/>
                      <a:pt x="1052" y="411"/>
                    </a:cubicBezTo>
                    <a:cubicBezTo>
                      <a:pt x="1026" y="428"/>
                      <a:pt x="1009" y="458"/>
                      <a:pt x="1001" y="492"/>
                    </a:cubicBezTo>
                    <a:cubicBezTo>
                      <a:pt x="982" y="480"/>
                      <a:pt x="959" y="472"/>
                      <a:pt x="934" y="472"/>
                    </a:cubicBezTo>
                    <a:cubicBezTo>
                      <a:pt x="925" y="472"/>
                      <a:pt x="916" y="473"/>
                      <a:pt x="907" y="475"/>
                    </a:cubicBezTo>
                    <a:cubicBezTo>
                      <a:pt x="877" y="484"/>
                      <a:pt x="847" y="505"/>
                      <a:pt x="834" y="535"/>
                    </a:cubicBezTo>
                    <a:cubicBezTo>
                      <a:pt x="813" y="509"/>
                      <a:pt x="783" y="492"/>
                      <a:pt x="744" y="488"/>
                    </a:cubicBezTo>
                    <a:cubicBezTo>
                      <a:pt x="740" y="487"/>
                      <a:pt x="736" y="487"/>
                      <a:pt x="731" y="487"/>
                    </a:cubicBezTo>
                    <a:cubicBezTo>
                      <a:pt x="703" y="487"/>
                      <a:pt x="677" y="499"/>
                      <a:pt x="655" y="518"/>
                    </a:cubicBezTo>
                    <a:cubicBezTo>
                      <a:pt x="646" y="488"/>
                      <a:pt x="620" y="462"/>
                      <a:pt x="591" y="449"/>
                    </a:cubicBezTo>
                    <a:cubicBezTo>
                      <a:pt x="573" y="443"/>
                      <a:pt x="556" y="440"/>
                      <a:pt x="540" y="440"/>
                    </a:cubicBezTo>
                    <a:cubicBezTo>
                      <a:pt x="523" y="440"/>
                      <a:pt x="507" y="443"/>
                      <a:pt x="492" y="449"/>
                    </a:cubicBezTo>
                    <a:cubicBezTo>
                      <a:pt x="492" y="415"/>
                      <a:pt x="479" y="381"/>
                      <a:pt x="454" y="360"/>
                    </a:cubicBezTo>
                    <a:cubicBezTo>
                      <a:pt x="429" y="338"/>
                      <a:pt x="401" y="329"/>
                      <a:pt x="372" y="329"/>
                    </a:cubicBezTo>
                    <a:cubicBezTo>
                      <a:pt x="367" y="329"/>
                      <a:pt x="361" y="329"/>
                      <a:pt x="355" y="330"/>
                    </a:cubicBezTo>
                    <a:cubicBezTo>
                      <a:pt x="364" y="296"/>
                      <a:pt x="360" y="261"/>
                      <a:pt x="338" y="232"/>
                    </a:cubicBezTo>
                    <a:cubicBezTo>
                      <a:pt x="317" y="202"/>
                      <a:pt x="283" y="180"/>
                      <a:pt x="249" y="180"/>
                    </a:cubicBezTo>
                    <a:cubicBezTo>
                      <a:pt x="261" y="150"/>
                      <a:pt x="266" y="112"/>
                      <a:pt x="253" y="82"/>
                    </a:cubicBezTo>
                    <a:cubicBezTo>
                      <a:pt x="236" y="32"/>
                      <a:pt x="189" y="1"/>
                      <a:pt x="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6405073" y="4056630"/>
                <a:ext cx="145396" cy="55710"/>
              </a:xfrm>
              <a:custGeom>
                <a:avLst/>
                <a:gdLst/>
                <a:ahLst/>
                <a:cxnLst/>
                <a:rect l="l" t="t" r="r" b="b"/>
                <a:pathLst>
                  <a:path w="1057" h="405" extrusionOk="0">
                    <a:moveTo>
                      <a:pt x="131" y="1"/>
                    </a:moveTo>
                    <a:cubicBezTo>
                      <a:pt x="76" y="1"/>
                      <a:pt x="25" y="41"/>
                      <a:pt x="13" y="97"/>
                    </a:cubicBezTo>
                    <a:cubicBezTo>
                      <a:pt x="0" y="165"/>
                      <a:pt x="43" y="229"/>
                      <a:pt x="107" y="242"/>
                    </a:cubicBezTo>
                    <a:cubicBezTo>
                      <a:pt x="116" y="244"/>
                      <a:pt x="125" y="245"/>
                      <a:pt x="133" y="245"/>
                    </a:cubicBezTo>
                    <a:cubicBezTo>
                      <a:pt x="165" y="245"/>
                      <a:pt x="195" y="232"/>
                      <a:pt x="218" y="208"/>
                    </a:cubicBezTo>
                    <a:cubicBezTo>
                      <a:pt x="231" y="247"/>
                      <a:pt x="265" y="272"/>
                      <a:pt x="304" y="281"/>
                    </a:cubicBezTo>
                    <a:cubicBezTo>
                      <a:pt x="313" y="283"/>
                      <a:pt x="321" y="283"/>
                      <a:pt x="330" y="283"/>
                    </a:cubicBezTo>
                    <a:cubicBezTo>
                      <a:pt x="363" y="283"/>
                      <a:pt x="395" y="270"/>
                      <a:pt x="415" y="247"/>
                    </a:cubicBezTo>
                    <a:cubicBezTo>
                      <a:pt x="432" y="285"/>
                      <a:pt x="462" y="315"/>
                      <a:pt x="505" y="324"/>
                    </a:cubicBezTo>
                    <a:cubicBezTo>
                      <a:pt x="510" y="324"/>
                      <a:pt x="515" y="324"/>
                      <a:pt x="520" y="324"/>
                    </a:cubicBezTo>
                    <a:cubicBezTo>
                      <a:pt x="554" y="324"/>
                      <a:pt x="590" y="312"/>
                      <a:pt x="616" y="289"/>
                    </a:cubicBezTo>
                    <a:cubicBezTo>
                      <a:pt x="629" y="324"/>
                      <a:pt x="663" y="353"/>
                      <a:pt x="701" y="362"/>
                    </a:cubicBezTo>
                    <a:cubicBezTo>
                      <a:pt x="710" y="364"/>
                      <a:pt x="719" y="365"/>
                      <a:pt x="727" y="365"/>
                    </a:cubicBezTo>
                    <a:cubicBezTo>
                      <a:pt x="760" y="365"/>
                      <a:pt x="789" y="352"/>
                      <a:pt x="813" y="328"/>
                    </a:cubicBezTo>
                    <a:cubicBezTo>
                      <a:pt x="825" y="366"/>
                      <a:pt x="860" y="392"/>
                      <a:pt x="902" y="400"/>
                    </a:cubicBezTo>
                    <a:cubicBezTo>
                      <a:pt x="911" y="405"/>
                      <a:pt x="915" y="405"/>
                      <a:pt x="924" y="405"/>
                    </a:cubicBezTo>
                    <a:cubicBezTo>
                      <a:pt x="984" y="405"/>
                      <a:pt x="1031" y="362"/>
                      <a:pt x="1043" y="306"/>
                    </a:cubicBezTo>
                    <a:cubicBezTo>
                      <a:pt x="1056" y="242"/>
                      <a:pt x="1013" y="178"/>
                      <a:pt x="949" y="161"/>
                    </a:cubicBezTo>
                    <a:cubicBezTo>
                      <a:pt x="944" y="161"/>
                      <a:pt x="939" y="160"/>
                      <a:pt x="933" y="160"/>
                    </a:cubicBezTo>
                    <a:cubicBezTo>
                      <a:pt x="897" y="160"/>
                      <a:pt x="864" y="173"/>
                      <a:pt x="838" y="195"/>
                    </a:cubicBezTo>
                    <a:cubicBezTo>
                      <a:pt x="825" y="161"/>
                      <a:pt x="791" y="131"/>
                      <a:pt x="748" y="123"/>
                    </a:cubicBezTo>
                    <a:cubicBezTo>
                      <a:pt x="741" y="121"/>
                      <a:pt x="733" y="120"/>
                      <a:pt x="725" y="120"/>
                    </a:cubicBezTo>
                    <a:cubicBezTo>
                      <a:pt x="693" y="120"/>
                      <a:pt x="662" y="133"/>
                      <a:pt x="642" y="157"/>
                    </a:cubicBezTo>
                    <a:cubicBezTo>
                      <a:pt x="625" y="118"/>
                      <a:pt x="595" y="93"/>
                      <a:pt x="552" y="84"/>
                    </a:cubicBezTo>
                    <a:cubicBezTo>
                      <a:pt x="543" y="82"/>
                      <a:pt x="535" y="82"/>
                      <a:pt x="526" y="82"/>
                    </a:cubicBezTo>
                    <a:cubicBezTo>
                      <a:pt x="494" y="82"/>
                      <a:pt x="465" y="95"/>
                      <a:pt x="441" y="118"/>
                    </a:cubicBezTo>
                    <a:cubicBezTo>
                      <a:pt x="428" y="80"/>
                      <a:pt x="394" y="50"/>
                      <a:pt x="355" y="41"/>
                    </a:cubicBezTo>
                    <a:cubicBezTo>
                      <a:pt x="350" y="41"/>
                      <a:pt x="344" y="41"/>
                      <a:pt x="339" y="41"/>
                    </a:cubicBezTo>
                    <a:cubicBezTo>
                      <a:pt x="302" y="41"/>
                      <a:pt x="266" y="53"/>
                      <a:pt x="244" y="76"/>
                    </a:cubicBezTo>
                    <a:cubicBezTo>
                      <a:pt x="227" y="41"/>
                      <a:pt x="197" y="11"/>
                      <a:pt x="154" y="3"/>
                    </a:cubicBezTo>
                    <a:cubicBezTo>
                      <a:pt x="147" y="1"/>
                      <a:pt x="139" y="1"/>
                      <a:pt x="1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7023658" y="4069147"/>
                <a:ext cx="105917" cy="137555"/>
              </a:xfrm>
              <a:custGeom>
                <a:avLst/>
                <a:gdLst/>
                <a:ahLst/>
                <a:cxnLst/>
                <a:rect l="l" t="t" r="r" b="b"/>
                <a:pathLst>
                  <a:path w="770" h="1000" extrusionOk="0">
                    <a:moveTo>
                      <a:pt x="338" y="0"/>
                    </a:moveTo>
                    <a:cubicBezTo>
                      <a:pt x="312" y="0"/>
                      <a:pt x="287" y="3"/>
                      <a:pt x="261" y="10"/>
                    </a:cubicBezTo>
                    <a:cubicBezTo>
                      <a:pt x="98" y="49"/>
                      <a:pt x="0" y="215"/>
                      <a:pt x="39" y="378"/>
                    </a:cubicBezTo>
                    <a:lnTo>
                      <a:pt x="137" y="771"/>
                    </a:lnTo>
                    <a:cubicBezTo>
                      <a:pt x="173" y="908"/>
                      <a:pt x="297" y="999"/>
                      <a:pt x="432" y="999"/>
                    </a:cubicBezTo>
                    <a:cubicBezTo>
                      <a:pt x="457" y="999"/>
                      <a:pt x="483" y="996"/>
                      <a:pt x="509" y="989"/>
                    </a:cubicBezTo>
                    <a:cubicBezTo>
                      <a:pt x="671" y="951"/>
                      <a:pt x="770" y="784"/>
                      <a:pt x="727" y="621"/>
                    </a:cubicBezTo>
                    <a:lnTo>
                      <a:pt x="628" y="228"/>
                    </a:lnTo>
                    <a:cubicBezTo>
                      <a:pt x="596" y="92"/>
                      <a:pt x="473" y="0"/>
                      <a:pt x="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6484442" y="3483716"/>
                <a:ext cx="559849" cy="461084"/>
              </a:xfrm>
              <a:custGeom>
                <a:avLst/>
                <a:gdLst/>
                <a:ahLst/>
                <a:cxnLst/>
                <a:rect l="l" t="t" r="r" b="b"/>
                <a:pathLst>
                  <a:path w="4070" h="3352" extrusionOk="0">
                    <a:moveTo>
                      <a:pt x="1210" y="0"/>
                    </a:moveTo>
                    <a:cubicBezTo>
                      <a:pt x="1210" y="0"/>
                      <a:pt x="389" y="171"/>
                      <a:pt x="201" y="936"/>
                    </a:cubicBezTo>
                    <a:cubicBezTo>
                      <a:pt x="73" y="1454"/>
                      <a:pt x="1" y="2125"/>
                      <a:pt x="1" y="2125"/>
                    </a:cubicBezTo>
                    <a:lnTo>
                      <a:pt x="851" y="2168"/>
                    </a:lnTo>
                    <a:lnTo>
                      <a:pt x="855" y="3352"/>
                    </a:lnTo>
                    <a:lnTo>
                      <a:pt x="3219" y="3352"/>
                    </a:lnTo>
                    <a:lnTo>
                      <a:pt x="3219" y="2168"/>
                    </a:lnTo>
                    <a:lnTo>
                      <a:pt x="4070" y="2138"/>
                    </a:lnTo>
                    <a:cubicBezTo>
                      <a:pt x="4070" y="2138"/>
                      <a:pt x="3997" y="1454"/>
                      <a:pt x="3869" y="936"/>
                    </a:cubicBezTo>
                    <a:cubicBezTo>
                      <a:pt x="3681" y="171"/>
                      <a:pt x="2864" y="0"/>
                      <a:pt x="2864" y="0"/>
                    </a:cubicBezTo>
                    <a:cubicBezTo>
                      <a:pt x="2864" y="0"/>
                      <a:pt x="2728" y="714"/>
                      <a:pt x="2035" y="727"/>
                    </a:cubicBezTo>
                    <a:cubicBezTo>
                      <a:pt x="1347" y="714"/>
                      <a:pt x="1210" y="0"/>
                      <a:pt x="1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6490357" y="2907776"/>
                <a:ext cx="607443" cy="542517"/>
              </a:xfrm>
              <a:custGeom>
                <a:avLst/>
                <a:gdLst/>
                <a:ahLst/>
                <a:cxnLst/>
                <a:rect l="l" t="t" r="r" b="b"/>
                <a:pathLst>
                  <a:path w="4416" h="3944" extrusionOk="0">
                    <a:moveTo>
                      <a:pt x="2261" y="1"/>
                    </a:moveTo>
                    <a:cubicBezTo>
                      <a:pt x="1538" y="1"/>
                      <a:pt x="1312" y="460"/>
                      <a:pt x="1312" y="460"/>
                    </a:cubicBezTo>
                    <a:cubicBezTo>
                      <a:pt x="1312" y="460"/>
                      <a:pt x="1278" y="451"/>
                      <a:pt x="1220" y="451"/>
                    </a:cubicBezTo>
                    <a:cubicBezTo>
                      <a:pt x="1041" y="451"/>
                      <a:pt x="639" y="544"/>
                      <a:pt x="364" y="1311"/>
                    </a:cubicBezTo>
                    <a:cubicBezTo>
                      <a:pt x="0" y="2324"/>
                      <a:pt x="304" y="3944"/>
                      <a:pt x="304" y="3944"/>
                    </a:cubicBezTo>
                    <a:lnTo>
                      <a:pt x="624" y="3944"/>
                    </a:lnTo>
                    <a:cubicBezTo>
                      <a:pt x="624" y="3944"/>
                      <a:pt x="564" y="3273"/>
                      <a:pt x="667" y="2281"/>
                    </a:cubicBezTo>
                    <a:cubicBezTo>
                      <a:pt x="723" y="1751"/>
                      <a:pt x="1052" y="1311"/>
                      <a:pt x="1052" y="1311"/>
                    </a:cubicBezTo>
                    <a:cubicBezTo>
                      <a:pt x="1052" y="1311"/>
                      <a:pt x="1441" y="1674"/>
                      <a:pt x="2569" y="1815"/>
                    </a:cubicBezTo>
                    <a:cubicBezTo>
                      <a:pt x="3014" y="1871"/>
                      <a:pt x="3420" y="2037"/>
                      <a:pt x="3522" y="2525"/>
                    </a:cubicBezTo>
                    <a:cubicBezTo>
                      <a:pt x="3604" y="2909"/>
                      <a:pt x="3561" y="3653"/>
                      <a:pt x="3492" y="3944"/>
                    </a:cubicBezTo>
                    <a:lnTo>
                      <a:pt x="3809" y="3944"/>
                    </a:lnTo>
                    <a:cubicBezTo>
                      <a:pt x="4416" y="1503"/>
                      <a:pt x="3125" y="45"/>
                      <a:pt x="2347" y="3"/>
                    </a:cubicBezTo>
                    <a:cubicBezTo>
                      <a:pt x="2317" y="1"/>
                      <a:pt x="2289" y="1"/>
                      <a:pt x="226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22"/>
            <p:cNvGrpSpPr/>
            <p:nvPr/>
          </p:nvGrpSpPr>
          <p:grpSpPr>
            <a:xfrm>
              <a:off x="5668066" y="3023806"/>
              <a:ext cx="655674" cy="1660559"/>
              <a:chOff x="5238469" y="2796770"/>
              <a:chExt cx="774022" cy="1960286"/>
            </a:xfrm>
          </p:grpSpPr>
          <p:sp>
            <p:nvSpPr>
              <p:cNvPr id="592" name="Google Shape;592;p22"/>
              <p:cNvSpPr/>
              <p:nvPr/>
            </p:nvSpPr>
            <p:spPr>
              <a:xfrm>
                <a:off x="5398446" y="3138592"/>
                <a:ext cx="479379" cy="298219"/>
              </a:xfrm>
              <a:custGeom>
                <a:avLst/>
                <a:gdLst/>
                <a:ahLst/>
                <a:cxnLst/>
                <a:rect l="l" t="t" r="r" b="b"/>
                <a:pathLst>
                  <a:path w="3485" h="2168" extrusionOk="0">
                    <a:moveTo>
                      <a:pt x="1753" y="0"/>
                    </a:moveTo>
                    <a:lnTo>
                      <a:pt x="18" y="86"/>
                    </a:lnTo>
                    <a:lnTo>
                      <a:pt x="1" y="2167"/>
                    </a:lnTo>
                    <a:lnTo>
                      <a:pt x="3318" y="2167"/>
                    </a:lnTo>
                    <a:lnTo>
                      <a:pt x="3484" y="603"/>
                    </a:lnTo>
                    <a:lnTo>
                      <a:pt x="1753" y="0"/>
                    </a:lnTo>
                    <a:close/>
                  </a:path>
                </a:pathLst>
              </a:custGeom>
              <a:solidFill>
                <a:srgbClr val="6E4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5256214" y="3346712"/>
                <a:ext cx="737432" cy="772784"/>
              </a:xfrm>
              <a:custGeom>
                <a:avLst/>
                <a:gdLst/>
                <a:ahLst/>
                <a:cxnLst/>
                <a:rect l="l" t="t" r="r" b="b"/>
                <a:pathLst>
                  <a:path w="5361" h="5618" extrusionOk="0">
                    <a:moveTo>
                      <a:pt x="2167" y="0"/>
                    </a:moveTo>
                    <a:lnTo>
                      <a:pt x="2167" y="407"/>
                    </a:lnTo>
                    <a:cubicBezTo>
                      <a:pt x="1099" y="577"/>
                      <a:pt x="671" y="1210"/>
                      <a:pt x="671" y="2330"/>
                    </a:cubicBezTo>
                    <a:lnTo>
                      <a:pt x="0" y="5433"/>
                    </a:lnTo>
                    <a:lnTo>
                      <a:pt x="727" y="5617"/>
                    </a:lnTo>
                    <a:lnTo>
                      <a:pt x="1428" y="2193"/>
                    </a:lnTo>
                    <a:cubicBezTo>
                      <a:pt x="1428" y="1773"/>
                      <a:pt x="1706" y="1664"/>
                      <a:pt x="1992" y="1664"/>
                    </a:cubicBezTo>
                    <a:cubicBezTo>
                      <a:pt x="2297" y="1664"/>
                      <a:pt x="2612" y="1787"/>
                      <a:pt x="2612" y="1787"/>
                    </a:cubicBezTo>
                    <a:cubicBezTo>
                      <a:pt x="3070" y="1787"/>
                      <a:pt x="3406" y="1658"/>
                      <a:pt x="3623" y="1658"/>
                    </a:cubicBezTo>
                    <a:cubicBezTo>
                      <a:pt x="3825" y="1658"/>
                      <a:pt x="3924" y="1768"/>
                      <a:pt x="3924" y="2193"/>
                    </a:cubicBezTo>
                    <a:lnTo>
                      <a:pt x="4629" y="5617"/>
                    </a:lnTo>
                    <a:lnTo>
                      <a:pt x="5360" y="5433"/>
                    </a:lnTo>
                    <a:lnTo>
                      <a:pt x="4706" y="2330"/>
                    </a:lnTo>
                    <a:cubicBezTo>
                      <a:pt x="4706" y="1210"/>
                      <a:pt x="4305" y="577"/>
                      <a:pt x="3236" y="407"/>
                    </a:cubicBezTo>
                    <a:lnTo>
                      <a:pt x="32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5629538" y="4101610"/>
                <a:ext cx="172356" cy="613633"/>
              </a:xfrm>
              <a:custGeom>
                <a:avLst/>
                <a:gdLst/>
                <a:ahLst/>
                <a:cxnLst/>
                <a:rect l="l" t="t" r="r" b="b"/>
                <a:pathLst>
                  <a:path w="1253" h="4461" extrusionOk="0">
                    <a:moveTo>
                      <a:pt x="996" y="1"/>
                    </a:moveTo>
                    <a:lnTo>
                      <a:pt x="0" y="22"/>
                    </a:lnTo>
                    <a:cubicBezTo>
                      <a:pt x="77" y="1420"/>
                      <a:pt x="43" y="3865"/>
                      <a:pt x="43" y="3865"/>
                    </a:cubicBezTo>
                    <a:cubicBezTo>
                      <a:pt x="43" y="3865"/>
                      <a:pt x="217" y="4461"/>
                      <a:pt x="751" y="4461"/>
                    </a:cubicBezTo>
                    <a:cubicBezTo>
                      <a:pt x="791" y="4461"/>
                      <a:pt x="833" y="4458"/>
                      <a:pt x="877" y="4450"/>
                    </a:cubicBezTo>
                    <a:cubicBezTo>
                      <a:pt x="1253" y="4391"/>
                      <a:pt x="693" y="3839"/>
                      <a:pt x="693" y="3839"/>
                    </a:cubicBezTo>
                    <a:lnTo>
                      <a:pt x="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5630363" y="4623216"/>
                <a:ext cx="193265" cy="133841"/>
              </a:xfrm>
              <a:custGeom>
                <a:avLst/>
                <a:gdLst/>
                <a:ahLst/>
                <a:cxnLst/>
                <a:rect l="l" t="t" r="r" b="b"/>
                <a:pathLst>
                  <a:path w="1405" h="973" extrusionOk="0">
                    <a:moveTo>
                      <a:pt x="657" y="0"/>
                    </a:moveTo>
                    <a:cubicBezTo>
                      <a:pt x="657" y="0"/>
                      <a:pt x="879" y="530"/>
                      <a:pt x="738" y="620"/>
                    </a:cubicBezTo>
                    <a:cubicBezTo>
                      <a:pt x="729" y="626"/>
                      <a:pt x="718" y="629"/>
                      <a:pt x="705" y="629"/>
                    </a:cubicBezTo>
                    <a:cubicBezTo>
                      <a:pt x="522" y="629"/>
                      <a:pt x="7" y="73"/>
                      <a:pt x="7" y="73"/>
                    </a:cubicBezTo>
                    <a:lnTo>
                      <a:pt x="7" y="73"/>
                    </a:lnTo>
                    <a:cubicBezTo>
                      <a:pt x="0" y="625"/>
                      <a:pt x="346" y="973"/>
                      <a:pt x="698" y="973"/>
                    </a:cubicBezTo>
                    <a:cubicBezTo>
                      <a:pt x="763" y="973"/>
                      <a:pt x="829" y="961"/>
                      <a:pt x="892" y="936"/>
                    </a:cubicBezTo>
                    <a:cubicBezTo>
                      <a:pt x="1405" y="735"/>
                      <a:pt x="657" y="0"/>
                      <a:pt x="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5440262" y="4101610"/>
                <a:ext cx="172356" cy="613633"/>
              </a:xfrm>
              <a:custGeom>
                <a:avLst/>
                <a:gdLst/>
                <a:ahLst/>
                <a:cxnLst/>
                <a:rect l="l" t="t" r="r" b="b"/>
                <a:pathLst>
                  <a:path w="1253" h="4461" extrusionOk="0">
                    <a:moveTo>
                      <a:pt x="257" y="1"/>
                    </a:moveTo>
                    <a:lnTo>
                      <a:pt x="564" y="3839"/>
                    </a:lnTo>
                    <a:cubicBezTo>
                      <a:pt x="564" y="3839"/>
                      <a:pt x="0" y="4391"/>
                      <a:pt x="376" y="4450"/>
                    </a:cubicBezTo>
                    <a:cubicBezTo>
                      <a:pt x="420" y="4458"/>
                      <a:pt x="462" y="4461"/>
                      <a:pt x="502" y="4461"/>
                    </a:cubicBezTo>
                    <a:cubicBezTo>
                      <a:pt x="1036" y="4461"/>
                      <a:pt x="1214" y="3865"/>
                      <a:pt x="1214" y="3865"/>
                    </a:cubicBezTo>
                    <a:cubicBezTo>
                      <a:pt x="1214" y="3865"/>
                      <a:pt x="1176" y="1420"/>
                      <a:pt x="1253" y="22"/>
                    </a:cubicBezTo>
                    <a:lnTo>
                      <a:pt x="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5410275" y="4623216"/>
                <a:ext cx="193402" cy="133841"/>
              </a:xfrm>
              <a:custGeom>
                <a:avLst/>
                <a:gdLst/>
                <a:ahLst/>
                <a:cxnLst/>
                <a:rect l="l" t="t" r="r" b="b"/>
                <a:pathLst>
                  <a:path w="1406" h="973" extrusionOk="0">
                    <a:moveTo>
                      <a:pt x="748" y="0"/>
                    </a:moveTo>
                    <a:cubicBezTo>
                      <a:pt x="748" y="0"/>
                      <a:pt x="0" y="735"/>
                      <a:pt x="517" y="936"/>
                    </a:cubicBezTo>
                    <a:cubicBezTo>
                      <a:pt x="580" y="961"/>
                      <a:pt x="645" y="973"/>
                      <a:pt x="709" y="973"/>
                    </a:cubicBezTo>
                    <a:cubicBezTo>
                      <a:pt x="1059" y="973"/>
                      <a:pt x="1406" y="625"/>
                      <a:pt x="1402" y="73"/>
                    </a:cubicBezTo>
                    <a:lnTo>
                      <a:pt x="1402" y="73"/>
                    </a:lnTo>
                    <a:cubicBezTo>
                      <a:pt x="1402" y="73"/>
                      <a:pt x="887" y="629"/>
                      <a:pt x="701" y="629"/>
                    </a:cubicBezTo>
                    <a:cubicBezTo>
                      <a:pt x="688" y="629"/>
                      <a:pt x="676" y="626"/>
                      <a:pt x="667" y="620"/>
                    </a:cubicBezTo>
                    <a:cubicBezTo>
                      <a:pt x="526" y="530"/>
                      <a:pt x="748" y="0"/>
                      <a:pt x="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5339710" y="3729526"/>
                <a:ext cx="578006" cy="483368"/>
              </a:xfrm>
              <a:custGeom>
                <a:avLst/>
                <a:gdLst/>
                <a:ahLst/>
                <a:cxnLst/>
                <a:rect l="l" t="t" r="r" b="b"/>
                <a:pathLst>
                  <a:path w="4202" h="3514" extrusionOk="0">
                    <a:moveTo>
                      <a:pt x="2103" y="0"/>
                    </a:moveTo>
                    <a:cubicBezTo>
                      <a:pt x="654" y="0"/>
                      <a:pt x="146" y="2907"/>
                      <a:pt x="0" y="3514"/>
                    </a:cubicBezTo>
                    <a:lnTo>
                      <a:pt x="4202" y="3514"/>
                    </a:lnTo>
                    <a:cubicBezTo>
                      <a:pt x="4061" y="2907"/>
                      <a:pt x="3552" y="0"/>
                      <a:pt x="21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5367358" y="2858670"/>
                <a:ext cx="511567" cy="525185"/>
              </a:xfrm>
              <a:custGeom>
                <a:avLst/>
                <a:gdLst/>
                <a:ahLst/>
                <a:cxnLst/>
                <a:rect l="l" t="t" r="r" b="b"/>
                <a:pathLst>
                  <a:path w="3719" h="3818" extrusionOk="0">
                    <a:moveTo>
                      <a:pt x="1859" y="1"/>
                    </a:moveTo>
                    <a:cubicBezTo>
                      <a:pt x="834" y="1"/>
                      <a:pt x="0" y="856"/>
                      <a:pt x="0" y="1907"/>
                    </a:cubicBezTo>
                    <a:cubicBezTo>
                      <a:pt x="0" y="2963"/>
                      <a:pt x="962" y="3818"/>
                      <a:pt x="1859" y="3818"/>
                    </a:cubicBezTo>
                    <a:cubicBezTo>
                      <a:pt x="2753" y="3818"/>
                      <a:pt x="3719" y="2963"/>
                      <a:pt x="3719" y="1907"/>
                    </a:cubicBezTo>
                    <a:cubicBezTo>
                      <a:pt x="3719" y="856"/>
                      <a:pt x="2885" y="1"/>
                      <a:pt x="1859" y="1"/>
                    </a:cubicBezTo>
                    <a:close/>
                  </a:path>
                </a:pathLst>
              </a:custGeom>
              <a:solidFill>
                <a:srgbClr val="FFC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5238469" y="4030357"/>
                <a:ext cx="111970" cy="145671"/>
              </a:xfrm>
              <a:custGeom>
                <a:avLst/>
                <a:gdLst/>
                <a:ahLst/>
                <a:cxnLst/>
                <a:rect l="l" t="t" r="r" b="b"/>
                <a:pathLst>
                  <a:path w="814" h="1059" extrusionOk="0">
                    <a:moveTo>
                      <a:pt x="460" y="0"/>
                    </a:moveTo>
                    <a:cubicBezTo>
                      <a:pt x="315" y="0"/>
                      <a:pt x="186" y="97"/>
                      <a:pt x="146" y="245"/>
                    </a:cubicBezTo>
                    <a:lnTo>
                      <a:pt x="44" y="660"/>
                    </a:lnTo>
                    <a:cubicBezTo>
                      <a:pt x="1" y="831"/>
                      <a:pt x="104" y="1006"/>
                      <a:pt x="279" y="1049"/>
                    </a:cubicBezTo>
                    <a:cubicBezTo>
                      <a:pt x="304" y="1055"/>
                      <a:pt x="330" y="1058"/>
                      <a:pt x="355" y="1058"/>
                    </a:cubicBezTo>
                    <a:cubicBezTo>
                      <a:pt x="499" y="1058"/>
                      <a:pt x="631" y="959"/>
                      <a:pt x="668" y="814"/>
                    </a:cubicBezTo>
                    <a:lnTo>
                      <a:pt x="770" y="399"/>
                    </a:lnTo>
                    <a:cubicBezTo>
                      <a:pt x="813" y="228"/>
                      <a:pt x="711" y="53"/>
                      <a:pt x="540" y="10"/>
                    </a:cubicBezTo>
                    <a:cubicBezTo>
                      <a:pt x="513" y="4"/>
                      <a:pt x="486"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5897633" y="4030357"/>
                <a:ext cx="111832" cy="145671"/>
              </a:xfrm>
              <a:custGeom>
                <a:avLst/>
                <a:gdLst/>
                <a:ahLst/>
                <a:cxnLst/>
                <a:rect l="l" t="t" r="r" b="b"/>
                <a:pathLst>
                  <a:path w="813" h="1059" extrusionOk="0">
                    <a:moveTo>
                      <a:pt x="352" y="0"/>
                    </a:moveTo>
                    <a:cubicBezTo>
                      <a:pt x="327" y="0"/>
                      <a:pt x="300" y="4"/>
                      <a:pt x="274" y="10"/>
                    </a:cubicBezTo>
                    <a:cubicBezTo>
                      <a:pt x="103" y="53"/>
                      <a:pt x="1" y="228"/>
                      <a:pt x="43" y="399"/>
                    </a:cubicBezTo>
                    <a:lnTo>
                      <a:pt x="146" y="814"/>
                    </a:lnTo>
                    <a:cubicBezTo>
                      <a:pt x="182" y="959"/>
                      <a:pt x="315" y="1058"/>
                      <a:pt x="459" y="1058"/>
                    </a:cubicBezTo>
                    <a:cubicBezTo>
                      <a:pt x="484" y="1058"/>
                      <a:pt x="509" y="1055"/>
                      <a:pt x="535" y="1049"/>
                    </a:cubicBezTo>
                    <a:cubicBezTo>
                      <a:pt x="706" y="1006"/>
                      <a:pt x="813" y="831"/>
                      <a:pt x="770" y="660"/>
                    </a:cubicBezTo>
                    <a:lnTo>
                      <a:pt x="663" y="245"/>
                    </a:lnTo>
                    <a:cubicBezTo>
                      <a:pt x="627" y="97"/>
                      <a:pt x="496" y="0"/>
                      <a:pt x="352" y="0"/>
                    </a:cubicBezTo>
                    <a:close/>
                  </a:path>
                </a:pathLst>
              </a:custGeom>
              <a:solidFill>
                <a:srgbClr val="FFC0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5328430" y="3411913"/>
                <a:ext cx="591074" cy="484744"/>
              </a:xfrm>
              <a:custGeom>
                <a:avLst/>
                <a:gdLst/>
                <a:ahLst/>
                <a:cxnLst/>
                <a:rect l="l" t="t" r="r" b="b"/>
                <a:pathLst>
                  <a:path w="4297" h="3524" extrusionOk="0">
                    <a:moveTo>
                      <a:pt x="1275" y="1"/>
                    </a:moveTo>
                    <a:cubicBezTo>
                      <a:pt x="1275" y="1"/>
                      <a:pt x="411" y="180"/>
                      <a:pt x="210" y="988"/>
                    </a:cubicBezTo>
                    <a:cubicBezTo>
                      <a:pt x="78" y="1535"/>
                      <a:pt x="1" y="2245"/>
                      <a:pt x="1" y="2245"/>
                    </a:cubicBezTo>
                    <a:lnTo>
                      <a:pt x="899" y="2283"/>
                    </a:lnTo>
                    <a:lnTo>
                      <a:pt x="899" y="3198"/>
                    </a:lnTo>
                    <a:lnTo>
                      <a:pt x="2147" y="3523"/>
                    </a:lnTo>
                    <a:lnTo>
                      <a:pt x="3395" y="3198"/>
                    </a:lnTo>
                    <a:lnTo>
                      <a:pt x="3399" y="2283"/>
                    </a:lnTo>
                    <a:lnTo>
                      <a:pt x="4297" y="2254"/>
                    </a:lnTo>
                    <a:cubicBezTo>
                      <a:pt x="4297" y="2254"/>
                      <a:pt x="4220" y="1535"/>
                      <a:pt x="4087" y="988"/>
                    </a:cubicBezTo>
                    <a:cubicBezTo>
                      <a:pt x="3886" y="180"/>
                      <a:pt x="3023" y="1"/>
                      <a:pt x="3023" y="1"/>
                    </a:cubicBezTo>
                    <a:lnTo>
                      <a:pt x="2147" y="1206"/>
                    </a:lnTo>
                    <a:lnTo>
                      <a:pt x="12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5858842" y="4005459"/>
                <a:ext cx="153649" cy="58736"/>
              </a:xfrm>
              <a:custGeom>
                <a:avLst/>
                <a:gdLst/>
                <a:ahLst/>
                <a:cxnLst/>
                <a:rect l="l" t="t" r="r" b="b"/>
                <a:pathLst>
                  <a:path w="1117" h="427" extrusionOk="0">
                    <a:moveTo>
                      <a:pt x="976" y="1"/>
                    </a:moveTo>
                    <a:cubicBezTo>
                      <a:pt x="969" y="1"/>
                      <a:pt x="961" y="2"/>
                      <a:pt x="954" y="3"/>
                    </a:cubicBezTo>
                    <a:cubicBezTo>
                      <a:pt x="911" y="12"/>
                      <a:pt x="877" y="42"/>
                      <a:pt x="860" y="80"/>
                    </a:cubicBezTo>
                    <a:cubicBezTo>
                      <a:pt x="836" y="56"/>
                      <a:pt x="804" y="43"/>
                      <a:pt x="770" y="43"/>
                    </a:cubicBezTo>
                    <a:cubicBezTo>
                      <a:pt x="762" y="43"/>
                      <a:pt x="753" y="44"/>
                      <a:pt x="744" y="46"/>
                    </a:cubicBezTo>
                    <a:cubicBezTo>
                      <a:pt x="702" y="54"/>
                      <a:pt x="667" y="84"/>
                      <a:pt x="650" y="123"/>
                    </a:cubicBezTo>
                    <a:cubicBezTo>
                      <a:pt x="626" y="99"/>
                      <a:pt x="594" y="86"/>
                      <a:pt x="561" y="86"/>
                    </a:cubicBezTo>
                    <a:cubicBezTo>
                      <a:pt x="552" y="86"/>
                      <a:pt x="544" y="87"/>
                      <a:pt x="535" y="89"/>
                    </a:cubicBezTo>
                    <a:cubicBezTo>
                      <a:pt x="492" y="97"/>
                      <a:pt x="458" y="127"/>
                      <a:pt x="441" y="165"/>
                    </a:cubicBezTo>
                    <a:cubicBezTo>
                      <a:pt x="417" y="142"/>
                      <a:pt x="385" y="129"/>
                      <a:pt x="351" y="129"/>
                    </a:cubicBezTo>
                    <a:cubicBezTo>
                      <a:pt x="343" y="129"/>
                      <a:pt x="334" y="130"/>
                      <a:pt x="325" y="131"/>
                    </a:cubicBezTo>
                    <a:cubicBezTo>
                      <a:pt x="278" y="140"/>
                      <a:pt x="248" y="170"/>
                      <a:pt x="231" y="208"/>
                    </a:cubicBezTo>
                    <a:cubicBezTo>
                      <a:pt x="208" y="184"/>
                      <a:pt x="176" y="171"/>
                      <a:pt x="142" y="171"/>
                    </a:cubicBezTo>
                    <a:cubicBezTo>
                      <a:pt x="133" y="171"/>
                      <a:pt x="125" y="172"/>
                      <a:pt x="116" y="174"/>
                    </a:cubicBezTo>
                    <a:cubicBezTo>
                      <a:pt x="43" y="187"/>
                      <a:pt x="1" y="255"/>
                      <a:pt x="13" y="324"/>
                    </a:cubicBezTo>
                    <a:cubicBezTo>
                      <a:pt x="26" y="383"/>
                      <a:pt x="82" y="426"/>
                      <a:pt x="142" y="426"/>
                    </a:cubicBezTo>
                    <a:cubicBezTo>
                      <a:pt x="146" y="426"/>
                      <a:pt x="154" y="426"/>
                      <a:pt x="163" y="422"/>
                    </a:cubicBezTo>
                    <a:cubicBezTo>
                      <a:pt x="210" y="413"/>
                      <a:pt x="244" y="383"/>
                      <a:pt x="257" y="345"/>
                    </a:cubicBezTo>
                    <a:cubicBezTo>
                      <a:pt x="282" y="370"/>
                      <a:pt x="315" y="386"/>
                      <a:pt x="353" y="386"/>
                    </a:cubicBezTo>
                    <a:cubicBezTo>
                      <a:pt x="360" y="386"/>
                      <a:pt x="368" y="385"/>
                      <a:pt x="377" y="383"/>
                    </a:cubicBezTo>
                    <a:cubicBezTo>
                      <a:pt x="419" y="375"/>
                      <a:pt x="454" y="345"/>
                      <a:pt x="466" y="307"/>
                    </a:cubicBezTo>
                    <a:cubicBezTo>
                      <a:pt x="491" y="328"/>
                      <a:pt x="524" y="343"/>
                      <a:pt x="562" y="343"/>
                    </a:cubicBezTo>
                    <a:cubicBezTo>
                      <a:pt x="570" y="343"/>
                      <a:pt x="578" y="342"/>
                      <a:pt x="586" y="341"/>
                    </a:cubicBezTo>
                    <a:cubicBezTo>
                      <a:pt x="629" y="332"/>
                      <a:pt x="663" y="302"/>
                      <a:pt x="676" y="264"/>
                    </a:cubicBezTo>
                    <a:cubicBezTo>
                      <a:pt x="700" y="288"/>
                      <a:pt x="732" y="301"/>
                      <a:pt x="767" y="301"/>
                    </a:cubicBezTo>
                    <a:cubicBezTo>
                      <a:pt x="777" y="301"/>
                      <a:pt x="786" y="300"/>
                      <a:pt x="796" y="298"/>
                    </a:cubicBezTo>
                    <a:cubicBezTo>
                      <a:pt x="838" y="289"/>
                      <a:pt x="872" y="260"/>
                      <a:pt x="885" y="221"/>
                    </a:cubicBezTo>
                    <a:cubicBezTo>
                      <a:pt x="909" y="245"/>
                      <a:pt x="941" y="258"/>
                      <a:pt x="977" y="258"/>
                    </a:cubicBezTo>
                    <a:cubicBezTo>
                      <a:pt x="986" y="258"/>
                      <a:pt x="995" y="257"/>
                      <a:pt x="1005" y="255"/>
                    </a:cubicBezTo>
                    <a:cubicBezTo>
                      <a:pt x="1073" y="242"/>
                      <a:pt x="1116" y="174"/>
                      <a:pt x="1103" y="106"/>
                    </a:cubicBezTo>
                    <a:cubicBezTo>
                      <a:pt x="1092" y="45"/>
                      <a:pt x="1037" y="1"/>
                      <a:pt x="9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2"/>
              <p:cNvSpPr/>
              <p:nvPr/>
            </p:nvSpPr>
            <p:spPr>
              <a:xfrm>
                <a:off x="5288539" y="2796770"/>
                <a:ext cx="642107" cy="655862"/>
              </a:xfrm>
              <a:custGeom>
                <a:avLst/>
                <a:gdLst/>
                <a:ahLst/>
                <a:cxnLst/>
                <a:rect l="l" t="t" r="r" b="b"/>
                <a:pathLst>
                  <a:path w="4668" h="4768" extrusionOk="0">
                    <a:moveTo>
                      <a:pt x="2178" y="1"/>
                    </a:moveTo>
                    <a:cubicBezTo>
                      <a:pt x="2155" y="1"/>
                      <a:pt x="2131" y="1"/>
                      <a:pt x="2108" y="2"/>
                    </a:cubicBezTo>
                    <a:cubicBezTo>
                      <a:pt x="723" y="40"/>
                      <a:pt x="0" y="2195"/>
                      <a:pt x="641" y="4768"/>
                    </a:cubicBezTo>
                    <a:lnTo>
                      <a:pt x="979" y="4768"/>
                    </a:lnTo>
                    <a:cubicBezTo>
                      <a:pt x="902" y="4460"/>
                      <a:pt x="945" y="1866"/>
                      <a:pt x="945" y="1866"/>
                    </a:cubicBezTo>
                    <a:cubicBezTo>
                      <a:pt x="945" y="1866"/>
                      <a:pt x="1484" y="1836"/>
                      <a:pt x="1949" y="1776"/>
                    </a:cubicBezTo>
                    <a:cubicBezTo>
                      <a:pt x="3142" y="1626"/>
                      <a:pt x="3557" y="1241"/>
                      <a:pt x="3557" y="1241"/>
                    </a:cubicBezTo>
                    <a:cubicBezTo>
                      <a:pt x="3557" y="1241"/>
                      <a:pt x="3903" y="1707"/>
                      <a:pt x="3963" y="2267"/>
                    </a:cubicBezTo>
                    <a:cubicBezTo>
                      <a:pt x="4070" y="3315"/>
                      <a:pt x="4005" y="4768"/>
                      <a:pt x="4005" y="4768"/>
                    </a:cubicBezTo>
                    <a:lnTo>
                      <a:pt x="4347" y="4768"/>
                    </a:lnTo>
                    <a:cubicBezTo>
                      <a:pt x="4347" y="4768"/>
                      <a:pt x="4668" y="2310"/>
                      <a:pt x="4283" y="1241"/>
                    </a:cubicBezTo>
                    <a:cubicBezTo>
                      <a:pt x="3992" y="432"/>
                      <a:pt x="3565" y="334"/>
                      <a:pt x="3376" y="334"/>
                    </a:cubicBezTo>
                    <a:cubicBezTo>
                      <a:pt x="3315" y="334"/>
                      <a:pt x="3279" y="344"/>
                      <a:pt x="3279" y="344"/>
                    </a:cubicBezTo>
                    <a:cubicBezTo>
                      <a:pt x="3279" y="344"/>
                      <a:pt x="2960" y="1"/>
                      <a:pt x="2178" y="1"/>
                    </a:cubicBezTo>
                    <a:close/>
                  </a:path>
                </a:pathLst>
              </a:custGeom>
              <a:solidFill>
                <a:srgbClr val="C2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2"/>
            <p:cNvGrpSpPr/>
            <p:nvPr/>
          </p:nvGrpSpPr>
          <p:grpSpPr>
            <a:xfrm>
              <a:off x="2817940" y="2977663"/>
              <a:ext cx="635749" cy="1706701"/>
              <a:chOff x="3245847" y="2742299"/>
              <a:chExt cx="750500" cy="2014758"/>
            </a:xfrm>
          </p:grpSpPr>
          <p:sp>
            <p:nvSpPr>
              <p:cNvPr id="606" name="Google Shape;606;p22"/>
              <p:cNvSpPr/>
              <p:nvPr/>
            </p:nvSpPr>
            <p:spPr>
              <a:xfrm>
                <a:off x="3348739" y="2784665"/>
                <a:ext cx="530550" cy="544580"/>
              </a:xfrm>
              <a:custGeom>
                <a:avLst/>
                <a:gdLst/>
                <a:ahLst/>
                <a:cxnLst/>
                <a:rect l="l" t="t" r="r" b="b"/>
                <a:pathLst>
                  <a:path w="3857" h="3959" extrusionOk="0">
                    <a:moveTo>
                      <a:pt x="1929" y="0"/>
                    </a:moveTo>
                    <a:cubicBezTo>
                      <a:pt x="864" y="0"/>
                      <a:pt x="1" y="885"/>
                      <a:pt x="1" y="1979"/>
                    </a:cubicBezTo>
                    <a:cubicBezTo>
                      <a:pt x="1" y="3073"/>
                      <a:pt x="1001" y="3958"/>
                      <a:pt x="1929" y="3958"/>
                    </a:cubicBezTo>
                    <a:cubicBezTo>
                      <a:pt x="2856" y="3958"/>
                      <a:pt x="3856" y="3073"/>
                      <a:pt x="3856" y="1979"/>
                    </a:cubicBezTo>
                    <a:cubicBezTo>
                      <a:pt x="3856" y="885"/>
                      <a:pt x="2993" y="0"/>
                      <a:pt x="1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2"/>
              <p:cNvSpPr/>
              <p:nvPr/>
            </p:nvSpPr>
            <p:spPr>
              <a:xfrm>
                <a:off x="3535813" y="3307922"/>
                <a:ext cx="176483" cy="78269"/>
              </a:xfrm>
              <a:custGeom>
                <a:avLst/>
                <a:gdLst/>
                <a:ahLst/>
                <a:cxnLst/>
                <a:rect l="l" t="t" r="r" b="b"/>
                <a:pathLst>
                  <a:path w="1283" h="569" extrusionOk="0">
                    <a:moveTo>
                      <a:pt x="0" y="0"/>
                    </a:moveTo>
                    <a:lnTo>
                      <a:pt x="0" y="569"/>
                    </a:lnTo>
                    <a:lnTo>
                      <a:pt x="1283" y="569"/>
                    </a:lnTo>
                    <a:lnTo>
                      <a:pt x="12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2"/>
              <p:cNvSpPr/>
              <p:nvPr/>
            </p:nvSpPr>
            <p:spPr>
              <a:xfrm>
                <a:off x="3251212" y="3366657"/>
                <a:ext cx="745135" cy="856280"/>
              </a:xfrm>
              <a:custGeom>
                <a:avLst/>
                <a:gdLst/>
                <a:ahLst/>
                <a:cxnLst/>
                <a:rect l="l" t="t" r="r" b="b"/>
                <a:pathLst>
                  <a:path w="5417" h="6225" extrusionOk="0">
                    <a:moveTo>
                      <a:pt x="2616" y="1"/>
                    </a:moveTo>
                    <a:cubicBezTo>
                      <a:pt x="1176" y="1"/>
                      <a:pt x="424" y="727"/>
                      <a:pt x="424" y="2168"/>
                    </a:cubicBezTo>
                    <a:lnTo>
                      <a:pt x="0" y="5446"/>
                    </a:lnTo>
                    <a:lnTo>
                      <a:pt x="0" y="5720"/>
                    </a:lnTo>
                    <a:lnTo>
                      <a:pt x="0" y="5874"/>
                    </a:lnTo>
                    <a:cubicBezTo>
                      <a:pt x="0" y="6070"/>
                      <a:pt x="163" y="6224"/>
                      <a:pt x="359" y="6224"/>
                    </a:cubicBezTo>
                    <a:cubicBezTo>
                      <a:pt x="552" y="6224"/>
                      <a:pt x="714" y="6070"/>
                      <a:pt x="714" y="5874"/>
                    </a:cubicBezTo>
                    <a:lnTo>
                      <a:pt x="714" y="5699"/>
                    </a:lnTo>
                    <a:lnTo>
                      <a:pt x="813" y="5699"/>
                    </a:lnTo>
                    <a:lnTo>
                      <a:pt x="1043" y="3749"/>
                    </a:lnTo>
                    <a:lnTo>
                      <a:pt x="1142" y="2057"/>
                    </a:lnTo>
                    <a:cubicBezTo>
                      <a:pt x="1142" y="1091"/>
                      <a:pt x="1650" y="1044"/>
                      <a:pt x="2616" y="1044"/>
                    </a:cubicBezTo>
                    <a:lnTo>
                      <a:pt x="2629" y="1082"/>
                    </a:lnTo>
                    <a:cubicBezTo>
                      <a:pt x="3599" y="1082"/>
                      <a:pt x="4108" y="1082"/>
                      <a:pt x="4108" y="2048"/>
                    </a:cubicBezTo>
                    <a:lnTo>
                      <a:pt x="4433" y="5699"/>
                    </a:lnTo>
                    <a:lnTo>
                      <a:pt x="4561" y="5699"/>
                    </a:lnTo>
                    <a:lnTo>
                      <a:pt x="4561" y="5874"/>
                    </a:lnTo>
                    <a:cubicBezTo>
                      <a:pt x="4561" y="6070"/>
                      <a:pt x="4796" y="6224"/>
                      <a:pt x="4989" y="6224"/>
                    </a:cubicBezTo>
                    <a:cubicBezTo>
                      <a:pt x="5181" y="6224"/>
                      <a:pt x="5416" y="6070"/>
                      <a:pt x="5416" y="5874"/>
                    </a:cubicBezTo>
                    <a:lnTo>
                      <a:pt x="5416" y="5720"/>
                    </a:lnTo>
                    <a:lnTo>
                      <a:pt x="5339" y="5468"/>
                    </a:lnTo>
                    <a:lnTo>
                      <a:pt x="4805" y="2176"/>
                    </a:lnTo>
                    <a:cubicBezTo>
                      <a:pt x="4805" y="736"/>
                      <a:pt x="4074" y="1"/>
                      <a:pt x="26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2"/>
              <p:cNvSpPr/>
              <p:nvPr/>
            </p:nvSpPr>
            <p:spPr>
              <a:xfrm>
                <a:off x="3422881" y="3915224"/>
                <a:ext cx="372912" cy="774572"/>
              </a:xfrm>
              <a:custGeom>
                <a:avLst/>
                <a:gdLst/>
                <a:ahLst/>
                <a:cxnLst/>
                <a:rect l="l" t="t" r="r" b="b"/>
                <a:pathLst>
                  <a:path w="2711" h="5631" extrusionOk="0">
                    <a:moveTo>
                      <a:pt x="43" y="1"/>
                    </a:moveTo>
                    <a:lnTo>
                      <a:pt x="1" y="5630"/>
                    </a:lnTo>
                    <a:lnTo>
                      <a:pt x="847" y="5630"/>
                    </a:lnTo>
                    <a:cubicBezTo>
                      <a:pt x="847" y="5630"/>
                      <a:pt x="1069" y="1317"/>
                      <a:pt x="1356" y="1317"/>
                    </a:cubicBezTo>
                    <a:cubicBezTo>
                      <a:pt x="1646" y="1317"/>
                      <a:pt x="1868" y="5630"/>
                      <a:pt x="1868" y="5630"/>
                    </a:cubicBezTo>
                    <a:lnTo>
                      <a:pt x="2698" y="5630"/>
                    </a:lnTo>
                    <a:lnTo>
                      <a:pt x="2711" y="1"/>
                    </a:lnTo>
                    <a:close/>
                  </a:path>
                </a:pathLst>
              </a:custGeom>
              <a:solidFill>
                <a:srgbClr val="433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2"/>
              <p:cNvSpPr/>
              <p:nvPr/>
            </p:nvSpPr>
            <p:spPr>
              <a:xfrm>
                <a:off x="3245847" y="3372572"/>
                <a:ext cx="732205" cy="719275"/>
              </a:xfrm>
              <a:custGeom>
                <a:avLst/>
                <a:gdLst/>
                <a:ahLst/>
                <a:cxnLst/>
                <a:rect l="l" t="t" r="r" b="b"/>
                <a:pathLst>
                  <a:path w="5323" h="5229" extrusionOk="0">
                    <a:moveTo>
                      <a:pt x="3284" y="1"/>
                    </a:moveTo>
                    <a:lnTo>
                      <a:pt x="2672" y="774"/>
                    </a:lnTo>
                    <a:cubicBezTo>
                      <a:pt x="2672" y="774"/>
                      <a:pt x="2099" y="5"/>
                      <a:pt x="2083" y="5"/>
                    </a:cubicBezTo>
                    <a:cubicBezTo>
                      <a:pt x="2083" y="5"/>
                      <a:pt x="2083" y="5"/>
                      <a:pt x="2083" y="5"/>
                    </a:cubicBezTo>
                    <a:cubicBezTo>
                      <a:pt x="1202" y="146"/>
                      <a:pt x="659" y="684"/>
                      <a:pt x="497" y="1539"/>
                    </a:cubicBezTo>
                    <a:cubicBezTo>
                      <a:pt x="463" y="1723"/>
                      <a:pt x="1" y="5228"/>
                      <a:pt x="1" y="5228"/>
                    </a:cubicBezTo>
                    <a:lnTo>
                      <a:pt x="916" y="5228"/>
                    </a:lnTo>
                    <a:lnTo>
                      <a:pt x="1300" y="2317"/>
                    </a:lnTo>
                    <a:lnTo>
                      <a:pt x="1313" y="4643"/>
                    </a:lnTo>
                    <a:lnTo>
                      <a:pt x="3998" y="4681"/>
                    </a:lnTo>
                    <a:lnTo>
                      <a:pt x="4066" y="2386"/>
                    </a:lnTo>
                    <a:lnTo>
                      <a:pt x="4438" y="5228"/>
                    </a:lnTo>
                    <a:lnTo>
                      <a:pt x="5323" y="5228"/>
                    </a:lnTo>
                    <a:cubicBezTo>
                      <a:pt x="5323" y="5228"/>
                      <a:pt x="4840" y="1522"/>
                      <a:pt x="4758" y="1270"/>
                    </a:cubicBezTo>
                    <a:cubicBezTo>
                      <a:pt x="4540" y="590"/>
                      <a:pt x="4045" y="133"/>
                      <a:pt x="3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3308848" y="4689654"/>
                <a:ext cx="232330" cy="67402"/>
              </a:xfrm>
              <a:custGeom>
                <a:avLst/>
                <a:gdLst/>
                <a:ahLst/>
                <a:cxnLst/>
                <a:rect l="l" t="t" r="r" b="b"/>
                <a:pathLst>
                  <a:path w="1689" h="490" extrusionOk="0">
                    <a:moveTo>
                      <a:pt x="1680" y="0"/>
                    </a:moveTo>
                    <a:lnTo>
                      <a:pt x="838" y="22"/>
                    </a:lnTo>
                    <a:cubicBezTo>
                      <a:pt x="838" y="22"/>
                      <a:pt x="492" y="141"/>
                      <a:pt x="295" y="180"/>
                    </a:cubicBezTo>
                    <a:cubicBezTo>
                      <a:pt x="99" y="218"/>
                      <a:pt x="0" y="479"/>
                      <a:pt x="351" y="487"/>
                    </a:cubicBezTo>
                    <a:cubicBezTo>
                      <a:pt x="421" y="489"/>
                      <a:pt x="516" y="490"/>
                      <a:pt x="625" y="490"/>
                    </a:cubicBezTo>
                    <a:cubicBezTo>
                      <a:pt x="1057" y="490"/>
                      <a:pt x="1689" y="479"/>
                      <a:pt x="1689" y="479"/>
                    </a:cubicBezTo>
                    <a:lnTo>
                      <a:pt x="16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3331131" y="4744263"/>
                <a:ext cx="214173" cy="12105"/>
              </a:xfrm>
              <a:custGeom>
                <a:avLst/>
                <a:gdLst/>
                <a:ahLst/>
                <a:cxnLst/>
                <a:rect l="l" t="t" r="r" b="b"/>
                <a:pathLst>
                  <a:path w="1557" h="88" extrusionOk="0">
                    <a:moveTo>
                      <a:pt x="1" y="1"/>
                    </a:moveTo>
                    <a:cubicBezTo>
                      <a:pt x="35" y="43"/>
                      <a:pt x="112" y="82"/>
                      <a:pt x="240" y="82"/>
                    </a:cubicBezTo>
                    <a:cubicBezTo>
                      <a:pt x="357" y="86"/>
                      <a:pt x="542" y="88"/>
                      <a:pt x="737" y="88"/>
                    </a:cubicBezTo>
                    <a:cubicBezTo>
                      <a:pt x="1127" y="88"/>
                      <a:pt x="1557" y="82"/>
                      <a:pt x="1557" y="82"/>
                    </a:cubicBezTo>
                    <a:lnTo>
                      <a:pt x="1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3315863" y="4706023"/>
                <a:ext cx="83083" cy="50208"/>
              </a:xfrm>
              <a:custGeom>
                <a:avLst/>
                <a:gdLst/>
                <a:ahLst/>
                <a:cxnLst/>
                <a:rect l="l" t="t" r="r" b="b"/>
                <a:pathLst>
                  <a:path w="604" h="365" extrusionOk="0">
                    <a:moveTo>
                      <a:pt x="518" y="1"/>
                    </a:moveTo>
                    <a:cubicBezTo>
                      <a:pt x="415" y="27"/>
                      <a:pt x="304" y="52"/>
                      <a:pt x="227" y="69"/>
                    </a:cubicBezTo>
                    <a:cubicBezTo>
                      <a:pt x="35" y="108"/>
                      <a:pt x="1" y="351"/>
                      <a:pt x="351" y="360"/>
                    </a:cubicBezTo>
                    <a:cubicBezTo>
                      <a:pt x="419" y="364"/>
                      <a:pt x="505" y="364"/>
                      <a:pt x="603" y="364"/>
                    </a:cubicBezTo>
                    <a:cubicBezTo>
                      <a:pt x="603" y="321"/>
                      <a:pt x="603" y="274"/>
                      <a:pt x="599" y="227"/>
                    </a:cubicBezTo>
                    <a:cubicBezTo>
                      <a:pt x="599" y="228"/>
                      <a:pt x="599" y="228"/>
                      <a:pt x="598" y="228"/>
                    </a:cubicBezTo>
                    <a:cubicBezTo>
                      <a:pt x="593" y="228"/>
                      <a:pt x="578" y="142"/>
                      <a:pt x="578" y="133"/>
                    </a:cubicBezTo>
                    <a:cubicBezTo>
                      <a:pt x="574" y="122"/>
                      <a:pt x="539" y="45"/>
                      <a:pt x="541" y="45"/>
                    </a:cubicBezTo>
                    <a:lnTo>
                      <a:pt x="541" y="45"/>
                    </a:lnTo>
                    <a:cubicBezTo>
                      <a:pt x="541" y="45"/>
                      <a:pt x="542" y="46"/>
                      <a:pt x="543" y="48"/>
                    </a:cubicBezTo>
                    <a:cubicBezTo>
                      <a:pt x="535" y="31"/>
                      <a:pt x="526" y="14"/>
                      <a:pt x="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2"/>
              <p:cNvSpPr/>
              <p:nvPr/>
            </p:nvSpPr>
            <p:spPr>
              <a:xfrm>
                <a:off x="3682722" y="4689654"/>
                <a:ext cx="230130" cy="66026"/>
              </a:xfrm>
              <a:custGeom>
                <a:avLst/>
                <a:gdLst/>
                <a:ahLst/>
                <a:cxnLst/>
                <a:rect l="l" t="t" r="r" b="b"/>
                <a:pathLst>
                  <a:path w="1673" h="480" extrusionOk="0">
                    <a:moveTo>
                      <a:pt x="1" y="0"/>
                    </a:moveTo>
                    <a:lnTo>
                      <a:pt x="1" y="479"/>
                    </a:lnTo>
                    <a:cubicBezTo>
                      <a:pt x="1" y="479"/>
                      <a:pt x="156" y="480"/>
                      <a:pt x="365" y="480"/>
                    </a:cubicBezTo>
                    <a:cubicBezTo>
                      <a:pt x="678" y="480"/>
                      <a:pt x="1111" y="478"/>
                      <a:pt x="1322" y="470"/>
                    </a:cubicBezTo>
                    <a:cubicBezTo>
                      <a:pt x="1672" y="462"/>
                      <a:pt x="1604" y="210"/>
                      <a:pt x="1407" y="171"/>
                    </a:cubicBezTo>
                    <a:cubicBezTo>
                      <a:pt x="1210" y="133"/>
                      <a:pt x="804" y="0"/>
                      <a:pt x="8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2"/>
              <p:cNvSpPr/>
              <p:nvPr/>
            </p:nvSpPr>
            <p:spPr>
              <a:xfrm>
                <a:off x="3683960" y="4744263"/>
                <a:ext cx="212385" cy="12105"/>
              </a:xfrm>
              <a:custGeom>
                <a:avLst/>
                <a:gdLst/>
                <a:ahLst/>
                <a:cxnLst/>
                <a:rect l="l" t="t" r="r" b="b"/>
                <a:pathLst>
                  <a:path w="1544" h="88" extrusionOk="0">
                    <a:moveTo>
                      <a:pt x="0" y="1"/>
                    </a:moveTo>
                    <a:lnTo>
                      <a:pt x="0" y="82"/>
                    </a:lnTo>
                    <a:cubicBezTo>
                      <a:pt x="0" y="82"/>
                      <a:pt x="424" y="88"/>
                      <a:pt x="810" y="88"/>
                    </a:cubicBezTo>
                    <a:cubicBezTo>
                      <a:pt x="1003" y="88"/>
                      <a:pt x="1187" y="86"/>
                      <a:pt x="1304" y="82"/>
                    </a:cubicBezTo>
                    <a:cubicBezTo>
                      <a:pt x="1432" y="82"/>
                      <a:pt x="1509" y="43"/>
                      <a:pt x="15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2"/>
              <p:cNvSpPr/>
              <p:nvPr/>
            </p:nvSpPr>
            <p:spPr>
              <a:xfrm>
                <a:off x="3828530" y="4706023"/>
                <a:ext cx="83083" cy="50208"/>
              </a:xfrm>
              <a:custGeom>
                <a:avLst/>
                <a:gdLst/>
                <a:ahLst/>
                <a:cxnLst/>
                <a:rect l="l" t="t" r="r" b="b"/>
                <a:pathLst>
                  <a:path w="604" h="365" extrusionOk="0">
                    <a:moveTo>
                      <a:pt x="86" y="1"/>
                    </a:moveTo>
                    <a:cubicBezTo>
                      <a:pt x="78" y="14"/>
                      <a:pt x="69" y="31"/>
                      <a:pt x="61" y="48"/>
                    </a:cubicBezTo>
                    <a:cubicBezTo>
                      <a:pt x="62" y="46"/>
                      <a:pt x="63" y="45"/>
                      <a:pt x="63" y="45"/>
                    </a:cubicBezTo>
                    <a:lnTo>
                      <a:pt x="63" y="45"/>
                    </a:lnTo>
                    <a:cubicBezTo>
                      <a:pt x="65" y="45"/>
                      <a:pt x="30" y="122"/>
                      <a:pt x="27" y="133"/>
                    </a:cubicBezTo>
                    <a:cubicBezTo>
                      <a:pt x="27" y="142"/>
                      <a:pt x="11" y="228"/>
                      <a:pt x="6" y="228"/>
                    </a:cubicBezTo>
                    <a:cubicBezTo>
                      <a:pt x="6" y="228"/>
                      <a:pt x="5" y="228"/>
                      <a:pt x="5" y="227"/>
                    </a:cubicBezTo>
                    <a:cubicBezTo>
                      <a:pt x="1" y="274"/>
                      <a:pt x="1" y="321"/>
                      <a:pt x="1" y="364"/>
                    </a:cubicBezTo>
                    <a:cubicBezTo>
                      <a:pt x="99" y="364"/>
                      <a:pt x="185" y="364"/>
                      <a:pt x="253" y="360"/>
                    </a:cubicBezTo>
                    <a:cubicBezTo>
                      <a:pt x="604" y="351"/>
                      <a:pt x="569" y="108"/>
                      <a:pt x="377" y="69"/>
                    </a:cubicBezTo>
                    <a:cubicBezTo>
                      <a:pt x="300" y="52"/>
                      <a:pt x="189" y="27"/>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2"/>
              <p:cNvSpPr/>
              <p:nvPr/>
            </p:nvSpPr>
            <p:spPr>
              <a:xfrm>
                <a:off x="3348188" y="3083846"/>
                <a:ext cx="526973" cy="265344"/>
              </a:xfrm>
              <a:custGeom>
                <a:avLst/>
                <a:gdLst/>
                <a:ahLst/>
                <a:cxnLst/>
                <a:rect l="l" t="t" r="r" b="b"/>
                <a:pathLst>
                  <a:path w="3831" h="1929" extrusionOk="0">
                    <a:moveTo>
                      <a:pt x="1933" y="886"/>
                    </a:moveTo>
                    <a:cubicBezTo>
                      <a:pt x="2501" y="886"/>
                      <a:pt x="2219" y="1108"/>
                      <a:pt x="1933" y="1108"/>
                    </a:cubicBezTo>
                    <a:cubicBezTo>
                      <a:pt x="1646" y="1108"/>
                      <a:pt x="1505" y="886"/>
                      <a:pt x="1933" y="886"/>
                    </a:cubicBezTo>
                    <a:close/>
                    <a:moveTo>
                      <a:pt x="1" y="1"/>
                    </a:moveTo>
                    <a:cubicBezTo>
                      <a:pt x="1" y="1"/>
                      <a:pt x="82" y="1163"/>
                      <a:pt x="702" y="1454"/>
                    </a:cubicBezTo>
                    <a:cubicBezTo>
                      <a:pt x="1326" y="1740"/>
                      <a:pt x="1428" y="1929"/>
                      <a:pt x="1916" y="1929"/>
                    </a:cubicBezTo>
                    <a:cubicBezTo>
                      <a:pt x="2403" y="1929"/>
                      <a:pt x="2510" y="1740"/>
                      <a:pt x="3130" y="1454"/>
                    </a:cubicBezTo>
                    <a:cubicBezTo>
                      <a:pt x="3754" y="1163"/>
                      <a:pt x="3831" y="1"/>
                      <a:pt x="3831" y="1"/>
                    </a:cubicBezTo>
                    <a:lnTo>
                      <a:pt x="3831" y="1"/>
                    </a:lnTo>
                    <a:cubicBezTo>
                      <a:pt x="3831" y="1"/>
                      <a:pt x="3514" y="313"/>
                      <a:pt x="3403" y="621"/>
                    </a:cubicBezTo>
                    <a:cubicBezTo>
                      <a:pt x="3313" y="874"/>
                      <a:pt x="2988" y="1156"/>
                      <a:pt x="2810" y="1156"/>
                    </a:cubicBezTo>
                    <a:cubicBezTo>
                      <a:pt x="2769" y="1156"/>
                      <a:pt x="2736" y="1141"/>
                      <a:pt x="2715" y="1108"/>
                    </a:cubicBezTo>
                    <a:cubicBezTo>
                      <a:pt x="2604" y="933"/>
                      <a:pt x="2403" y="488"/>
                      <a:pt x="1916" y="488"/>
                    </a:cubicBezTo>
                    <a:cubicBezTo>
                      <a:pt x="1428" y="488"/>
                      <a:pt x="1232" y="933"/>
                      <a:pt x="1121" y="1108"/>
                    </a:cubicBezTo>
                    <a:cubicBezTo>
                      <a:pt x="1100" y="1141"/>
                      <a:pt x="1067" y="1156"/>
                      <a:pt x="1026" y="1156"/>
                    </a:cubicBezTo>
                    <a:cubicBezTo>
                      <a:pt x="848" y="1156"/>
                      <a:pt x="523" y="874"/>
                      <a:pt x="432" y="621"/>
                    </a:cubicBezTo>
                    <a:cubicBezTo>
                      <a:pt x="321" y="313"/>
                      <a:pt x="1" y="1"/>
                      <a:pt x="1" y="1"/>
                    </a:cubicBezTo>
                    <a:close/>
                  </a:path>
                </a:pathLst>
              </a:custGeom>
              <a:solidFill>
                <a:srgbClr val="C2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2"/>
              <p:cNvSpPr/>
              <p:nvPr/>
            </p:nvSpPr>
            <p:spPr>
              <a:xfrm>
                <a:off x="3344062" y="2742299"/>
                <a:ext cx="571128" cy="341687"/>
              </a:xfrm>
              <a:custGeom>
                <a:avLst/>
                <a:gdLst/>
                <a:ahLst/>
                <a:cxnLst/>
                <a:rect l="l" t="t" r="r" b="b"/>
                <a:pathLst>
                  <a:path w="4152" h="2484" extrusionOk="0">
                    <a:moveTo>
                      <a:pt x="1702" y="0"/>
                    </a:moveTo>
                    <a:lnTo>
                      <a:pt x="1702" y="0"/>
                    </a:lnTo>
                    <a:cubicBezTo>
                      <a:pt x="1702" y="0"/>
                      <a:pt x="1061" y="133"/>
                      <a:pt x="860" y="445"/>
                    </a:cubicBezTo>
                    <a:cubicBezTo>
                      <a:pt x="860" y="445"/>
                      <a:pt x="484" y="599"/>
                      <a:pt x="304" y="821"/>
                    </a:cubicBezTo>
                    <a:lnTo>
                      <a:pt x="415" y="885"/>
                    </a:lnTo>
                    <a:cubicBezTo>
                      <a:pt x="415" y="885"/>
                      <a:pt x="1" y="1535"/>
                      <a:pt x="31" y="2129"/>
                    </a:cubicBezTo>
                    <a:cubicBezTo>
                      <a:pt x="31" y="2129"/>
                      <a:pt x="839" y="1531"/>
                      <a:pt x="928" y="842"/>
                    </a:cubicBezTo>
                    <a:cubicBezTo>
                      <a:pt x="928" y="842"/>
                      <a:pt x="1770" y="1266"/>
                      <a:pt x="2433" y="1531"/>
                    </a:cubicBezTo>
                    <a:cubicBezTo>
                      <a:pt x="2698" y="1636"/>
                      <a:pt x="2896" y="1668"/>
                      <a:pt x="3039" y="1668"/>
                    </a:cubicBezTo>
                    <a:cubicBezTo>
                      <a:pt x="3255" y="1668"/>
                      <a:pt x="3343" y="1595"/>
                      <a:pt x="3343" y="1595"/>
                    </a:cubicBezTo>
                    <a:lnTo>
                      <a:pt x="3861" y="2484"/>
                    </a:lnTo>
                    <a:cubicBezTo>
                      <a:pt x="3861" y="2484"/>
                      <a:pt x="4151" y="1377"/>
                      <a:pt x="3215" y="667"/>
                    </a:cubicBezTo>
                    <a:cubicBezTo>
                      <a:pt x="2660" y="246"/>
                      <a:pt x="2224" y="161"/>
                      <a:pt x="1961" y="161"/>
                    </a:cubicBezTo>
                    <a:cubicBezTo>
                      <a:pt x="1780" y="161"/>
                      <a:pt x="1681" y="201"/>
                      <a:pt x="1681" y="201"/>
                    </a:cubicBezTo>
                    <a:lnTo>
                      <a:pt x="1702" y="0"/>
                    </a:lnTo>
                    <a:close/>
                  </a:path>
                </a:pathLst>
              </a:custGeom>
              <a:solidFill>
                <a:srgbClr val="C2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2"/>
            <p:cNvGrpSpPr/>
            <p:nvPr/>
          </p:nvGrpSpPr>
          <p:grpSpPr>
            <a:xfrm>
              <a:off x="6640442" y="3428720"/>
              <a:ext cx="502680" cy="1255644"/>
              <a:chOff x="5921705" y="3274771"/>
              <a:chExt cx="593412" cy="1482285"/>
            </a:xfrm>
          </p:grpSpPr>
          <p:sp>
            <p:nvSpPr>
              <p:cNvPr id="620" name="Google Shape;620;p22"/>
              <p:cNvSpPr/>
              <p:nvPr/>
            </p:nvSpPr>
            <p:spPr>
              <a:xfrm>
                <a:off x="6399708" y="4069147"/>
                <a:ext cx="106055" cy="137555"/>
              </a:xfrm>
              <a:custGeom>
                <a:avLst/>
                <a:gdLst/>
                <a:ahLst/>
                <a:cxnLst/>
                <a:rect l="l" t="t" r="r" b="b"/>
                <a:pathLst>
                  <a:path w="771" h="1000" extrusionOk="0">
                    <a:moveTo>
                      <a:pt x="433" y="0"/>
                    </a:moveTo>
                    <a:cubicBezTo>
                      <a:pt x="298" y="0"/>
                      <a:pt x="174" y="92"/>
                      <a:pt x="138" y="228"/>
                    </a:cubicBezTo>
                    <a:lnTo>
                      <a:pt x="39" y="621"/>
                    </a:lnTo>
                    <a:cubicBezTo>
                      <a:pt x="1" y="784"/>
                      <a:pt x="99" y="951"/>
                      <a:pt x="262" y="989"/>
                    </a:cubicBezTo>
                    <a:cubicBezTo>
                      <a:pt x="287" y="996"/>
                      <a:pt x="313" y="999"/>
                      <a:pt x="339" y="999"/>
                    </a:cubicBezTo>
                    <a:cubicBezTo>
                      <a:pt x="474" y="999"/>
                      <a:pt x="597" y="908"/>
                      <a:pt x="629" y="771"/>
                    </a:cubicBezTo>
                    <a:lnTo>
                      <a:pt x="728" y="378"/>
                    </a:lnTo>
                    <a:cubicBezTo>
                      <a:pt x="770" y="215"/>
                      <a:pt x="672" y="49"/>
                      <a:pt x="510" y="10"/>
                    </a:cubicBezTo>
                    <a:cubicBezTo>
                      <a:pt x="484" y="3"/>
                      <a:pt x="458" y="0"/>
                      <a:pt x="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2"/>
              <p:cNvSpPr/>
              <p:nvPr/>
            </p:nvSpPr>
            <p:spPr>
              <a:xfrm>
                <a:off x="5921705" y="3274771"/>
                <a:ext cx="200693" cy="389556"/>
              </a:xfrm>
              <a:custGeom>
                <a:avLst/>
                <a:gdLst/>
                <a:ahLst/>
                <a:cxnLst/>
                <a:rect l="l" t="t" r="r" b="b"/>
                <a:pathLst>
                  <a:path w="1459" h="2832" extrusionOk="0">
                    <a:moveTo>
                      <a:pt x="878" y="0"/>
                    </a:moveTo>
                    <a:cubicBezTo>
                      <a:pt x="824" y="0"/>
                      <a:pt x="765" y="7"/>
                      <a:pt x="702" y="23"/>
                    </a:cubicBezTo>
                    <a:cubicBezTo>
                      <a:pt x="180" y="160"/>
                      <a:pt x="1" y="947"/>
                      <a:pt x="180" y="1776"/>
                    </a:cubicBezTo>
                    <a:cubicBezTo>
                      <a:pt x="360" y="2605"/>
                      <a:pt x="112" y="2810"/>
                      <a:pt x="112" y="2810"/>
                    </a:cubicBezTo>
                    <a:cubicBezTo>
                      <a:pt x="112" y="2810"/>
                      <a:pt x="222" y="2831"/>
                      <a:pt x="373" y="2831"/>
                    </a:cubicBezTo>
                    <a:cubicBezTo>
                      <a:pt x="602" y="2831"/>
                      <a:pt x="924" y="2783"/>
                      <a:pt x="1099" y="2541"/>
                    </a:cubicBezTo>
                    <a:cubicBezTo>
                      <a:pt x="1394" y="2135"/>
                      <a:pt x="1437" y="425"/>
                      <a:pt x="1437" y="425"/>
                    </a:cubicBezTo>
                    <a:lnTo>
                      <a:pt x="1458" y="370"/>
                    </a:lnTo>
                    <a:cubicBezTo>
                      <a:pt x="1458" y="370"/>
                      <a:pt x="1274" y="0"/>
                      <a:pt x="878" y="0"/>
                    </a:cubicBezTo>
                    <a:close/>
                  </a:path>
                </a:pathLst>
              </a:custGeom>
              <a:solidFill>
                <a:srgbClr val="6E4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2"/>
              <p:cNvSpPr/>
              <p:nvPr/>
            </p:nvSpPr>
            <p:spPr>
              <a:xfrm>
                <a:off x="6313874" y="3274771"/>
                <a:ext cx="201243" cy="389556"/>
              </a:xfrm>
              <a:custGeom>
                <a:avLst/>
                <a:gdLst/>
                <a:ahLst/>
                <a:cxnLst/>
                <a:rect l="l" t="t" r="r" b="b"/>
                <a:pathLst>
                  <a:path w="1463" h="2832" extrusionOk="0">
                    <a:moveTo>
                      <a:pt x="585" y="0"/>
                    </a:moveTo>
                    <a:cubicBezTo>
                      <a:pt x="189" y="0"/>
                      <a:pt x="1" y="370"/>
                      <a:pt x="1" y="370"/>
                    </a:cubicBezTo>
                    <a:lnTo>
                      <a:pt x="27" y="425"/>
                    </a:lnTo>
                    <a:cubicBezTo>
                      <a:pt x="27" y="425"/>
                      <a:pt x="69" y="2135"/>
                      <a:pt x="360" y="2541"/>
                    </a:cubicBezTo>
                    <a:cubicBezTo>
                      <a:pt x="538" y="2783"/>
                      <a:pt x="861" y="2831"/>
                      <a:pt x="1090" y="2831"/>
                    </a:cubicBezTo>
                    <a:cubicBezTo>
                      <a:pt x="1242" y="2831"/>
                      <a:pt x="1352" y="2810"/>
                      <a:pt x="1352" y="2810"/>
                    </a:cubicBezTo>
                    <a:cubicBezTo>
                      <a:pt x="1352" y="2810"/>
                      <a:pt x="1104" y="2605"/>
                      <a:pt x="1283" y="1776"/>
                    </a:cubicBezTo>
                    <a:cubicBezTo>
                      <a:pt x="1463" y="947"/>
                      <a:pt x="1283" y="160"/>
                      <a:pt x="762" y="23"/>
                    </a:cubicBezTo>
                    <a:cubicBezTo>
                      <a:pt x="699" y="7"/>
                      <a:pt x="640" y="0"/>
                      <a:pt x="585" y="0"/>
                    </a:cubicBezTo>
                    <a:close/>
                  </a:path>
                </a:pathLst>
              </a:custGeom>
              <a:solidFill>
                <a:srgbClr val="6E4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2"/>
              <p:cNvSpPr/>
              <p:nvPr/>
            </p:nvSpPr>
            <p:spPr>
              <a:xfrm>
                <a:off x="5938211" y="3660611"/>
                <a:ext cx="543480" cy="626425"/>
              </a:xfrm>
              <a:custGeom>
                <a:avLst/>
                <a:gdLst/>
                <a:ahLst/>
                <a:cxnLst/>
                <a:rect l="l" t="t" r="r" b="b"/>
                <a:pathLst>
                  <a:path w="3951" h="4554" extrusionOk="0">
                    <a:moveTo>
                      <a:pt x="1625" y="1"/>
                    </a:moveTo>
                    <a:lnTo>
                      <a:pt x="1625" y="715"/>
                    </a:lnTo>
                    <a:cubicBezTo>
                      <a:pt x="843" y="839"/>
                      <a:pt x="505" y="1305"/>
                      <a:pt x="505" y="2130"/>
                    </a:cubicBezTo>
                    <a:lnTo>
                      <a:pt x="1" y="4421"/>
                    </a:lnTo>
                    <a:lnTo>
                      <a:pt x="531" y="4553"/>
                    </a:lnTo>
                    <a:lnTo>
                      <a:pt x="1048" y="2031"/>
                    </a:lnTo>
                    <a:cubicBezTo>
                      <a:pt x="1048" y="1721"/>
                      <a:pt x="1251" y="1641"/>
                      <a:pt x="1461" y="1641"/>
                    </a:cubicBezTo>
                    <a:cubicBezTo>
                      <a:pt x="1684" y="1641"/>
                      <a:pt x="1915" y="1732"/>
                      <a:pt x="1915" y="1732"/>
                    </a:cubicBezTo>
                    <a:cubicBezTo>
                      <a:pt x="2254" y="1732"/>
                      <a:pt x="2501" y="1636"/>
                      <a:pt x="2661" y="1636"/>
                    </a:cubicBezTo>
                    <a:cubicBezTo>
                      <a:pt x="2809" y="1636"/>
                      <a:pt x="2882" y="1718"/>
                      <a:pt x="2882" y="2031"/>
                    </a:cubicBezTo>
                    <a:lnTo>
                      <a:pt x="3403" y="4553"/>
                    </a:lnTo>
                    <a:lnTo>
                      <a:pt x="3950" y="4421"/>
                    </a:lnTo>
                    <a:lnTo>
                      <a:pt x="3476" y="2130"/>
                    </a:lnTo>
                    <a:cubicBezTo>
                      <a:pt x="3476" y="1305"/>
                      <a:pt x="3194" y="839"/>
                      <a:pt x="2411" y="715"/>
                    </a:cubicBezTo>
                    <a:lnTo>
                      <a:pt x="2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2"/>
              <p:cNvSpPr/>
              <p:nvPr/>
            </p:nvSpPr>
            <p:spPr>
              <a:xfrm>
                <a:off x="6213321" y="4273965"/>
                <a:ext cx="127238" cy="452694"/>
              </a:xfrm>
              <a:custGeom>
                <a:avLst/>
                <a:gdLst/>
                <a:ahLst/>
                <a:cxnLst/>
                <a:rect l="l" t="t" r="r" b="b"/>
                <a:pathLst>
                  <a:path w="925" h="3291" extrusionOk="0">
                    <a:moveTo>
                      <a:pt x="736" y="0"/>
                    </a:moveTo>
                    <a:lnTo>
                      <a:pt x="1" y="17"/>
                    </a:lnTo>
                    <a:cubicBezTo>
                      <a:pt x="57" y="1047"/>
                      <a:pt x="31" y="2847"/>
                      <a:pt x="31" y="2847"/>
                    </a:cubicBezTo>
                    <a:cubicBezTo>
                      <a:pt x="31" y="2847"/>
                      <a:pt x="161" y="3290"/>
                      <a:pt x="557" y="3290"/>
                    </a:cubicBezTo>
                    <a:cubicBezTo>
                      <a:pt x="586" y="3290"/>
                      <a:pt x="615" y="3288"/>
                      <a:pt x="646" y="3283"/>
                    </a:cubicBezTo>
                    <a:cubicBezTo>
                      <a:pt x="924" y="3236"/>
                      <a:pt x="510" y="2830"/>
                      <a:pt x="510" y="2830"/>
                    </a:cubicBezTo>
                    <a:lnTo>
                      <a:pt x="7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2"/>
              <p:cNvSpPr/>
              <p:nvPr/>
            </p:nvSpPr>
            <p:spPr>
              <a:xfrm>
                <a:off x="6212909" y="4658429"/>
                <a:ext cx="142369" cy="98627"/>
              </a:xfrm>
              <a:custGeom>
                <a:avLst/>
                <a:gdLst/>
                <a:ahLst/>
                <a:cxnLst/>
                <a:rect l="l" t="t" r="r" b="b"/>
                <a:pathLst>
                  <a:path w="1035" h="717" extrusionOk="0">
                    <a:moveTo>
                      <a:pt x="483" y="1"/>
                    </a:moveTo>
                    <a:cubicBezTo>
                      <a:pt x="483" y="1"/>
                      <a:pt x="649" y="390"/>
                      <a:pt x="543" y="458"/>
                    </a:cubicBezTo>
                    <a:cubicBezTo>
                      <a:pt x="536" y="462"/>
                      <a:pt x="528" y="464"/>
                      <a:pt x="519" y="464"/>
                    </a:cubicBezTo>
                    <a:cubicBezTo>
                      <a:pt x="386" y="464"/>
                      <a:pt x="4" y="52"/>
                      <a:pt x="4" y="52"/>
                    </a:cubicBezTo>
                    <a:lnTo>
                      <a:pt x="4" y="52"/>
                    </a:lnTo>
                    <a:cubicBezTo>
                      <a:pt x="0" y="459"/>
                      <a:pt x="254" y="717"/>
                      <a:pt x="513" y="717"/>
                    </a:cubicBezTo>
                    <a:cubicBezTo>
                      <a:pt x="562" y="717"/>
                      <a:pt x="611" y="708"/>
                      <a:pt x="658" y="689"/>
                    </a:cubicBezTo>
                    <a:cubicBezTo>
                      <a:pt x="1034" y="539"/>
                      <a:pt x="483" y="1"/>
                      <a:pt x="4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2"/>
              <p:cNvSpPr/>
              <p:nvPr/>
            </p:nvSpPr>
            <p:spPr>
              <a:xfrm>
                <a:off x="6073978" y="4273965"/>
                <a:ext cx="127238" cy="452694"/>
              </a:xfrm>
              <a:custGeom>
                <a:avLst/>
                <a:gdLst/>
                <a:ahLst/>
                <a:cxnLst/>
                <a:rect l="l" t="t" r="r" b="b"/>
                <a:pathLst>
                  <a:path w="925" h="3291" extrusionOk="0">
                    <a:moveTo>
                      <a:pt x="189" y="0"/>
                    </a:moveTo>
                    <a:lnTo>
                      <a:pt x="416" y="2830"/>
                    </a:lnTo>
                    <a:cubicBezTo>
                      <a:pt x="416" y="2830"/>
                      <a:pt x="1" y="3236"/>
                      <a:pt x="275" y="3283"/>
                    </a:cubicBezTo>
                    <a:cubicBezTo>
                      <a:pt x="306" y="3288"/>
                      <a:pt x="336" y="3290"/>
                      <a:pt x="364" y="3290"/>
                    </a:cubicBezTo>
                    <a:cubicBezTo>
                      <a:pt x="764" y="3290"/>
                      <a:pt x="894" y="2847"/>
                      <a:pt x="894" y="2847"/>
                    </a:cubicBezTo>
                    <a:cubicBezTo>
                      <a:pt x="894" y="2847"/>
                      <a:pt x="864" y="1047"/>
                      <a:pt x="924" y="17"/>
                    </a:cubicBezTo>
                    <a:lnTo>
                      <a:pt x="1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2"/>
              <p:cNvSpPr/>
              <p:nvPr/>
            </p:nvSpPr>
            <p:spPr>
              <a:xfrm>
                <a:off x="6050594" y="4658429"/>
                <a:ext cx="142782" cy="98627"/>
              </a:xfrm>
              <a:custGeom>
                <a:avLst/>
                <a:gdLst/>
                <a:ahLst/>
                <a:cxnLst/>
                <a:rect l="l" t="t" r="r" b="b"/>
                <a:pathLst>
                  <a:path w="1038" h="717" extrusionOk="0">
                    <a:moveTo>
                      <a:pt x="551" y="1"/>
                    </a:moveTo>
                    <a:cubicBezTo>
                      <a:pt x="551" y="1"/>
                      <a:pt x="0" y="539"/>
                      <a:pt x="380" y="689"/>
                    </a:cubicBezTo>
                    <a:cubicBezTo>
                      <a:pt x="427" y="708"/>
                      <a:pt x="475" y="717"/>
                      <a:pt x="524" y="717"/>
                    </a:cubicBezTo>
                    <a:cubicBezTo>
                      <a:pt x="781" y="717"/>
                      <a:pt x="1038" y="459"/>
                      <a:pt x="1034" y="52"/>
                    </a:cubicBezTo>
                    <a:lnTo>
                      <a:pt x="1034" y="52"/>
                    </a:lnTo>
                    <a:cubicBezTo>
                      <a:pt x="1034" y="52"/>
                      <a:pt x="652" y="464"/>
                      <a:pt x="516" y="464"/>
                    </a:cubicBezTo>
                    <a:cubicBezTo>
                      <a:pt x="507" y="464"/>
                      <a:pt x="498" y="462"/>
                      <a:pt x="492" y="458"/>
                    </a:cubicBezTo>
                    <a:cubicBezTo>
                      <a:pt x="389" y="390"/>
                      <a:pt x="551"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2"/>
              <p:cNvSpPr/>
              <p:nvPr/>
            </p:nvSpPr>
            <p:spPr>
              <a:xfrm>
                <a:off x="6035875" y="3999957"/>
                <a:ext cx="347601" cy="355855"/>
              </a:xfrm>
              <a:custGeom>
                <a:avLst/>
                <a:gdLst/>
                <a:ahLst/>
                <a:cxnLst/>
                <a:rect l="l" t="t" r="r" b="b"/>
                <a:pathLst>
                  <a:path w="2527" h="2587" extrusionOk="0">
                    <a:moveTo>
                      <a:pt x="1287" y="0"/>
                    </a:moveTo>
                    <a:cubicBezTo>
                      <a:pt x="218" y="0"/>
                      <a:pt x="103" y="2142"/>
                      <a:pt x="0" y="2586"/>
                    </a:cubicBezTo>
                    <a:lnTo>
                      <a:pt x="2526" y="2586"/>
                    </a:lnTo>
                    <a:cubicBezTo>
                      <a:pt x="2419" y="2142"/>
                      <a:pt x="2355" y="0"/>
                      <a:pt x="1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2"/>
              <p:cNvSpPr/>
              <p:nvPr/>
            </p:nvSpPr>
            <p:spPr>
              <a:xfrm>
                <a:off x="5988144" y="3288527"/>
                <a:ext cx="438800" cy="450493"/>
              </a:xfrm>
              <a:custGeom>
                <a:avLst/>
                <a:gdLst/>
                <a:ahLst/>
                <a:cxnLst/>
                <a:rect l="l" t="t" r="r" b="b"/>
                <a:pathLst>
                  <a:path w="3190" h="3275" extrusionOk="0">
                    <a:moveTo>
                      <a:pt x="1595" y="0"/>
                    </a:moveTo>
                    <a:cubicBezTo>
                      <a:pt x="715" y="0"/>
                      <a:pt x="1" y="731"/>
                      <a:pt x="1" y="1637"/>
                    </a:cubicBezTo>
                    <a:cubicBezTo>
                      <a:pt x="1" y="2539"/>
                      <a:pt x="830" y="3274"/>
                      <a:pt x="1595" y="3274"/>
                    </a:cubicBezTo>
                    <a:cubicBezTo>
                      <a:pt x="2365" y="3274"/>
                      <a:pt x="3190" y="2539"/>
                      <a:pt x="3190" y="1637"/>
                    </a:cubicBezTo>
                    <a:cubicBezTo>
                      <a:pt x="3190" y="731"/>
                      <a:pt x="2476" y="0"/>
                      <a:pt x="1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2"/>
              <p:cNvSpPr/>
              <p:nvPr/>
            </p:nvSpPr>
            <p:spPr>
              <a:xfrm>
                <a:off x="5924043" y="4221282"/>
                <a:ext cx="82533" cy="107430"/>
              </a:xfrm>
              <a:custGeom>
                <a:avLst/>
                <a:gdLst/>
                <a:ahLst/>
                <a:cxnLst/>
                <a:rect l="l" t="t" r="r" b="b"/>
                <a:pathLst>
                  <a:path w="600" h="781" extrusionOk="0">
                    <a:moveTo>
                      <a:pt x="340" y="1"/>
                    </a:moveTo>
                    <a:cubicBezTo>
                      <a:pt x="235" y="1"/>
                      <a:pt x="137" y="73"/>
                      <a:pt x="108" y="182"/>
                    </a:cubicBezTo>
                    <a:lnTo>
                      <a:pt x="31" y="486"/>
                    </a:lnTo>
                    <a:cubicBezTo>
                      <a:pt x="1" y="614"/>
                      <a:pt x="78" y="742"/>
                      <a:pt x="202" y="772"/>
                    </a:cubicBezTo>
                    <a:cubicBezTo>
                      <a:pt x="222" y="778"/>
                      <a:pt x="243" y="780"/>
                      <a:pt x="263" y="780"/>
                    </a:cubicBezTo>
                    <a:cubicBezTo>
                      <a:pt x="369" y="780"/>
                      <a:pt x="463" y="709"/>
                      <a:pt x="488" y="601"/>
                    </a:cubicBezTo>
                    <a:lnTo>
                      <a:pt x="565" y="298"/>
                    </a:lnTo>
                    <a:cubicBezTo>
                      <a:pt x="599" y="169"/>
                      <a:pt x="522" y="41"/>
                      <a:pt x="394" y="7"/>
                    </a:cubicBezTo>
                    <a:cubicBezTo>
                      <a:pt x="376" y="3"/>
                      <a:pt x="358"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2"/>
              <p:cNvSpPr/>
              <p:nvPr/>
            </p:nvSpPr>
            <p:spPr>
              <a:xfrm>
                <a:off x="6409750" y="4221282"/>
                <a:ext cx="82533" cy="107430"/>
              </a:xfrm>
              <a:custGeom>
                <a:avLst/>
                <a:gdLst/>
                <a:ahLst/>
                <a:cxnLst/>
                <a:rect l="l" t="t" r="r" b="b"/>
                <a:pathLst>
                  <a:path w="600" h="781" extrusionOk="0">
                    <a:moveTo>
                      <a:pt x="257" y="1"/>
                    </a:moveTo>
                    <a:cubicBezTo>
                      <a:pt x="239" y="1"/>
                      <a:pt x="220" y="3"/>
                      <a:pt x="202" y="7"/>
                    </a:cubicBezTo>
                    <a:cubicBezTo>
                      <a:pt x="78" y="41"/>
                      <a:pt x="1" y="169"/>
                      <a:pt x="31" y="298"/>
                    </a:cubicBezTo>
                    <a:lnTo>
                      <a:pt x="108" y="601"/>
                    </a:lnTo>
                    <a:cubicBezTo>
                      <a:pt x="136" y="709"/>
                      <a:pt x="231" y="780"/>
                      <a:pt x="334" y="780"/>
                    </a:cubicBezTo>
                    <a:cubicBezTo>
                      <a:pt x="354" y="780"/>
                      <a:pt x="374" y="778"/>
                      <a:pt x="394" y="772"/>
                    </a:cubicBezTo>
                    <a:cubicBezTo>
                      <a:pt x="522" y="742"/>
                      <a:pt x="599" y="614"/>
                      <a:pt x="565" y="486"/>
                    </a:cubicBezTo>
                    <a:lnTo>
                      <a:pt x="488" y="182"/>
                    </a:lnTo>
                    <a:cubicBezTo>
                      <a:pt x="462" y="73"/>
                      <a:pt x="365" y="1"/>
                      <a:pt x="2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2"/>
              <p:cNvSpPr/>
              <p:nvPr/>
            </p:nvSpPr>
            <p:spPr>
              <a:xfrm>
                <a:off x="5989932" y="3765290"/>
                <a:ext cx="435912" cy="408263"/>
              </a:xfrm>
              <a:custGeom>
                <a:avLst/>
                <a:gdLst/>
                <a:ahLst/>
                <a:cxnLst/>
                <a:rect l="l" t="t" r="r" b="b"/>
                <a:pathLst>
                  <a:path w="3169" h="2968" extrusionOk="0">
                    <a:moveTo>
                      <a:pt x="941" y="1"/>
                    </a:moveTo>
                    <a:cubicBezTo>
                      <a:pt x="941" y="1"/>
                      <a:pt x="304" y="138"/>
                      <a:pt x="159" y="732"/>
                    </a:cubicBezTo>
                    <a:cubicBezTo>
                      <a:pt x="61" y="1134"/>
                      <a:pt x="1" y="1659"/>
                      <a:pt x="1" y="1659"/>
                    </a:cubicBezTo>
                    <a:lnTo>
                      <a:pt x="663" y="1685"/>
                    </a:lnTo>
                    <a:lnTo>
                      <a:pt x="668" y="2967"/>
                    </a:lnTo>
                    <a:lnTo>
                      <a:pt x="1587" y="2600"/>
                    </a:lnTo>
                    <a:lnTo>
                      <a:pt x="2506" y="2967"/>
                    </a:lnTo>
                    <a:lnTo>
                      <a:pt x="2510" y="1685"/>
                    </a:lnTo>
                    <a:lnTo>
                      <a:pt x="3168" y="1664"/>
                    </a:lnTo>
                    <a:cubicBezTo>
                      <a:pt x="3168" y="1664"/>
                      <a:pt x="3112" y="1134"/>
                      <a:pt x="3014" y="732"/>
                    </a:cubicBezTo>
                    <a:cubicBezTo>
                      <a:pt x="2869" y="138"/>
                      <a:pt x="2228" y="1"/>
                      <a:pt x="2228" y="1"/>
                    </a:cubicBezTo>
                    <a:lnTo>
                      <a:pt x="1587" y="890"/>
                    </a:lnTo>
                    <a:lnTo>
                      <a:pt x="9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2"/>
              <p:cNvSpPr/>
              <p:nvPr/>
            </p:nvSpPr>
            <p:spPr>
              <a:xfrm>
                <a:off x="6381001" y="4203125"/>
                <a:ext cx="113620" cy="43330"/>
              </a:xfrm>
              <a:custGeom>
                <a:avLst/>
                <a:gdLst/>
                <a:ahLst/>
                <a:cxnLst/>
                <a:rect l="l" t="t" r="r" b="b"/>
                <a:pathLst>
                  <a:path w="826" h="315" extrusionOk="0">
                    <a:moveTo>
                      <a:pt x="723" y="1"/>
                    </a:moveTo>
                    <a:cubicBezTo>
                      <a:pt x="717" y="1"/>
                      <a:pt x="711" y="1"/>
                      <a:pt x="705" y="2"/>
                    </a:cubicBezTo>
                    <a:cubicBezTo>
                      <a:pt x="671" y="11"/>
                      <a:pt x="646" y="32"/>
                      <a:pt x="637" y="58"/>
                    </a:cubicBezTo>
                    <a:cubicBezTo>
                      <a:pt x="616" y="40"/>
                      <a:pt x="591" y="31"/>
                      <a:pt x="567" y="31"/>
                    </a:cubicBezTo>
                    <a:cubicBezTo>
                      <a:pt x="562" y="31"/>
                      <a:pt x="557" y="31"/>
                      <a:pt x="552" y="32"/>
                    </a:cubicBezTo>
                    <a:cubicBezTo>
                      <a:pt x="517" y="41"/>
                      <a:pt x="492" y="62"/>
                      <a:pt x="479" y="92"/>
                    </a:cubicBezTo>
                    <a:cubicBezTo>
                      <a:pt x="462" y="75"/>
                      <a:pt x="440" y="64"/>
                      <a:pt x="415" y="64"/>
                    </a:cubicBezTo>
                    <a:cubicBezTo>
                      <a:pt x="408" y="64"/>
                      <a:pt x="401" y="65"/>
                      <a:pt x="393" y="66"/>
                    </a:cubicBezTo>
                    <a:cubicBezTo>
                      <a:pt x="364" y="71"/>
                      <a:pt x="338" y="92"/>
                      <a:pt x="325" y="122"/>
                    </a:cubicBezTo>
                    <a:cubicBezTo>
                      <a:pt x="308" y="105"/>
                      <a:pt x="286" y="94"/>
                      <a:pt x="261" y="94"/>
                    </a:cubicBezTo>
                    <a:cubicBezTo>
                      <a:pt x="254" y="94"/>
                      <a:pt x="247" y="94"/>
                      <a:pt x="240" y="96"/>
                    </a:cubicBezTo>
                    <a:cubicBezTo>
                      <a:pt x="210" y="101"/>
                      <a:pt x="184" y="126"/>
                      <a:pt x="171" y="152"/>
                    </a:cubicBezTo>
                    <a:cubicBezTo>
                      <a:pt x="153" y="134"/>
                      <a:pt x="130" y="125"/>
                      <a:pt x="102" y="125"/>
                    </a:cubicBezTo>
                    <a:cubicBezTo>
                      <a:pt x="97" y="125"/>
                      <a:pt x="91" y="126"/>
                      <a:pt x="86" y="126"/>
                    </a:cubicBezTo>
                    <a:cubicBezTo>
                      <a:pt x="34" y="139"/>
                      <a:pt x="0" y="186"/>
                      <a:pt x="13" y="237"/>
                    </a:cubicBezTo>
                    <a:cubicBezTo>
                      <a:pt x="22" y="284"/>
                      <a:pt x="60" y="314"/>
                      <a:pt x="103" y="314"/>
                    </a:cubicBezTo>
                    <a:cubicBezTo>
                      <a:pt x="111" y="314"/>
                      <a:pt x="116" y="314"/>
                      <a:pt x="124" y="310"/>
                    </a:cubicBezTo>
                    <a:cubicBezTo>
                      <a:pt x="154" y="306"/>
                      <a:pt x="180" y="284"/>
                      <a:pt x="193" y="254"/>
                    </a:cubicBezTo>
                    <a:cubicBezTo>
                      <a:pt x="209" y="271"/>
                      <a:pt x="231" y="283"/>
                      <a:pt x="257" y="283"/>
                    </a:cubicBezTo>
                    <a:cubicBezTo>
                      <a:pt x="264" y="283"/>
                      <a:pt x="271" y="282"/>
                      <a:pt x="278" y="280"/>
                    </a:cubicBezTo>
                    <a:cubicBezTo>
                      <a:pt x="308" y="276"/>
                      <a:pt x="334" y="254"/>
                      <a:pt x="346" y="225"/>
                    </a:cubicBezTo>
                    <a:cubicBezTo>
                      <a:pt x="363" y="241"/>
                      <a:pt x="388" y="253"/>
                      <a:pt x="412" y="253"/>
                    </a:cubicBezTo>
                    <a:cubicBezTo>
                      <a:pt x="419" y="253"/>
                      <a:pt x="426" y="252"/>
                      <a:pt x="432" y="250"/>
                    </a:cubicBezTo>
                    <a:cubicBezTo>
                      <a:pt x="466" y="242"/>
                      <a:pt x="492" y="220"/>
                      <a:pt x="500" y="195"/>
                    </a:cubicBezTo>
                    <a:cubicBezTo>
                      <a:pt x="518" y="212"/>
                      <a:pt x="545" y="221"/>
                      <a:pt x="571" y="221"/>
                    </a:cubicBezTo>
                    <a:cubicBezTo>
                      <a:pt x="576" y="221"/>
                      <a:pt x="581" y="221"/>
                      <a:pt x="586" y="220"/>
                    </a:cubicBezTo>
                    <a:cubicBezTo>
                      <a:pt x="620" y="212"/>
                      <a:pt x="646" y="190"/>
                      <a:pt x="654" y="160"/>
                    </a:cubicBezTo>
                    <a:cubicBezTo>
                      <a:pt x="673" y="179"/>
                      <a:pt x="701" y="191"/>
                      <a:pt x="728" y="191"/>
                    </a:cubicBezTo>
                    <a:cubicBezTo>
                      <a:pt x="732" y="191"/>
                      <a:pt x="736" y="191"/>
                      <a:pt x="740" y="190"/>
                    </a:cubicBezTo>
                    <a:cubicBezTo>
                      <a:pt x="791" y="178"/>
                      <a:pt x="825" y="126"/>
                      <a:pt x="817" y="75"/>
                    </a:cubicBezTo>
                    <a:cubicBezTo>
                      <a:pt x="805" y="29"/>
                      <a:pt x="767" y="1"/>
                      <a:pt x="7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2"/>
              <p:cNvSpPr/>
              <p:nvPr/>
            </p:nvSpPr>
            <p:spPr>
              <a:xfrm>
                <a:off x="5976452" y="3288389"/>
                <a:ext cx="455857" cy="286527"/>
              </a:xfrm>
              <a:custGeom>
                <a:avLst/>
                <a:gdLst/>
                <a:ahLst/>
                <a:cxnLst/>
                <a:rect l="l" t="t" r="r" b="b"/>
                <a:pathLst>
                  <a:path w="3314" h="2083" extrusionOk="0">
                    <a:moveTo>
                      <a:pt x="1743" y="1"/>
                    </a:moveTo>
                    <a:cubicBezTo>
                      <a:pt x="790" y="1"/>
                      <a:pt x="302" y="603"/>
                      <a:pt x="141" y="1138"/>
                    </a:cubicBezTo>
                    <a:cubicBezTo>
                      <a:pt x="0" y="1608"/>
                      <a:pt x="141" y="2023"/>
                      <a:pt x="141" y="2023"/>
                    </a:cubicBezTo>
                    <a:cubicBezTo>
                      <a:pt x="170" y="2026"/>
                      <a:pt x="197" y="2028"/>
                      <a:pt x="225" y="2028"/>
                    </a:cubicBezTo>
                    <a:cubicBezTo>
                      <a:pt x="892" y="2028"/>
                      <a:pt x="1479" y="1172"/>
                      <a:pt x="1667" y="848"/>
                    </a:cubicBezTo>
                    <a:cubicBezTo>
                      <a:pt x="1691" y="806"/>
                      <a:pt x="1713" y="792"/>
                      <a:pt x="1729" y="792"/>
                    </a:cubicBezTo>
                    <a:cubicBezTo>
                      <a:pt x="1743" y="792"/>
                      <a:pt x="1753" y="802"/>
                      <a:pt x="1757" y="813"/>
                    </a:cubicBezTo>
                    <a:cubicBezTo>
                      <a:pt x="2163" y="1856"/>
                      <a:pt x="3202" y="2083"/>
                      <a:pt x="3202" y="2083"/>
                    </a:cubicBezTo>
                    <a:cubicBezTo>
                      <a:pt x="3202" y="2083"/>
                      <a:pt x="3313" y="1869"/>
                      <a:pt x="3266" y="1386"/>
                    </a:cubicBezTo>
                    <a:cubicBezTo>
                      <a:pt x="3210" y="766"/>
                      <a:pt x="2839" y="18"/>
                      <a:pt x="1783" y="1"/>
                    </a:cubicBezTo>
                    <a:cubicBezTo>
                      <a:pt x="1769" y="1"/>
                      <a:pt x="1756" y="1"/>
                      <a:pt x="1743" y="1"/>
                    </a:cubicBezTo>
                    <a:close/>
                  </a:path>
                </a:pathLst>
              </a:custGeom>
              <a:solidFill>
                <a:srgbClr val="C2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2"/>
            <p:cNvGrpSpPr/>
            <p:nvPr/>
          </p:nvGrpSpPr>
          <p:grpSpPr>
            <a:xfrm>
              <a:off x="4713752" y="3070415"/>
              <a:ext cx="637613" cy="1614066"/>
              <a:chOff x="4565963" y="2851792"/>
              <a:chExt cx="752701" cy="1905402"/>
            </a:xfrm>
          </p:grpSpPr>
          <p:sp>
            <p:nvSpPr>
              <p:cNvPr id="636" name="Google Shape;636;p22"/>
              <p:cNvSpPr/>
              <p:nvPr/>
            </p:nvSpPr>
            <p:spPr>
              <a:xfrm>
                <a:off x="4581782" y="3386053"/>
                <a:ext cx="720926" cy="748024"/>
              </a:xfrm>
              <a:custGeom>
                <a:avLst/>
                <a:gdLst/>
                <a:ahLst/>
                <a:cxnLst/>
                <a:rect l="l" t="t" r="r" b="b"/>
                <a:pathLst>
                  <a:path w="5241" h="5438" extrusionOk="0">
                    <a:moveTo>
                      <a:pt x="2082" y="1"/>
                    </a:moveTo>
                    <a:lnTo>
                      <a:pt x="2082" y="351"/>
                    </a:lnTo>
                    <a:cubicBezTo>
                      <a:pt x="1086" y="518"/>
                      <a:pt x="642" y="1138"/>
                      <a:pt x="642" y="2228"/>
                    </a:cubicBezTo>
                    <a:lnTo>
                      <a:pt x="0" y="5263"/>
                    </a:lnTo>
                    <a:lnTo>
                      <a:pt x="714" y="5438"/>
                    </a:lnTo>
                    <a:lnTo>
                      <a:pt x="1402" y="2095"/>
                    </a:lnTo>
                    <a:cubicBezTo>
                      <a:pt x="1402" y="1399"/>
                      <a:pt x="1631" y="1331"/>
                      <a:pt x="2169" y="1331"/>
                    </a:cubicBezTo>
                    <a:cubicBezTo>
                      <a:pt x="2285" y="1331"/>
                      <a:pt x="2415" y="1334"/>
                      <a:pt x="2561" y="1334"/>
                    </a:cubicBezTo>
                    <a:lnTo>
                      <a:pt x="2557" y="1347"/>
                    </a:lnTo>
                    <a:cubicBezTo>
                      <a:pt x="2742" y="1346"/>
                      <a:pt x="2907" y="1340"/>
                      <a:pt x="3052" y="1340"/>
                    </a:cubicBezTo>
                    <a:cubicBezTo>
                      <a:pt x="3579" y="1340"/>
                      <a:pt x="3839" y="1418"/>
                      <a:pt x="3839" y="2095"/>
                    </a:cubicBezTo>
                    <a:lnTo>
                      <a:pt x="4531" y="5438"/>
                    </a:lnTo>
                    <a:lnTo>
                      <a:pt x="5241" y="5263"/>
                    </a:lnTo>
                    <a:lnTo>
                      <a:pt x="4595" y="2228"/>
                    </a:lnTo>
                    <a:cubicBezTo>
                      <a:pt x="4595" y="1138"/>
                      <a:pt x="4219" y="518"/>
                      <a:pt x="3151" y="351"/>
                    </a:cubicBezTo>
                    <a:lnTo>
                      <a:pt x="31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4948090" y="4116878"/>
                <a:ext cx="168230" cy="599465"/>
              </a:xfrm>
              <a:custGeom>
                <a:avLst/>
                <a:gdLst/>
                <a:ahLst/>
                <a:cxnLst/>
                <a:rect l="l" t="t" r="r" b="b"/>
                <a:pathLst>
                  <a:path w="1223" h="4358" extrusionOk="0">
                    <a:moveTo>
                      <a:pt x="971" y="1"/>
                    </a:moveTo>
                    <a:lnTo>
                      <a:pt x="0" y="22"/>
                    </a:lnTo>
                    <a:cubicBezTo>
                      <a:pt x="73" y="1386"/>
                      <a:pt x="39" y="3775"/>
                      <a:pt x="39" y="3775"/>
                    </a:cubicBezTo>
                    <a:cubicBezTo>
                      <a:pt x="39" y="3775"/>
                      <a:pt x="213" y="4358"/>
                      <a:pt x="735" y="4358"/>
                    </a:cubicBezTo>
                    <a:cubicBezTo>
                      <a:pt x="773" y="4358"/>
                      <a:pt x="813" y="4355"/>
                      <a:pt x="855" y="4348"/>
                    </a:cubicBezTo>
                    <a:cubicBezTo>
                      <a:pt x="1223" y="4288"/>
                      <a:pt x="671" y="3750"/>
                      <a:pt x="671" y="3750"/>
                    </a:cubicBezTo>
                    <a:lnTo>
                      <a:pt x="9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4948778" y="4626104"/>
                <a:ext cx="188725" cy="131090"/>
              </a:xfrm>
              <a:custGeom>
                <a:avLst/>
                <a:gdLst/>
                <a:ahLst/>
                <a:cxnLst/>
                <a:rect l="l" t="t" r="r" b="b"/>
                <a:pathLst>
                  <a:path w="1372" h="953" extrusionOk="0">
                    <a:moveTo>
                      <a:pt x="641" y="1"/>
                    </a:moveTo>
                    <a:cubicBezTo>
                      <a:pt x="641" y="1"/>
                      <a:pt x="859" y="518"/>
                      <a:pt x="722" y="608"/>
                    </a:cubicBezTo>
                    <a:cubicBezTo>
                      <a:pt x="713" y="613"/>
                      <a:pt x="702" y="616"/>
                      <a:pt x="690" y="616"/>
                    </a:cubicBezTo>
                    <a:cubicBezTo>
                      <a:pt x="509" y="616"/>
                      <a:pt x="4" y="73"/>
                      <a:pt x="4" y="73"/>
                    </a:cubicBezTo>
                    <a:lnTo>
                      <a:pt x="4" y="73"/>
                    </a:lnTo>
                    <a:cubicBezTo>
                      <a:pt x="0" y="613"/>
                      <a:pt x="336" y="952"/>
                      <a:pt x="676" y="952"/>
                    </a:cubicBezTo>
                    <a:cubicBezTo>
                      <a:pt x="741" y="952"/>
                      <a:pt x="805" y="940"/>
                      <a:pt x="867" y="915"/>
                    </a:cubicBezTo>
                    <a:cubicBezTo>
                      <a:pt x="1372" y="719"/>
                      <a:pt x="641" y="1"/>
                      <a:pt x="6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4762804" y="4116878"/>
                <a:ext cx="168918" cy="599465"/>
              </a:xfrm>
              <a:custGeom>
                <a:avLst/>
                <a:gdLst/>
                <a:ahLst/>
                <a:cxnLst/>
                <a:rect l="l" t="t" r="r" b="b"/>
                <a:pathLst>
                  <a:path w="1228" h="4358" extrusionOk="0">
                    <a:moveTo>
                      <a:pt x="253" y="1"/>
                    </a:moveTo>
                    <a:lnTo>
                      <a:pt x="552" y="3750"/>
                    </a:lnTo>
                    <a:cubicBezTo>
                      <a:pt x="552" y="3750"/>
                      <a:pt x="1" y="4288"/>
                      <a:pt x="369" y="4348"/>
                    </a:cubicBezTo>
                    <a:cubicBezTo>
                      <a:pt x="411" y="4355"/>
                      <a:pt x="451" y="4358"/>
                      <a:pt x="490" y="4358"/>
                    </a:cubicBezTo>
                    <a:cubicBezTo>
                      <a:pt x="1014" y="4358"/>
                      <a:pt x="1185" y="3775"/>
                      <a:pt x="1185" y="3775"/>
                    </a:cubicBezTo>
                    <a:cubicBezTo>
                      <a:pt x="1185" y="3775"/>
                      <a:pt x="1151" y="1386"/>
                      <a:pt x="1228" y="22"/>
                    </a:cubicBezTo>
                    <a:lnTo>
                      <a:pt x="2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4734055" y="4626104"/>
                <a:ext cx="188725" cy="131090"/>
              </a:xfrm>
              <a:custGeom>
                <a:avLst/>
                <a:gdLst/>
                <a:ahLst/>
                <a:cxnLst/>
                <a:rect l="l" t="t" r="r" b="b"/>
                <a:pathLst>
                  <a:path w="1372" h="953" extrusionOk="0">
                    <a:moveTo>
                      <a:pt x="727" y="1"/>
                    </a:moveTo>
                    <a:cubicBezTo>
                      <a:pt x="727" y="1"/>
                      <a:pt x="1" y="719"/>
                      <a:pt x="501" y="915"/>
                    </a:cubicBezTo>
                    <a:cubicBezTo>
                      <a:pt x="563" y="940"/>
                      <a:pt x="628" y="952"/>
                      <a:pt x="692" y="952"/>
                    </a:cubicBezTo>
                    <a:cubicBezTo>
                      <a:pt x="1033" y="952"/>
                      <a:pt x="1371" y="613"/>
                      <a:pt x="1364" y="73"/>
                    </a:cubicBezTo>
                    <a:lnTo>
                      <a:pt x="1364" y="73"/>
                    </a:lnTo>
                    <a:cubicBezTo>
                      <a:pt x="1364" y="73"/>
                      <a:pt x="859" y="616"/>
                      <a:pt x="682" y="616"/>
                    </a:cubicBezTo>
                    <a:cubicBezTo>
                      <a:pt x="670" y="616"/>
                      <a:pt x="659" y="613"/>
                      <a:pt x="650" y="608"/>
                    </a:cubicBezTo>
                    <a:cubicBezTo>
                      <a:pt x="509" y="518"/>
                      <a:pt x="727" y="1"/>
                      <a:pt x="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4657574" y="3707654"/>
                <a:ext cx="571128" cy="767557"/>
              </a:xfrm>
              <a:custGeom>
                <a:avLst/>
                <a:gdLst/>
                <a:ahLst/>
                <a:cxnLst/>
                <a:rect l="l" t="t" r="r" b="b"/>
                <a:pathLst>
                  <a:path w="4152" h="5580" extrusionOk="0">
                    <a:moveTo>
                      <a:pt x="2074" y="1"/>
                    </a:moveTo>
                    <a:cubicBezTo>
                      <a:pt x="757" y="1"/>
                      <a:pt x="1" y="4972"/>
                      <a:pt x="1" y="4972"/>
                    </a:cubicBezTo>
                    <a:cubicBezTo>
                      <a:pt x="1" y="4972"/>
                      <a:pt x="61" y="5579"/>
                      <a:pt x="2074" y="5579"/>
                    </a:cubicBezTo>
                    <a:cubicBezTo>
                      <a:pt x="4091" y="5579"/>
                      <a:pt x="4151" y="4972"/>
                      <a:pt x="4151" y="4972"/>
                    </a:cubicBezTo>
                    <a:cubicBezTo>
                      <a:pt x="4151" y="4972"/>
                      <a:pt x="3390" y="1"/>
                      <a:pt x="2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4691688" y="2902824"/>
                <a:ext cx="499325" cy="513355"/>
              </a:xfrm>
              <a:custGeom>
                <a:avLst/>
                <a:gdLst/>
                <a:ahLst/>
                <a:cxnLst/>
                <a:rect l="l" t="t" r="r" b="b"/>
                <a:pathLst>
                  <a:path w="3630" h="3732" extrusionOk="0">
                    <a:moveTo>
                      <a:pt x="1813" y="0"/>
                    </a:moveTo>
                    <a:cubicBezTo>
                      <a:pt x="813" y="0"/>
                      <a:pt x="1" y="834"/>
                      <a:pt x="1" y="1864"/>
                    </a:cubicBezTo>
                    <a:cubicBezTo>
                      <a:pt x="1" y="2894"/>
                      <a:pt x="941" y="3732"/>
                      <a:pt x="1813" y="3732"/>
                    </a:cubicBezTo>
                    <a:cubicBezTo>
                      <a:pt x="2689" y="3732"/>
                      <a:pt x="3630" y="2894"/>
                      <a:pt x="3630" y="1864"/>
                    </a:cubicBezTo>
                    <a:cubicBezTo>
                      <a:pt x="3630" y="834"/>
                      <a:pt x="2818" y="0"/>
                      <a:pt x="18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4565963" y="4047413"/>
                <a:ext cx="109494" cy="142094"/>
              </a:xfrm>
              <a:custGeom>
                <a:avLst/>
                <a:gdLst/>
                <a:ahLst/>
                <a:cxnLst/>
                <a:rect l="l" t="t" r="r" b="b"/>
                <a:pathLst>
                  <a:path w="796" h="1033" extrusionOk="0">
                    <a:moveTo>
                      <a:pt x="447" y="0"/>
                    </a:moveTo>
                    <a:cubicBezTo>
                      <a:pt x="305" y="0"/>
                      <a:pt x="178" y="96"/>
                      <a:pt x="145" y="237"/>
                    </a:cubicBezTo>
                    <a:lnTo>
                      <a:pt x="43" y="643"/>
                    </a:lnTo>
                    <a:cubicBezTo>
                      <a:pt x="0" y="809"/>
                      <a:pt x="103" y="980"/>
                      <a:pt x="269" y="1023"/>
                    </a:cubicBezTo>
                    <a:cubicBezTo>
                      <a:pt x="295" y="1030"/>
                      <a:pt x="321" y="1033"/>
                      <a:pt x="346" y="1033"/>
                    </a:cubicBezTo>
                    <a:cubicBezTo>
                      <a:pt x="486" y="1033"/>
                      <a:pt x="614" y="938"/>
                      <a:pt x="650" y="797"/>
                    </a:cubicBezTo>
                    <a:lnTo>
                      <a:pt x="752" y="391"/>
                    </a:lnTo>
                    <a:cubicBezTo>
                      <a:pt x="795" y="224"/>
                      <a:pt x="692" y="53"/>
                      <a:pt x="526" y="10"/>
                    </a:cubicBezTo>
                    <a:cubicBezTo>
                      <a:pt x="500" y="4"/>
                      <a:pt x="473" y="0"/>
                      <a:pt x="4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4571190" y="4034896"/>
                <a:ext cx="150623" cy="56948"/>
              </a:xfrm>
              <a:custGeom>
                <a:avLst/>
                <a:gdLst/>
                <a:ahLst/>
                <a:cxnLst/>
                <a:rect l="l" t="t" r="r" b="b"/>
                <a:pathLst>
                  <a:path w="1095" h="414" extrusionOk="0">
                    <a:moveTo>
                      <a:pt x="139" y="1"/>
                    </a:moveTo>
                    <a:cubicBezTo>
                      <a:pt x="79" y="1"/>
                      <a:pt x="25" y="41"/>
                      <a:pt x="13" y="101"/>
                    </a:cubicBezTo>
                    <a:cubicBezTo>
                      <a:pt x="1" y="169"/>
                      <a:pt x="43" y="234"/>
                      <a:pt x="112" y="246"/>
                    </a:cubicBezTo>
                    <a:cubicBezTo>
                      <a:pt x="120" y="248"/>
                      <a:pt x="129" y="249"/>
                      <a:pt x="138" y="249"/>
                    </a:cubicBezTo>
                    <a:cubicBezTo>
                      <a:pt x="171" y="249"/>
                      <a:pt x="203" y="236"/>
                      <a:pt x="227" y="212"/>
                    </a:cubicBezTo>
                    <a:cubicBezTo>
                      <a:pt x="240" y="251"/>
                      <a:pt x="274" y="281"/>
                      <a:pt x="317" y="289"/>
                    </a:cubicBezTo>
                    <a:cubicBezTo>
                      <a:pt x="324" y="291"/>
                      <a:pt x="332" y="291"/>
                      <a:pt x="339" y="291"/>
                    </a:cubicBezTo>
                    <a:cubicBezTo>
                      <a:pt x="374" y="291"/>
                      <a:pt x="408" y="276"/>
                      <a:pt x="432" y="255"/>
                    </a:cubicBezTo>
                    <a:cubicBezTo>
                      <a:pt x="445" y="293"/>
                      <a:pt x="479" y="319"/>
                      <a:pt x="522" y="328"/>
                    </a:cubicBezTo>
                    <a:cubicBezTo>
                      <a:pt x="531" y="329"/>
                      <a:pt x="539" y="330"/>
                      <a:pt x="548" y="330"/>
                    </a:cubicBezTo>
                    <a:cubicBezTo>
                      <a:pt x="582" y="330"/>
                      <a:pt x="614" y="317"/>
                      <a:pt x="637" y="293"/>
                    </a:cubicBezTo>
                    <a:cubicBezTo>
                      <a:pt x="650" y="332"/>
                      <a:pt x="684" y="362"/>
                      <a:pt x="727" y="370"/>
                    </a:cubicBezTo>
                    <a:cubicBezTo>
                      <a:pt x="736" y="372"/>
                      <a:pt x="745" y="373"/>
                      <a:pt x="753" y="373"/>
                    </a:cubicBezTo>
                    <a:cubicBezTo>
                      <a:pt x="787" y="373"/>
                      <a:pt x="818" y="360"/>
                      <a:pt x="838" y="336"/>
                    </a:cubicBezTo>
                    <a:cubicBezTo>
                      <a:pt x="855" y="375"/>
                      <a:pt x="890" y="405"/>
                      <a:pt x="932" y="413"/>
                    </a:cubicBezTo>
                    <a:lnTo>
                      <a:pt x="958" y="413"/>
                    </a:lnTo>
                    <a:cubicBezTo>
                      <a:pt x="1014" y="413"/>
                      <a:pt x="1069" y="375"/>
                      <a:pt x="1078" y="315"/>
                    </a:cubicBezTo>
                    <a:cubicBezTo>
                      <a:pt x="1095" y="246"/>
                      <a:pt x="1048" y="178"/>
                      <a:pt x="979" y="165"/>
                    </a:cubicBezTo>
                    <a:cubicBezTo>
                      <a:pt x="971" y="163"/>
                      <a:pt x="962" y="163"/>
                      <a:pt x="954" y="163"/>
                    </a:cubicBezTo>
                    <a:cubicBezTo>
                      <a:pt x="921" y="163"/>
                      <a:pt x="892" y="176"/>
                      <a:pt x="868" y="199"/>
                    </a:cubicBezTo>
                    <a:cubicBezTo>
                      <a:pt x="851" y="161"/>
                      <a:pt x="821" y="135"/>
                      <a:pt x="774" y="127"/>
                    </a:cubicBezTo>
                    <a:cubicBezTo>
                      <a:pt x="765" y="125"/>
                      <a:pt x="757" y="124"/>
                      <a:pt x="749" y="124"/>
                    </a:cubicBezTo>
                    <a:cubicBezTo>
                      <a:pt x="716" y="124"/>
                      <a:pt x="687" y="137"/>
                      <a:pt x="663" y="161"/>
                    </a:cubicBezTo>
                    <a:cubicBezTo>
                      <a:pt x="646" y="122"/>
                      <a:pt x="616" y="93"/>
                      <a:pt x="573" y="84"/>
                    </a:cubicBezTo>
                    <a:cubicBezTo>
                      <a:pt x="565" y="82"/>
                      <a:pt x="556" y="81"/>
                      <a:pt x="547" y="81"/>
                    </a:cubicBezTo>
                    <a:cubicBezTo>
                      <a:pt x="514" y="81"/>
                      <a:pt x="482" y="94"/>
                      <a:pt x="458" y="118"/>
                    </a:cubicBezTo>
                    <a:cubicBezTo>
                      <a:pt x="441" y="80"/>
                      <a:pt x="411" y="50"/>
                      <a:pt x="368" y="41"/>
                    </a:cubicBezTo>
                    <a:cubicBezTo>
                      <a:pt x="361" y="40"/>
                      <a:pt x="353" y="39"/>
                      <a:pt x="345" y="39"/>
                    </a:cubicBezTo>
                    <a:cubicBezTo>
                      <a:pt x="311" y="39"/>
                      <a:pt x="277" y="54"/>
                      <a:pt x="253" y="75"/>
                    </a:cubicBezTo>
                    <a:cubicBezTo>
                      <a:pt x="240" y="41"/>
                      <a:pt x="206" y="11"/>
                      <a:pt x="163" y="3"/>
                    </a:cubicBezTo>
                    <a:cubicBezTo>
                      <a:pt x="155" y="1"/>
                      <a:pt x="147" y="1"/>
                      <a:pt x="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5209170" y="4047413"/>
                <a:ext cx="109494" cy="142094"/>
              </a:xfrm>
              <a:custGeom>
                <a:avLst/>
                <a:gdLst/>
                <a:ahLst/>
                <a:cxnLst/>
                <a:rect l="l" t="t" r="r" b="b"/>
                <a:pathLst>
                  <a:path w="796" h="1033" extrusionOk="0">
                    <a:moveTo>
                      <a:pt x="348" y="0"/>
                    </a:moveTo>
                    <a:cubicBezTo>
                      <a:pt x="322" y="0"/>
                      <a:pt x="296" y="4"/>
                      <a:pt x="270" y="10"/>
                    </a:cubicBezTo>
                    <a:cubicBezTo>
                      <a:pt x="103" y="53"/>
                      <a:pt x="0" y="224"/>
                      <a:pt x="43" y="391"/>
                    </a:cubicBezTo>
                    <a:lnTo>
                      <a:pt x="146" y="797"/>
                    </a:lnTo>
                    <a:cubicBezTo>
                      <a:pt x="182" y="938"/>
                      <a:pt x="310" y="1033"/>
                      <a:pt x="449" y="1033"/>
                    </a:cubicBezTo>
                    <a:cubicBezTo>
                      <a:pt x="475" y="1033"/>
                      <a:pt x="500" y="1030"/>
                      <a:pt x="526" y="1023"/>
                    </a:cubicBezTo>
                    <a:cubicBezTo>
                      <a:pt x="693" y="980"/>
                      <a:pt x="795" y="809"/>
                      <a:pt x="753" y="643"/>
                    </a:cubicBezTo>
                    <a:lnTo>
                      <a:pt x="650" y="237"/>
                    </a:lnTo>
                    <a:cubicBezTo>
                      <a:pt x="617" y="96"/>
                      <a:pt x="49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4653448" y="3434884"/>
                <a:ext cx="577593" cy="480480"/>
              </a:xfrm>
              <a:custGeom>
                <a:avLst/>
                <a:gdLst/>
                <a:ahLst/>
                <a:cxnLst/>
                <a:rect l="l" t="t" r="r" b="b"/>
                <a:pathLst>
                  <a:path w="4199" h="3493" extrusionOk="0">
                    <a:moveTo>
                      <a:pt x="1245" y="1"/>
                    </a:moveTo>
                    <a:cubicBezTo>
                      <a:pt x="1245" y="1"/>
                      <a:pt x="403" y="210"/>
                      <a:pt x="206" y="997"/>
                    </a:cubicBezTo>
                    <a:cubicBezTo>
                      <a:pt x="78" y="1535"/>
                      <a:pt x="1" y="2240"/>
                      <a:pt x="1" y="2240"/>
                    </a:cubicBezTo>
                    <a:lnTo>
                      <a:pt x="877" y="2279"/>
                    </a:lnTo>
                    <a:lnTo>
                      <a:pt x="881" y="3493"/>
                    </a:lnTo>
                    <a:lnTo>
                      <a:pt x="3318" y="3493"/>
                    </a:lnTo>
                    <a:lnTo>
                      <a:pt x="3322" y="2287"/>
                    </a:lnTo>
                    <a:lnTo>
                      <a:pt x="4198" y="2245"/>
                    </a:lnTo>
                    <a:cubicBezTo>
                      <a:pt x="4198" y="2245"/>
                      <a:pt x="4121" y="1535"/>
                      <a:pt x="3993" y="997"/>
                    </a:cubicBezTo>
                    <a:cubicBezTo>
                      <a:pt x="3797" y="210"/>
                      <a:pt x="2955" y="1"/>
                      <a:pt x="2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4625249" y="2851792"/>
                <a:ext cx="628764" cy="479242"/>
              </a:xfrm>
              <a:custGeom>
                <a:avLst/>
                <a:gdLst/>
                <a:ahLst/>
                <a:cxnLst/>
                <a:rect l="l" t="t" r="r" b="b"/>
                <a:pathLst>
                  <a:path w="4571" h="3484" extrusionOk="0">
                    <a:moveTo>
                      <a:pt x="2433" y="0"/>
                    </a:moveTo>
                    <a:cubicBezTo>
                      <a:pt x="1681" y="0"/>
                      <a:pt x="1163" y="547"/>
                      <a:pt x="1163" y="547"/>
                    </a:cubicBezTo>
                    <a:cubicBezTo>
                      <a:pt x="1163" y="547"/>
                      <a:pt x="1134" y="540"/>
                      <a:pt x="1085" y="540"/>
                    </a:cubicBezTo>
                    <a:cubicBezTo>
                      <a:pt x="965" y="540"/>
                      <a:pt x="726" y="577"/>
                      <a:pt x="522" y="833"/>
                    </a:cubicBezTo>
                    <a:cubicBezTo>
                      <a:pt x="240" y="1188"/>
                      <a:pt x="65" y="1953"/>
                      <a:pt x="206" y="2551"/>
                    </a:cubicBezTo>
                    <a:cubicBezTo>
                      <a:pt x="347" y="3145"/>
                      <a:pt x="1" y="3325"/>
                      <a:pt x="1" y="3325"/>
                    </a:cubicBezTo>
                    <a:cubicBezTo>
                      <a:pt x="1" y="3325"/>
                      <a:pt x="375" y="3484"/>
                      <a:pt x="684" y="3484"/>
                    </a:cubicBezTo>
                    <a:cubicBezTo>
                      <a:pt x="781" y="3484"/>
                      <a:pt x="871" y="3468"/>
                      <a:pt x="941" y="3427"/>
                    </a:cubicBezTo>
                    <a:cubicBezTo>
                      <a:pt x="941" y="3427"/>
                      <a:pt x="398" y="2577"/>
                      <a:pt x="603" y="2329"/>
                    </a:cubicBezTo>
                    <a:cubicBezTo>
                      <a:pt x="809" y="2077"/>
                      <a:pt x="1202" y="1367"/>
                      <a:pt x="1270" y="1047"/>
                    </a:cubicBezTo>
                    <a:cubicBezTo>
                      <a:pt x="1270" y="1047"/>
                      <a:pt x="1390" y="1544"/>
                      <a:pt x="1982" y="1544"/>
                    </a:cubicBezTo>
                    <a:cubicBezTo>
                      <a:pt x="2004" y="1544"/>
                      <a:pt x="2026" y="1544"/>
                      <a:pt x="2048" y="1542"/>
                    </a:cubicBezTo>
                    <a:cubicBezTo>
                      <a:pt x="2549" y="1516"/>
                      <a:pt x="2859" y="1193"/>
                      <a:pt x="3071" y="1193"/>
                    </a:cubicBezTo>
                    <a:cubicBezTo>
                      <a:pt x="3134" y="1193"/>
                      <a:pt x="3189" y="1221"/>
                      <a:pt x="3236" y="1295"/>
                    </a:cubicBezTo>
                    <a:cubicBezTo>
                      <a:pt x="3446" y="1615"/>
                      <a:pt x="3301" y="2380"/>
                      <a:pt x="3767" y="2551"/>
                    </a:cubicBezTo>
                    <a:cubicBezTo>
                      <a:pt x="4228" y="2718"/>
                      <a:pt x="3732" y="3329"/>
                      <a:pt x="3732" y="3329"/>
                    </a:cubicBezTo>
                    <a:cubicBezTo>
                      <a:pt x="3732" y="3329"/>
                      <a:pt x="3827" y="3372"/>
                      <a:pt x="3971" y="3372"/>
                    </a:cubicBezTo>
                    <a:cubicBezTo>
                      <a:pt x="4118" y="3372"/>
                      <a:pt x="4316" y="3327"/>
                      <a:pt x="4515" y="3145"/>
                    </a:cubicBezTo>
                    <a:cubicBezTo>
                      <a:pt x="4515" y="3145"/>
                      <a:pt x="4262" y="2953"/>
                      <a:pt x="4335" y="2461"/>
                    </a:cubicBezTo>
                    <a:cubicBezTo>
                      <a:pt x="4408" y="1970"/>
                      <a:pt x="4570" y="1329"/>
                      <a:pt x="4113" y="974"/>
                    </a:cubicBezTo>
                    <a:cubicBezTo>
                      <a:pt x="3660" y="619"/>
                      <a:pt x="3480" y="119"/>
                      <a:pt x="2625" y="12"/>
                    </a:cubicBezTo>
                    <a:cubicBezTo>
                      <a:pt x="2559" y="4"/>
                      <a:pt x="2495" y="0"/>
                      <a:pt x="2433" y="0"/>
                    </a:cubicBezTo>
                    <a:close/>
                  </a:path>
                </a:pathLst>
              </a:custGeom>
              <a:solidFill>
                <a:srgbClr val="BCB2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4830481" y="3420166"/>
                <a:ext cx="214723" cy="103716"/>
              </a:xfrm>
              <a:custGeom>
                <a:avLst/>
                <a:gdLst/>
                <a:ahLst/>
                <a:cxnLst/>
                <a:rect l="l" t="t" r="r" b="b"/>
                <a:pathLst>
                  <a:path w="1561" h="754" extrusionOk="0">
                    <a:moveTo>
                      <a:pt x="143" y="1"/>
                    </a:moveTo>
                    <a:cubicBezTo>
                      <a:pt x="128" y="1"/>
                      <a:pt x="113" y="3"/>
                      <a:pt x="99" y="9"/>
                    </a:cubicBezTo>
                    <a:cubicBezTo>
                      <a:pt x="35" y="31"/>
                      <a:pt x="1" y="103"/>
                      <a:pt x="26" y="167"/>
                    </a:cubicBezTo>
                    <a:cubicBezTo>
                      <a:pt x="43" y="214"/>
                      <a:pt x="86" y="244"/>
                      <a:pt x="133" y="249"/>
                    </a:cubicBezTo>
                    <a:cubicBezTo>
                      <a:pt x="112" y="291"/>
                      <a:pt x="116" y="338"/>
                      <a:pt x="142" y="381"/>
                    </a:cubicBezTo>
                    <a:cubicBezTo>
                      <a:pt x="169" y="416"/>
                      <a:pt x="209" y="433"/>
                      <a:pt x="248" y="433"/>
                    </a:cubicBezTo>
                    <a:cubicBezTo>
                      <a:pt x="253" y="433"/>
                      <a:pt x="257" y="433"/>
                      <a:pt x="261" y="432"/>
                    </a:cubicBezTo>
                    <a:lnTo>
                      <a:pt x="261" y="432"/>
                    </a:lnTo>
                    <a:cubicBezTo>
                      <a:pt x="253" y="475"/>
                      <a:pt x="266" y="527"/>
                      <a:pt x="300" y="556"/>
                    </a:cubicBezTo>
                    <a:cubicBezTo>
                      <a:pt x="324" y="578"/>
                      <a:pt x="354" y="589"/>
                      <a:pt x="383" y="589"/>
                    </a:cubicBezTo>
                    <a:cubicBezTo>
                      <a:pt x="400" y="589"/>
                      <a:pt x="417" y="586"/>
                      <a:pt x="432" y="578"/>
                    </a:cubicBezTo>
                    <a:cubicBezTo>
                      <a:pt x="437" y="625"/>
                      <a:pt x="462" y="672"/>
                      <a:pt x="509" y="689"/>
                    </a:cubicBezTo>
                    <a:cubicBezTo>
                      <a:pt x="526" y="697"/>
                      <a:pt x="544" y="701"/>
                      <a:pt x="562" y="701"/>
                    </a:cubicBezTo>
                    <a:cubicBezTo>
                      <a:pt x="592" y="701"/>
                      <a:pt x="620" y="689"/>
                      <a:pt x="642" y="668"/>
                    </a:cubicBezTo>
                    <a:cubicBezTo>
                      <a:pt x="659" y="715"/>
                      <a:pt x="702" y="749"/>
                      <a:pt x="749" y="753"/>
                    </a:cubicBezTo>
                    <a:lnTo>
                      <a:pt x="761" y="753"/>
                    </a:lnTo>
                    <a:cubicBezTo>
                      <a:pt x="804" y="753"/>
                      <a:pt x="847" y="727"/>
                      <a:pt x="868" y="689"/>
                    </a:cubicBezTo>
                    <a:cubicBezTo>
                      <a:pt x="892" y="716"/>
                      <a:pt x="930" y="735"/>
                      <a:pt x="968" y="735"/>
                    </a:cubicBezTo>
                    <a:cubicBezTo>
                      <a:pt x="977" y="735"/>
                      <a:pt x="987" y="734"/>
                      <a:pt x="996" y="732"/>
                    </a:cubicBezTo>
                    <a:cubicBezTo>
                      <a:pt x="1048" y="719"/>
                      <a:pt x="1082" y="680"/>
                      <a:pt x="1091" y="633"/>
                    </a:cubicBezTo>
                    <a:cubicBezTo>
                      <a:pt x="1111" y="646"/>
                      <a:pt x="1134" y="652"/>
                      <a:pt x="1156" y="652"/>
                    </a:cubicBezTo>
                    <a:cubicBezTo>
                      <a:pt x="1181" y="652"/>
                      <a:pt x="1205" y="645"/>
                      <a:pt x="1227" y="629"/>
                    </a:cubicBezTo>
                    <a:cubicBezTo>
                      <a:pt x="1270" y="603"/>
                      <a:pt x="1287" y="552"/>
                      <a:pt x="1279" y="505"/>
                    </a:cubicBezTo>
                    <a:lnTo>
                      <a:pt x="1279" y="505"/>
                    </a:lnTo>
                    <a:cubicBezTo>
                      <a:pt x="1289" y="508"/>
                      <a:pt x="1300" y="509"/>
                      <a:pt x="1310" y="509"/>
                    </a:cubicBezTo>
                    <a:cubicBezTo>
                      <a:pt x="1347" y="509"/>
                      <a:pt x="1384" y="492"/>
                      <a:pt x="1407" y="462"/>
                    </a:cubicBezTo>
                    <a:cubicBezTo>
                      <a:pt x="1437" y="424"/>
                      <a:pt x="1441" y="373"/>
                      <a:pt x="1424" y="330"/>
                    </a:cubicBezTo>
                    <a:cubicBezTo>
                      <a:pt x="1467" y="330"/>
                      <a:pt x="1514" y="300"/>
                      <a:pt x="1531" y="257"/>
                    </a:cubicBezTo>
                    <a:cubicBezTo>
                      <a:pt x="1561" y="193"/>
                      <a:pt x="1531" y="120"/>
                      <a:pt x="1467" y="91"/>
                    </a:cubicBezTo>
                    <a:cubicBezTo>
                      <a:pt x="1450" y="84"/>
                      <a:pt x="1433" y="81"/>
                      <a:pt x="1416" y="81"/>
                    </a:cubicBezTo>
                    <a:cubicBezTo>
                      <a:pt x="1368" y="81"/>
                      <a:pt x="1322" y="107"/>
                      <a:pt x="1300" y="155"/>
                    </a:cubicBezTo>
                    <a:cubicBezTo>
                      <a:pt x="1287" y="189"/>
                      <a:pt x="1287" y="227"/>
                      <a:pt x="1304" y="257"/>
                    </a:cubicBezTo>
                    <a:cubicBezTo>
                      <a:pt x="1270" y="261"/>
                      <a:pt x="1236" y="279"/>
                      <a:pt x="1210" y="304"/>
                    </a:cubicBezTo>
                    <a:cubicBezTo>
                      <a:pt x="1189" y="334"/>
                      <a:pt x="1180" y="373"/>
                      <a:pt x="1185" y="403"/>
                    </a:cubicBezTo>
                    <a:cubicBezTo>
                      <a:pt x="1178" y="402"/>
                      <a:pt x="1171" y="401"/>
                      <a:pt x="1163" y="401"/>
                    </a:cubicBezTo>
                    <a:cubicBezTo>
                      <a:pt x="1138" y="401"/>
                      <a:pt x="1109" y="407"/>
                      <a:pt x="1086" y="424"/>
                    </a:cubicBezTo>
                    <a:cubicBezTo>
                      <a:pt x="1056" y="441"/>
                      <a:pt x="1039" y="471"/>
                      <a:pt x="1035" y="505"/>
                    </a:cubicBezTo>
                    <a:cubicBezTo>
                      <a:pt x="1013" y="493"/>
                      <a:pt x="989" y="485"/>
                      <a:pt x="964" y="485"/>
                    </a:cubicBezTo>
                    <a:cubicBezTo>
                      <a:pt x="955" y="485"/>
                      <a:pt x="946" y="486"/>
                      <a:pt x="937" y="488"/>
                    </a:cubicBezTo>
                    <a:cubicBezTo>
                      <a:pt x="902" y="497"/>
                      <a:pt x="873" y="518"/>
                      <a:pt x="860" y="548"/>
                    </a:cubicBezTo>
                    <a:cubicBezTo>
                      <a:pt x="838" y="522"/>
                      <a:pt x="804" y="505"/>
                      <a:pt x="770" y="501"/>
                    </a:cubicBezTo>
                    <a:cubicBezTo>
                      <a:pt x="766" y="500"/>
                      <a:pt x="761" y="500"/>
                      <a:pt x="757" y="500"/>
                    </a:cubicBezTo>
                    <a:cubicBezTo>
                      <a:pt x="727" y="500"/>
                      <a:pt x="698" y="512"/>
                      <a:pt x="676" y="531"/>
                    </a:cubicBezTo>
                    <a:cubicBezTo>
                      <a:pt x="667" y="501"/>
                      <a:pt x="642" y="475"/>
                      <a:pt x="607" y="462"/>
                    </a:cubicBezTo>
                    <a:cubicBezTo>
                      <a:pt x="594" y="454"/>
                      <a:pt x="578" y="451"/>
                      <a:pt x="562" y="451"/>
                    </a:cubicBezTo>
                    <a:cubicBezTo>
                      <a:pt x="544" y="451"/>
                      <a:pt x="525" y="456"/>
                      <a:pt x="509" y="462"/>
                    </a:cubicBezTo>
                    <a:cubicBezTo>
                      <a:pt x="509" y="428"/>
                      <a:pt x="492" y="394"/>
                      <a:pt x="466" y="368"/>
                    </a:cubicBezTo>
                    <a:cubicBezTo>
                      <a:pt x="441" y="347"/>
                      <a:pt x="413" y="337"/>
                      <a:pt x="385" y="337"/>
                    </a:cubicBezTo>
                    <a:cubicBezTo>
                      <a:pt x="379" y="337"/>
                      <a:pt x="374" y="338"/>
                      <a:pt x="368" y="338"/>
                    </a:cubicBezTo>
                    <a:cubicBezTo>
                      <a:pt x="377" y="304"/>
                      <a:pt x="368" y="266"/>
                      <a:pt x="347" y="236"/>
                    </a:cubicBezTo>
                    <a:cubicBezTo>
                      <a:pt x="325" y="206"/>
                      <a:pt x="291" y="185"/>
                      <a:pt x="253" y="185"/>
                    </a:cubicBezTo>
                    <a:cubicBezTo>
                      <a:pt x="270" y="150"/>
                      <a:pt x="274" y="116"/>
                      <a:pt x="261" y="82"/>
                    </a:cubicBezTo>
                    <a:cubicBezTo>
                      <a:pt x="241" y="32"/>
                      <a:pt x="194" y="1"/>
                      <a:pt x="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22"/>
            <p:cNvGrpSpPr/>
            <p:nvPr/>
          </p:nvGrpSpPr>
          <p:grpSpPr>
            <a:xfrm>
              <a:off x="1986090" y="3282951"/>
              <a:ext cx="515147" cy="1399549"/>
              <a:chOff x="2653260" y="3102691"/>
              <a:chExt cx="608131" cy="1652164"/>
            </a:xfrm>
          </p:grpSpPr>
          <p:sp>
            <p:nvSpPr>
              <p:cNvPr id="650" name="Google Shape;650;p22"/>
              <p:cNvSpPr/>
              <p:nvPr/>
            </p:nvSpPr>
            <p:spPr>
              <a:xfrm>
                <a:off x="2719700" y="3138042"/>
                <a:ext cx="464661" cy="477453"/>
              </a:xfrm>
              <a:custGeom>
                <a:avLst/>
                <a:gdLst/>
                <a:ahLst/>
                <a:cxnLst/>
                <a:rect l="l" t="t" r="r" b="b"/>
                <a:pathLst>
                  <a:path w="3378" h="3471" extrusionOk="0">
                    <a:moveTo>
                      <a:pt x="1689" y="0"/>
                    </a:moveTo>
                    <a:cubicBezTo>
                      <a:pt x="757" y="0"/>
                      <a:pt x="0" y="778"/>
                      <a:pt x="0" y="1735"/>
                    </a:cubicBezTo>
                    <a:cubicBezTo>
                      <a:pt x="0" y="2693"/>
                      <a:pt x="877" y="3471"/>
                      <a:pt x="1689" y="3471"/>
                    </a:cubicBezTo>
                    <a:cubicBezTo>
                      <a:pt x="2501" y="3471"/>
                      <a:pt x="3377" y="2693"/>
                      <a:pt x="3377" y="1735"/>
                    </a:cubicBezTo>
                    <a:cubicBezTo>
                      <a:pt x="3377" y="778"/>
                      <a:pt x="2621" y="0"/>
                      <a:pt x="1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2889030" y="3572439"/>
                <a:ext cx="137142" cy="68365"/>
              </a:xfrm>
              <a:custGeom>
                <a:avLst/>
                <a:gdLst/>
                <a:ahLst/>
                <a:cxnLst/>
                <a:rect l="l" t="t" r="r" b="b"/>
                <a:pathLst>
                  <a:path w="997" h="497" extrusionOk="0">
                    <a:moveTo>
                      <a:pt x="0" y="1"/>
                    </a:moveTo>
                    <a:lnTo>
                      <a:pt x="0" y="497"/>
                    </a:lnTo>
                    <a:lnTo>
                      <a:pt x="996" y="497"/>
                    </a:lnTo>
                    <a:lnTo>
                      <a:pt x="9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653811" y="3611229"/>
                <a:ext cx="607580" cy="710472"/>
              </a:xfrm>
              <a:custGeom>
                <a:avLst/>
                <a:gdLst/>
                <a:ahLst/>
                <a:cxnLst/>
                <a:rect l="l" t="t" r="r" b="b"/>
                <a:pathLst>
                  <a:path w="4417" h="5165" extrusionOk="0">
                    <a:moveTo>
                      <a:pt x="2146" y="1"/>
                    </a:moveTo>
                    <a:cubicBezTo>
                      <a:pt x="979" y="1"/>
                      <a:pt x="360" y="651"/>
                      <a:pt x="360" y="1818"/>
                    </a:cubicBezTo>
                    <a:lnTo>
                      <a:pt x="1" y="4532"/>
                    </a:lnTo>
                    <a:lnTo>
                      <a:pt x="1" y="4754"/>
                    </a:lnTo>
                    <a:lnTo>
                      <a:pt x="1" y="4878"/>
                    </a:lnTo>
                    <a:cubicBezTo>
                      <a:pt x="1" y="5036"/>
                      <a:pt x="129" y="5164"/>
                      <a:pt x="283" y="5164"/>
                    </a:cubicBezTo>
                    <a:cubicBezTo>
                      <a:pt x="441" y="5164"/>
                      <a:pt x="569" y="5036"/>
                      <a:pt x="569" y="4878"/>
                    </a:cubicBezTo>
                    <a:lnTo>
                      <a:pt x="569" y="4703"/>
                    </a:lnTo>
                    <a:lnTo>
                      <a:pt x="689" y="4703"/>
                    </a:lnTo>
                    <a:lnTo>
                      <a:pt x="873" y="3143"/>
                    </a:lnTo>
                    <a:lnTo>
                      <a:pt x="954" y="1775"/>
                    </a:lnTo>
                    <a:cubicBezTo>
                      <a:pt x="954" y="993"/>
                      <a:pt x="1368" y="958"/>
                      <a:pt x="2151" y="958"/>
                    </a:cubicBezTo>
                    <a:lnTo>
                      <a:pt x="2159" y="993"/>
                    </a:lnTo>
                    <a:cubicBezTo>
                      <a:pt x="2192" y="993"/>
                      <a:pt x="2224" y="993"/>
                      <a:pt x="2256" y="993"/>
                    </a:cubicBezTo>
                    <a:cubicBezTo>
                      <a:pt x="2979" y="993"/>
                      <a:pt x="3360" y="1008"/>
                      <a:pt x="3360" y="1762"/>
                    </a:cubicBezTo>
                    <a:lnTo>
                      <a:pt x="3625" y="4703"/>
                    </a:lnTo>
                    <a:lnTo>
                      <a:pt x="3702" y="4703"/>
                    </a:lnTo>
                    <a:lnTo>
                      <a:pt x="3702" y="4878"/>
                    </a:lnTo>
                    <a:cubicBezTo>
                      <a:pt x="3702" y="5036"/>
                      <a:pt x="3903" y="5164"/>
                      <a:pt x="4061" y="5164"/>
                    </a:cubicBezTo>
                    <a:cubicBezTo>
                      <a:pt x="4219" y="5164"/>
                      <a:pt x="4416" y="5036"/>
                      <a:pt x="4416" y="4878"/>
                    </a:cubicBezTo>
                    <a:lnTo>
                      <a:pt x="4416" y="4754"/>
                    </a:lnTo>
                    <a:lnTo>
                      <a:pt x="4352" y="4549"/>
                    </a:lnTo>
                    <a:lnTo>
                      <a:pt x="3920" y="1826"/>
                    </a:lnTo>
                    <a:cubicBezTo>
                      <a:pt x="3920" y="659"/>
                      <a:pt x="3330" y="1"/>
                      <a:pt x="2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796730" y="4072311"/>
                <a:ext cx="302896" cy="636880"/>
              </a:xfrm>
              <a:custGeom>
                <a:avLst/>
                <a:gdLst/>
                <a:ahLst/>
                <a:cxnLst/>
                <a:rect l="l" t="t" r="r" b="b"/>
                <a:pathLst>
                  <a:path w="2202" h="4630" extrusionOk="0">
                    <a:moveTo>
                      <a:pt x="34" y="0"/>
                    </a:moveTo>
                    <a:lnTo>
                      <a:pt x="0" y="4629"/>
                    </a:lnTo>
                    <a:lnTo>
                      <a:pt x="688" y="4629"/>
                    </a:lnTo>
                    <a:cubicBezTo>
                      <a:pt x="688" y="4629"/>
                      <a:pt x="868" y="1133"/>
                      <a:pt x="1103" y="1133"/>
                    </a:cubicBezTo>
                    <a:cubicBezTo>
                      <a:pt x="1338" y="1133"/>
                      <a:pt x="1518" y="4629"/>
                      <a:pt x="1518" y="4629"/>
                    </a:cubicBezTo>
                    <a:lnTo>
                      <a:pt x="2189" y="4629"/>
                    </a:lnTo>
                    <a:lnTo>
                      <a:pt x="22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53260" y="3615493"/>
                <a:ext cx="593412" cy="578831"/>
              </a:xfrm>
              <a:custGeom>
                <a:avLst/>
                <a:gdLst/>
                <a:ahLst/>
                <a:cxnLst/>
                <a:rect l="l" t="t" r="r" b="b"/>
                <a:pathLst>
                  <a:path w="4314" h="4208" extrusionOk="0">
                    <a:moveTo>
                      <a:pt x="2663" y="1"/>
                    </a:moveTo>
                    <a:cubicBezTo>
                      <a:pt x="2663" y="1"/>
                      <a:pt x="2514" y="283"/>
                      <a:pt x="2167" y="283"/>
                    </a:cubicBezTo>
                    <a:cubicBezTo>
                      <a:pt x="1821" y="283"/>
                      <a:pt x="1702" y="14"/>
                      <a:pt x="1689" y="14"/>
                    </a:cubicBezTo>
                    <a:cubicBezTo>
                      <a:pt x="975" y="129"/>
                      <a:pt x="535" y="544"/>
                      <a:pt x="402" y="1236"/>
                    </a:cubicBezTo>
                    <a:cubicBezTo>
                      <a:pt x="376" y="1386"/>
                      <a:pt x="0" y="4207"/>
                      <a:pt x="0" y="4207"/>
                    </a:cubicBezTo>
                    <a:lnTo>
                      <a:pt x="744" y="4207"/>
                    </a:lnTo>
                    <a:lnTo>
                      <a:pt x="1056" y="1869"/>
                    </a:lnTo>
                    <a:lnTo>
                      <a:pt x="1065" y="3762"/>
                    </a:lnTo>
                    <a:lnTo>
                      <a:pt x="3240" y="3801"/>
                    </a:lnTo>
                    <a:lnTo>
                      <a:pt x="3296" y="1920"/>
                    </a:lnTo>
                    <a:lnTo>
                      <a:pt x="3599" y="4207"/>
                    </a:lnTo>
                    <a:lnTo>
                      <a:pt x="4313" y="4207"/>
                    </a:lnTo>
                    <a:cubicBezTo>
                      <a:pt x="4313" y="4207"/>
                      <a:pt x="3924" y="1223"/>
                      <a:pt x="3856" y="1018"/>
                    </a:cubicBezTo>
                    <a:cubicBezTo>
                      <a:pt x="3685" y="467"/>
                      <a:pt x="3279" y="108"/>
                      <a:pt x="2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704431" y="4700246"/>
                <a:ext cx="188175" cy="54609"/>
              </a:xfrm>
              <a:custGeom>
                <a:avLst/>
                <a:gdLst/>
                <a:ahLst/>
                <a:cxnLst/>
                <a:rect l="l" t="t" r="r" b="b"/>
                <a:pathLst>
                  <a:path w="1368" h="397" extrusionOk="0">
                    <a:moveTo>
                      <a:pt x="1364" y="0"/>
                    </a:moveTo>
                    <a:lnTo>
                      <a:pt x="693" y="47"/>
                    </a:lnTo>
                    <a:cubicBezTo>
                      <a:pt x="693" y="47"/>
                      <a:pt x="398" y="111"/>
                      <a:pt x="240" y="141"/>
                    </a:cubicBezTo>
                    <a:cubicBezTo>
                      <a:pt x="81" y="175"/>
                      <a:pt x="0" y="385"/>
                      <a:pt x="282" y="393"/>
                    </a:cubicBezTo>
                    <a:cubicBezTo>
                      <a:pt x="354" y="396"/>
                      <a:pt x="458" y="396"/>
                      <a:pt x="573" y="396"/>
                    </a:cubicBezTo>
                    <a:cubicBezTo>
                      <a:pt x="918" y="396"/>
                      <a:pt x="1368" y="389"/>
                      <a:pt x="1368" y="389"/>
                    </a:cubicBezTo>
                    <a:lnTo>
                      <a:pt x="13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3138" y="4744263"/>
                <a:ext cx="173594" cy="9904"/>
              </a:xfrm>
              <a:custGeom>
                <a:avLst/>
                <a:gdLst/>
                <a:ahLst/>
                <a:cxnLst/>
                <a:rect l="l" t="t" r="r" b="b"/>
                <a:pathLst>
                  <a:path w="1262" h="72" extrusionOk="0">
                    <a:moveTo>
                      <a:pt x="1" y="1"/>
                    </a:moveTo>
                    <a:cubicBezTo>
                      <a:pt x="31" y="35"/>
                      <a:pt x="91" y="65"/>
                      <a:pt x="193" y="69"/>
                    </a:cubicBezTo>
                    <a:cubicBezTo>
                      <a:pt x="289" y="71"/>
                      <a:pt x="439" y="71"/>
                      <a:pt x="598" y="71"/>
                    </a:cubicBezTo>
                    <a:cubicBezTo>
                      <a:pt x="914" y="71"/>
                      <a:pt x="1262" y="69"/>
                      <a:pt x="1262" y="69"/>
                    </a:cubicBez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3005401" y="4709049"/>
                <a:ext cx="184186" cy="44155"/>
              </a:xfrm>
              <a:custGeom>
                <a:avLst/>
                <a:gdLst/>
                <a:ahLst/>
                <a:cxnLst/>
                <a:rect l="l" t="t" r="r" b="b"/>
                <a:pathLst>
                  <a:path w="1339" h="321" extrusionOk="0">
                    <a:moveTo>
                      <a:pt x="1" y="0"/>
                    </a:moveTo>
                    <a:lnTo>
                      <a:pt x="9" y="299"/>
                    </a:lnTo>
                    <a:cubicBezTo>
                      <a:pt x="443" y="315"/>
                      <a:pt x="638" y="320"/>
                      <a:pt x="764" y="320"/>
                    </a:cubicBezTo>
                    <a:cubicBezTo>
                      <a:pt x="876" y="320"/>
                      <a:pt x="934" y="316"/>
                      <a:pt x="1056" y="312"/>
                    </a:cubicBezTo>
                    <a:cubicBezTo>
                      <a:pt x="1339" y="304"/>
                      <a:pt x="1313" y="137"/>
                      <a:pt x="1155" y="107"/>
                    </a:cubicBezTo>
                    <a:cubicBezTo>
                      <a:pt x="997" y="73"/>
                      <a:pt x="668" y="0"/>
                      <a:pt x="6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3009528" y="4744263"/>
                <a:ext cx="172494" cy="9904"/>
              </a:xfrm>
              <a:custGeom>
                <a:avLst/>
                <a:gdLst/>
                <a:ahLst/>
                <a:cxnLst/>
                <a:rect l="l" t="t" r="r" b="b"/>
                <a:pathLst>
                  <a:path w="1254" h="72" extrusionOk="0">
                    <a:moveTo>
                      <a:pt x="1" y="1"/>
                    </a:moveTo>
                    <a:lnTo>
                      <a:pt x="1" y="69"/>
                    </a:lnTo>
                    <a:cubicBezTo>
                      <a:pt x="1" y="69"/>
                      <a:pt x="343" y="71"/>
                      <a:pt x="655" y="71"/>
                    </a:cubicBezTo>
                    <a:cubicBezTo>
                      <a:pt x="812" y="71"/>
                      <a:pt x="961" y="71"/>
                      <a:pt x="1056" y="69"/>
                    </a:cubicBezTo>
                    <a:cubicBezTo>
                      <a:pt x="1159" y="65"/>
                      <a:pt x="1223" y="35"/>
                      <a:pt x="1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683798" y="3102691"/>
                <a:ext cx="562187" cy="361219"/>
              </a:xfrm>
              <a:custGeom>
                <a:avLst/>
                <a:gdLst/>
                <a:ahLst/>
                <a:cxnLst/>
                <a:rect l="l" t="t" r="r" b="b"/>
                <a:pathLst>
                  <a:path w="4087" h="2626" extrusionOk="0">
                    <a:moveTo>
                      <a:pt x="2099" y="1"/>
                    </a:moveTo>
                    <a:lnTo>
                      <a:pt x="2099" y="1"/>
                    </a:lnTo>
                    <a:cubicBezTo>
                      <a:pt x="2099" y="1"/>
                      <a:pt x="1296" y="142"/>
                      <a:pt x="1014" y="466"/>
                    </a:cubicBezTo>
                    <a:lnTo>
                      <a:pt x="539" y="599"/>
                    </a:lnTo>
                    <a:lnTo>
                      <a:pt x="603" y="731"/>
                    </a:lnTo>
                    <a:cubicBezTo>
                      <a:pt x="603" y="731"/>
                      <a:pt x="1" y="1633"/>
                      <a:pt x="287" y="2488"/>
                    </a:cubicBezTo>
                    <a:lnTo>
                      <a:pt x="475" y="2488"/>
                    </a:lnTo>
                    <a:cubicBezTo>
                      <a:pt x="475" y="2488"/>
                      <a:pt x="475" y="1809"/>
                      <a:pt x="727" y="1599"/>
                    </a:cubicBezTo>
                    <a:cubicBezTo>
                      <a:pt x="979" y="1385"/>
                      <a:pt x="1296" y="1073"/>
                      <a:pt x="1296" y="1073"/>
                    </a:cubicBezTo>
                    <a:cubicBezTo>
                      <a:pt x="1296" y="1073"/>
                      <a:pt x="1937" y="1676"/>
                      <a:pt x="2548" y="1787"/>
                    </a:cubicBezTo>
                    <a:cubicBezTo>
                      <a:pt x="3164" y="1898"/>
                      <a:pt x="3506" y="2304"/>
                      <a:pt x="3510" y="2625"/>
                    </a:cubicBezTo>
                    <a:lnTo>
                      <a:pt x="3638" y="2578"/>
                    </a:lnTo>
                    <a:cubicBezTo>
                      <a:pt x="3638" y="2578"/>
                      <a:pt x="4087" y="569"/>
                      <a:pt x="2061" y="159"/>
                    </a:cubicBezTo>
                    <a:lnTo>
                      <a:pt x="2099" y="1"/>
                    </a:lnTo>
                    <a:close/>
                  </a:path>
                </a:pathLst>
              </a:custGeom>
              <a:solidFill>
                <a:srgbClr val="C27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22"/>
            <p:cNvGrpSpPr/>
            <p:nvPr/>
          </p:nvGrpSpPr>
          <p:grpSpPr>
            <a:xfrm>
              <a:off x="1070578" y="3078804"/>
              <a:ext cx="598811" cy="1603579"/>
              <a:chOff x="2015280" y="2861696"/>
              <a:chExt cx="706895" cy="1893022"/>
            </a:xfrm>
          </p:grpSpPr>
          <p:sp>
            <p:nvSpPr>
              <p:cNvPr id="661" name="Google Shape;661;p22"/>
              <p:cNvSpPr/>
              <p:nvPr/>
            </p:nvSpPr>
            <p:spPr>
              <a:xfrm>
                <a:off x="2113495" y="2880403"/>
                <a:ext cx="504002" cy="517619"/>
              </a:xfrm>
              <a:custGeom>
                <a:avLst/>
                <a:gdLst/>
                <a:ahLst/>
                <a:cxnLst/>
                <a:rect l="l" t="t" r="r" b="b"/>
                <a:pathLst>
                  <a:path w="3664" h="3763" extrusionOk="0">
                    <a:moveTo>
                      <a:pt x="1830" y="1"/>
                    </a:moveTo>
                    <a:cubicBezTo>
                      <a:pt x="817" y="1"/>
                      <a:pt x="0" y="843"/>
                      <a:pt x="0" y="1882"/>
                    </a:cubicBezTo>
                    <a:cubicBezTo>
                      <a:pt x="0" y="2920"/>
                      <a:pt x="949" y="3762"/>
                      <a:pt x="1830" y="3762"/>
                    </a:cubicBezTo>
                    <a:cubicBezTo>
                      <a:pt x="2715" y="3762"/>
                      <a:pt x="3664" y="2920"/>
                      <a:pt x="3664" y="1882"/>
                    </a:cubicBezTo>
                    <a:cubicBezTo>
                      <a:pt x="3664" y="843"/>
                      <a:pt x="2843" y="1"/>
                      <a:pt x="18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2281037" y="3376149"/>
                <a:ext cx="167129" cy="78819"/>
              </a:xfrm>
              <a:custGeom>
                <a:avLst/>
                <a:gdLst/>
                <a:ahLst/>
                <a:cxnLst/>
                <a:rect l="l" t="t" r="r" b="b"/>
                <a:pathLst>
                  <a:path w="1215" h="573" extrusionOk="0">
                    <a:moveTo>
                      <a:pt x="1" y="0"/>
                    </a:moveTo>
                    <a:lnTo>
                      <a:pt x="1" y="573"/>
                    </a:lnTo>
                    <a:lnTo>
                      <a:pt x="1215" y="573"/>
                    </a:lnTo>
                    <a:lnTo>
                      <a:pt x="1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2016518" y="3434884"/>
                <a:ext cx="705657" cy="812125"/>
              </a:xfrm>
              <a:custGeom>
                <a:avLst/>
                <a:gdLst/>
                <a:ahLst/>
                <a:cxnLst/>
                <a:rect l="l" t="t" r="r" b="b"/>
                <a:pathLst>
                  <a:path w="5130" h="5904" extrusionOk="0">
                    <a:moveTo>
                      <a:pt x="2513" y="1"/>
                    </a:moveTo>
                    <a:cubicBezTo>
                      <a:pt x="1146" y="1"/>
                      <a:pt x="419" y="689"/>
                      <a:pt x="419" y="2057"/>
                    </a:cubicBezTo>
                    <a:lnTo>
                      <a:pt x="0" y="5164"/>
                    </a:lnTo>
                    <a:lnTo>
                      <a:pt x="0" y="5425"/>
                    </a:lnTo>
                    <a:lnTo>
                      <a:pt x="0" y="5570"/>
                    </a:lnTo>
                    <a:cubicBezTo>
                      <a:pt x="0" y="5754"/>
                      <a:pt x="137" y="5904"/>
                      <a:pt x="321" y="5904"/>
                    </a:cubicBezTo>
                    <a:cubicBezTo>
                      <a:pt x="509" y="5904"/>
                      <a:pt x="641" y="5754"/>
                      <a:pt x="641" y="5570"/>
                    </a:cubicBezTo>
                    <a:lnTo>
                      <a:pt x="641" y="5344"/>
                    </a:lnTo>
                    <a:lnTo>
                      <a:pt x="804" y="5344"/>
                    </a:lnTo>
                    <a:lnTo>
                      <a:pt x="1022" y="3523"/>
                    </a:lnTo>
                    <a:lnTo>
                      <a:pt x="1111" y="1928"/>
                    </a:lnTo>
                    <a:cubicBezTo>
                      <a:pt x="1111" y="1009"/>
                      <a:pt x="1599" y="971"/>
                      <a:pt x="2518" y="971"/>
                    </a:cubicBezTo>
                    <a:lnTo>
                      <a:pt x="2531" y="1014"/>
                    </a:lnTo>
                    <a:cubicBezTo>
                      <a:pt x="2587" y="1014"/>
                      <a:pt x="2641" y="1014"/>
                      <a:pt x="2694" y="1014"/>
                    </a:cubicBezTo>
                    <a:cubicBezTo>
                      <a:pt x="3507" y="1014"/>
                      <a:pt x="3933" y="1040"/>
                      <a:pt x="3933" y="1903"/>
                    </a:cubicBezTo>
                    <a:lnTo>
                      <a:pt x="4245" y="5344"/>
                    </a:lnTo>
                    <a:lnTo>
                      <a:pt x="4347" y="5344"/>
                    </a:lnTo>
                    <a:lnTo>
                      <a:pt x="4347" y="5570"/>
                    </a:lnTo>
                    <a:cubicBezTo>
                      <a:pt x="4347" y="5754"/>
                      <a:pt x="4557" y="5904"/>
                      <a:pt x="4740" y="5904"/>
                    </a:cubicBezTo>
                    <a:cubicBezTo>
                      <a:pt x="4924" y="5904"/>
                      <a:pt x="5129" y="5754"/>
                      <a:pt x="5129" y="5570"/>
                    </a:cubicBezTo>
                    <a:lnTo>
                      <a:pt x="5129" y="5425"/>
                    </a:lnTo>
                    <a:lnTo>
                      <a:pt x="5078" y="5185"/>
                    </a:lnTo>
                    <a:lnTo>
                      <a:pt x="4582" y="2065"/>
                    </a:lnTo>
                    <a:cubicBezTo>
                      <a:pt x="4582" y="697"/>
                      <a:pt x="3903" y="1"/>
                      <a:pt x="2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2183510" y="3954702"/>
                <a:ext cx="354617" cy="735094"/>
              </a:xfrm>
              <a:custGeom>
                <a:avLst/>
                <a:gdLst/>
                <a:ahLst/>
                <a:cxnLst/>
                <a:rect l="l" t="t" r="r" b="b"/>
                <a:pathLst>
                  <a:path w="2578" h="5344" extrusionOk="0">
                    <a:moveTo>
                      <a:pt x="43" y="0"/>
                    </a:moveTo>
                    <a:lnTo>
                      <a:pt x="0" y="5343"/>
                    </a:lnTo>
                    <a:lnTo>
                      <a:pt x="808" y="5343"/>
                    </a:lnTo>
                    <a:cubicBezTo>
                      <a:pt x="808" y="5343"/>
                      <a:pt x="1017" y="1244"/>
                      <a:pt x="1291" y="1244"/>
                    </a:cubicBezTo>
                    <a:cubicBezTo>
                      <a:pt x="1569" y="1244"/>
                      <a:pt x="1778" y="5343"/>
                      <a:pt x="1778" y="5343"/>
                    </a:cubicBezTo>
                    <a:lnTo>
                      <a:pt x="2565" y="5343"/>
                    </a:lnTo>
                    <a:lnTo>
                      <a:pt x="25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2015280" y="3439011"/>
                <a:ext cx="695753" cy="682135"/>
              </a:xfrm>
              <a:custGeom>
                <a:avLst/>
                <a:gdLst/>
                <a:ahLst/>
                <a:cxnLst/>
                <a:rect l="l" t="t" r="r" b="b"/>
                <a:pathLst>
                  <a:path w="5058" h="4959" extrusionOk="0">
                    <a:moveTo>
                      <a:pt x="3121" y="1"/>
                    </a:moveTo>
                    <a:cubicBezTo>
                      <a:pt x="3121" y="1"/>
                      <a:pt x="2946" y="321"/>
                      <a:pt x="2540" y="321"/>
                    </a:cubicBezTo>
                    <a:cubicBezTo>
                      <a:pt x="2140" y="321"/>
                      <a:pt x="1994" y="5"/>
                      <a:pt x="1980" y="5"/>
                    </a:cubicBezTo>
                    <a:cubicBezTo>
                      <a:pt x="1980" y="5"/>
                      <a:pt x="1980" y="5"/>
                      <a:pt x="1980" y="5"/>
                    </a:cubicBezTo>
                    <a:cubicBezTo>
                      <a:pt x="1142" y="137"/>
                      <a:pt x="629" y="646"/>
                      <a:pt x="475" y="1458"/>
                    </a:cubicBezTo>
                    <a:cubicBezTo>
                      <a:pt x="441" y="1633"/>
                      <a:pt x="1" y="4959"/>
                      <a:pt x="1" y="4959"/>
                    </a:cubicBezTo>
                    <a:lnTo>
                      <a:pt x="873" y="4959"/>
                    </a:lnTo>
                    <a:lnTo>
                      <a:pt x="1236" y="2198"/>
                    </a:lnTo>
                    <a:lnTo>
                      <a:pt x="1249" y="4407"/>
                    </a:lnTo>
                    <a:lnTo>
                      <a:pt x="3801" y="4446"/>
                    </a:lnTo>
                    <a:lnTo>
                      <a:pt x="3865" y="2262"/>
                    </a:lnTo>
                    <a:lnTo>
                      <a:pt x="4219" y="4959"/>
                    </a:lnTo>
                    <a:lnTo>
                      <a:pt x="5057" y="4959"/>
                    </a:lnTo>
                    <a:cubicBezTo>
                      <a:pt x="5057" y="4959"/>
                      <a:pt x="4600" y="1441"/>
                      <a:pt x="4523" y="1202"/>
                    </a:cubicBezTo>
                    <a:cubicBezTo>
                      <a:pt x="4318" y="556"/>
                      <a:pt x="3843" y="124"/>
                      <a:pt x="31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2075254" y="4690755"/>
                <a:ext cx="220638" cy="63963"/>
              </a:xfrm>
              <a:custGeom>
                <a:avLst/>
                <a:gdLst/>
                <a:ahLst/>
                <a:cxnLst/>
                <a:rect l="l" t="t" r="r" b="b"/>
                <a:pathLst>
                  <a:path w="1604" h="465" extrusionOk="0">
                    <a:moveTo>
                      <a:pt x="1599" y="1"/>
                    </a:moveTo>
                    <a:lnTo>
                      <a:pt x="813" y="56"/>
                    </a:lnTo>
                    <a:cubicBezTo>
                      <a:pt x="813" y="56"/>
                      <a:pt x="466" y="129"/>
                      <a:pt x="283" y="167"/>
                    </a:cubicBezTo>
                    <a:cubicBezTo>
                      <a:pt x="95" y="206"/>
                      <a:pt x="1" y="454"/>
                      <a:pt x="334" y="462"/>
                    </a:cubicBezTo>
                    <a:cubicBezTo>
                      <a:pt x="401" y="464"/>
                      <a:pt x="491" y="465"/>
                      <a:pt x="594" y="465"/>
                    </a:cubicBezTo>
                    <a:cubicBezTo>
                      <a:pt x="1004" y="465"/>
                      <a:pt x="1603" y="454"/>
                      <a:pt x="1603" y="454"/>
                    </a:cubicBezTo>
                    <a:lnTo>
                      <a:pt x="1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2096438" y="4742475"/>
                <a:ext cx="203581" cy="11280"/>
              </a:xfrm>
              <a:custGeom>
                <a:avLst/>
                <a:gdLst/>
                <a:ahLst/>
                <a:cxnLst/>
                <a:rect l="l" t="t" r="r" b="b"/>
                <a:pathLst>
                  <a:path w="1480" h="82" extrusionOk="0">
                    <a:moveTo>
                      <a:pt x="0" y="1"/>
                    </a:moveTo>
                    <a:cubicBezTo>
                      <a:pt x="35" y="44"/>
                      <a:pt x="107" y="74"/>
                      <a:pt x="231" y="78"/>
                    </a:cubicBezTo>
                    <a:cubicBezTo>
                      <a:pt x="342" y="81"/>
                      <a:pt x="518" y="82"/>
                      <a:pt x="703" y="82"/>
                    </a:cubicBezTo>
                    <a:cubicBezTo>
                      <a:pt x="1073" y="82"/>
                      <a:pt x="1479" y="78"/>
                      <a:pt x="1479" y="78"/>
                    </a:cubicBez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2437987" y="4689654"/>
                <a:ext cx="211284" cy="63550"/>
              </a:xfrm>
              <a:custGeom>
                <a:avLst/>
                <a:gdLst/>
                <a:ahLst/>
                <a:cxnLst/>
                <a:rect l="l" t="t" r="r" b="b"/>
                <a:pathLst>
                  <a:path w="1536" h="462" extrusionOk="0">
                    <a:moveTo>
                      <a:pt x="1" y="0"/>
                    </a:moveTo>
                    <a:lnTo>
                      <a:pt x="1" y="462"/>
                    </a:lnTo>
                    <a:cubicBezTo>
                      <a:pt x="1" y="462"/>
                      <a:pt x="869" y="462"/>
                      <a:pt x="1202" y="453"/>
                    </a:cubicBezTo>
                    <a:cubicBezTo>
                      <a:pt x="1535" y="445"/>
                      <a:pt x="1467" y="201"/>
                      <a:pt x="1283" y="167"/>
                    </a:cubicBezTo>
                    <a:cubicBezTo>
                      <a:pt x="1099" y="128"/>
                      <a:pt x="710"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2432210" y="4742475"/>
                <a:ext cx="201793" cy="11280"/>
              </a:xfrm>
              <a:custGeom>
                <a:avLst/>
                <a:gdLst/>
                <a:ahLst/>
                <a:cxnLst/>
                <a:rect l="l" t="t" r="r" b="b"/>
                <a:pathLst>
                  <a:path w="1467" h="82" extrusionOk="0">
                    <a:moveTo>
                      <a:pt x="0" y="1"/>
                    </a:moveTo>
                    <a:lnTo>
                      <a:pt x="0" y="78"/>
                    </a:lnTo>
                    <a:cubicBezTo>
                      <a:pt x="0" y="78"/>
                      <a:pt x="401" y="82"/>
                      <a:pt x="768" y="82"/>
                    </a:cubicBezTo>
                    <a:cubicBezTo>
                      <a:pt x="952" y="82"/>
                      <a:pt x="1127" y="81"/>
                      <a:pt x="1240" y="78"/>
                    </a:cubicBezTo>
                    <a:cubicBezTo>
                      <a:pt x="1359" y="74"/>
                      <a:pt x="1432" y="44"/>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075805" y="2861696"/>
                <a:ext cx="542242" cy="303446"/>
              </a:xfrm>
              <a:custGeom>
                <a:avLst/>
                <a:gdLst/>
                <a:ahLst/>
                <a:cxnLst/>
                <a:rect l="l" t="t" r="r" b="b"/>
                <a:pathLst>
                  <a:path w="3942" h="2206" extrusionOk="0">
                    <a:moveTo>
                      <a:pt x="2208" y="1"/>
                    </a:moveTo>
                    <a:cubicBezTo>
                      <a:pt x="1806" y="1"/>
                      <a:pt x="1342" y="128"/>
                      <a:pt x="886" y="475"/>
                    </a:cubicBezTo>
                    <a:cubicBezTo>
                      <a:pt x="1" y="1150"/>
                      <a:pt x="270" y="2206"/>
                      <a:pt x="270" y="2206"/>
                    </a:cubicBezTo>
                    <a:cubicBezTo>
                      <a:pt x="270" y="2206"/>
                      <a:pt x="997" y="1547"/>
                      <a:pt x="1629" y="1295"/>
                    </a:cubicBezTo>
                    <a:cubicBezTo>
                      <a:pt x="2262" y="1043"/>
                      <a:pt x="3061" y="641"/>
                      <a:pt x="3061" y="641"/>
                    </a:cubicBezTo>
                    <a:cubicBezTo>
                      <a:pt x="3147" y="1295"/>
                      <a:pt x="3912" y="1864"/>
                      <a:pt x="3912" y="1864"/>
                    </a:cubicBezTo>
                    <a:cubicBezTo>
                      <a:pt x="3942" y="1304"/>
                      <a:pt x="3553" y="569"/>
                      <a:pt x="3125" y="265"/>
                    </a:cubicBezTo>
                    <a:cubicBezTo>
                      <a:pt x="2915" y="115"/>
                      <a:pt x="2590" y="1"/>
                      <a:pt x="220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22"/>
            <p:cNvGrpSpPr/>
            <p:nvPr/>
          </p:nvGrpSpPr>
          <p:grpSpPr>
            <a:xfrm>
              <a:off x="3770390" y="3013552"/>
              <a:ext cx="626660" cy="1670812"/>
              <a:chOff x="3893319" y="2784665"/>
              <a:chExt cx="739771" cy="1972391"/>
            </a:xfrm>
          </p:grpSpPr>
          <p:sp>
            <p:nvSpPr>
              <p:cNvPr id="672" name="Google Shape;672;p22"/>
              <p:cNvSpPr/>
              <p:nvPr/>
            </p:nvSpPr>
            <p:spPr>
              <a:xfrm>
                <a:off x="3996760" y="2784665"/>
                <a:ext cx="529862" cy="544580"/>
              </a:xfrm>
              <a:custGeom>
                <a:avLst/>
                <a:gdLst/>
                <a:ahLst/>
                <a:cxnLst/>
                <a:rect l="l" t="t" r="r" b="b"/>
                <a:pathLst>
                  <a:path w="3852" h="3959" extrusionOk="0">
                    <a:moveTo>
                      <a:pt x="1924" y="0"/>
                    </a:moveTo>
                    <a:cubicBezTo>
                      <a:pt x="860" y="0"/>
                      <a:pt x="0" y="885"/>
                      <a:pt x="0" y="1979"/>
                    </a:cubicBezTo>
                    <a:cubicBezTo>
                      <a:pt x="0" y="3073"/>
                      <a:pt x="996" y="3958"/>
                      <a:pt x="1924" y="3958"/>
                    </a:cubicBezTo>
                    <a:cubicBezTo>
                      <a:pt x="2856" y="3958"/>
                      <a:pt x="3852" y="3073"/>
                      <a:pt x="3852" y="1979"/>
                    </a:cubicBezTo>
                    <a:cubicBezTo>
                      <a:pt x="3852" y="885"/>
                      <a:pt x="2992" y="0"/>
                      <a:pt x="1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4182597" y="3307922"/>
                <a:ext cx="166442" cy="78269"/>
              </a:xfrm>
              <a:custGeom>
                <a:avLst/>
                <a:gdLst/>
                <a:ahLst/>
                <a:cxnLst/>
                <a:rect l="l" t="t" r="r" b="b"/>
                <a:pathLst>
                  <a:path w="1210" h="569" extrusionOk="0">
                    <a:moveTo>
                      <a:pt x="0" y="0"/>
                    </a:moveTo>
                    <a:lnTo>
                      <a:pt x="0" y="569"/>
                    </a:lnTo>
                    <a:lnTo>
                      <a:pt x="1210" y="569"/>
                    </a:lnTo>
                    <a:lnTo>
                      <a:pt x="12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3897996" y="3366657"/>
                <a:ext cx="735094" cy="856280"/>
              </a:xfrm>
              <a:custGeom>
                <a:avLst/>
                <a:gdLst/>
                <a:ahLst/>
                <a:cxnLst/>
                <a:rect l="l" t="t" r="r" b="b"/>
                <a:pathLst>
                  <a:path w="5344" h="6225" extrusionOk="0">
                    <a:moveTo>
                      <a:pt x="2621" y="1"/>
                    </a:moveTo>
                    <a:cubicBezTo>
                      <a:pt x="1180" y="1"/>
                      <a:pt x="428" y="727"/>
                      <a:pt x="428" y="2168"/>
                    </a:cubicBezTo>
                    <a:lnTo>
                      <a:pt x="0" y="5446"/>
                    </a:lnTo>
                    <a:lnTo>
                      <a:pt x="0" y="5720"/>
                    </a:lnTo>
                    <a:lnTo>
                      <a:pt x="0" y="5874"/>
                    </a:lnTo>
                    <a:cubicBezTo>
                      <a:pt x="0" y="6070"/>
                      <a:pt x="163" y="6224"/>
                      <a:pt x="359" y="6224"/>
                    </a:cubicBezTo>
                    <a:cubicBezTo>
                      <a:pt x="552" y="6224"/>
                      <a:pt x="714" y="6070"/>
                      <a:pt x="714" y="5874"/>
                    </a:cubicBezTo>
                    <a:lnTo>
                      <a:pt x="714" y="5699"/>
                    </a:lnTo>
                    <a:lnTo>
                      <a:pt x="821" y="5699"/>
                    </a:lnTo>
                    <a:lnTo>
                      <a:pt x="1052" y="3749"/>
                    </a:lnTo>
                    <a:lnTo>
                      <a:pt x="1146" y="2057"/>
                    </a:lnTo>
                    <a:cubicBezTo>
                      <a:pt x="1146" y="1091"/>
                      <a:pt x="1659" y="1044"/>
                      <a:pt x="2625" y="1044"/>
                    </a:cubicBezTo>
                    <a:lnTo>
                      <a:pt x="2638" y="1082"/>
                    </a:lnTo>
                    <a:cubicBezTo>
                      <a:pt x="3604" y="1082"/>
                      <a:pt x="4117" y="1082"/>
                      <a:pt x="4117" y="2048"/>
                    </a:cubicBezTo>
                    <a:lnTo>
                      <a:pt x="4441" y="5699"/>
                    </a:lnTo>
                    <a:lnTo>
                      <a:pt x="4634" y="5699"/>
                    </a:lnTo>
                    <a:lnTo>
                      <a:pt x="4634" y="5874"/>
                    </a:lnTo>
                    <a:cubicBezTo>
                      <a:pt x="4634" y="6070"/>
                      <a:pt x="4796" y="6224"/>
                      <a:pt x="4989" y="6224"/>
                    </a:cubicBezTo>
                    <a:cubicBezTo>
                      <a:pt x="5181" y="6224"/>
                      <a:pt x="5343" y="6070"/>
                      <a:pt x="5343" y="5874"/>
                    </a:cubicBezTo>
                    <a:lnTo>
                      <a:pt x="5343" y="5720"/>
                    </a:lnTo>
                    <a:lnTo>
                      <a:pt x="5305" y="5468"/>
                    </a:lnTo>
                    <a:lnTo>
                      <a:pt x="4792" y="2176"/>
                    </a:lnTo>
                    <a:cubicBezTo>
                      <a:pt x="4792" y="736"/>
                      <a:pt x="4082" y="1"/>
                      <a:pt x="2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4070214" y="3915224"/>
                <a:ext cx="373462" cy="774572"/>
              </a:xfrm>
              <a:custGeom>
                <a:avLst/>
                <a:gdLst/>
                <a:ahLst/>
                <a:cxnLst/>
                <a:rect l="l" t="t" r="r" b="b"/>
                <a:pathLst>
                  <a:path w="2715" h="5631" extrusionOk="0">
                    <a:moveTo>
                      <a:pt x="48" y="1"/>
                    </a:moveTo>
                    <a:lnTo>
                      <a:pt x="1" y="5630"/>
                    </a:lnTo>
                    <a:lnTo>
                      <a:pt x="851" y="5630"/>
                    </a:lnTo>
                    <a:cubicBezTo>
                      <a:pt x="851" y="5630"/>
                      <a:pt x="1069" y="1317"/>
                      <a:pt x="1360" y="1317"/>
                    </a:cubicBezTo>
                    <a:cubicBezTo>
                      <a:pt x="1651" y="1317"/>
                      <a:pt x="1873" y="5630"/>
                      <a:pt x="1873" y="5630"/>
                    </a:cubicBezTo>
                    <a:lnTo>
                      <a:pt x="2702" y="5630"/>
                    </a:lnTo>
                    <a:lnTo>
                      <a:pt x="2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3893319" y="3372572"/>
                <a:ext cx="732068" cy="719275"/>
              </a:xfrm>
              <a:custGeom>
                <a:avLst/>
                <a:gdLst/>
                <a:ahLst/>
                <a:cxnLst/>
                <a:rect l="l" t="t" r="r" b="b"/>
                <a:pathLst>
                  <a:path w="5322" h="5229" extrusionOk="0">
                    <a:moveTo>
                      <a:pt x="3283" y="1"/>
                    </a:moveTo>
                    <a:cubicBezTo>
                      <a:pt x="3283" y="1"/>
                      <a:pt x="3099" y="338"/>
                      <a:pt x="2676" y="338"/>
                    </a:cubicBezTo>
                    <a:cubicBezTo>
                      <a:pt x="2251" y="338"/>
                      <a:pt x="2101" y="5"/>
                      <a:pt x="2082" y="5"/>
                    </a:cubicBezTo>
                    <a:cubicBezTo>
                      <a:pt x="2082" y="5"/>
                      <a:pt x="2082" y="5"/>
                      <a:pt x="2082" y="5"/>
                    </a:cubicBezTo>
                    <a:cubicBezTo>
                      <a:pt x="1201" y="146"/>
                      <a:pt x="663" y="684"/>
                      <a:pt x="500" y="1539"/>
                    </a:cubicBezTo>
                    <a:cubicBezTo>
                      <a:pt x="462" y="1723"/>
                      <a:pt x="0" y="5228"/>
                      <a:pt x="0" y="5228"/>
                    </a:cubicBezTo>
                    <a:lnTo>
                      <a:pt x="919" y="5228"/>
                    </a:lnTo>
                    <a:lnTo>
                      <a:pt x="1304" y="2317"/>
                    </a:lnTo>
                    <a:lnTo>
                      <a:pt x="1312" y="4643"/>
                    </a:lnTo>
                    <a:lnTo>
                      <a:pt x="4001" y="4681"/>
                    </a:lnTo>
                    <a:lnTo>
                      <a:pt x="4065" y="2386"/>
                    </a:lnTo>
                    <a:lnTo>
                      <a:pt x="4441" y="5228"/>
                    </a:lnTo>
                    <a:lnTo>
                      <a:pt x="5322" y="5228"/>
                    </a:lnTo>
                    <a:cubicBezTo>
                      <a:pt x="5322" y="5228"/>
                      <a:pt x="4839" y="1522"/>
                      <a:pt x="4758" y="1270"/>
                    </a:cubicBezTo>
                    <a:cubicBezTo>
                      <a:pt x="4544" y="590"/>
                      <a:pt x="4044" y="133"/>
                      <a:pt x="32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3956732" y="4689654"/>
                <a:ext cx="231780" cy="67402"/>
              </a:xfrm>
              <a:custGeom>
                <a:avLst/>
                <a:gdLst/>
                <a:ahLst/>
                <a:cxnLst/>
                <a:rect l="l" t="t" r="r" b="b"/>
                <a:pathLst>
                  <a:path w="1685" h="490" extrusionOk="0">
                    <a:moveTo>
                      <a:pt x="1663" y="0"/>
                    </a:moveTo>
                    <a:lnTo>
                      <a:pt x="804" y="9"/>
                    </a:lnTo>
                    <a:cubicBezTo>
                      <a:pt x="804" y="9"/>
                      <a:pt x="488" y="141"/>
                      <a:pt x="296" y="180"/>
                    </a:cubicBezTo>
                    <a:cubicBezTo>
                      <a:pt x="99" y="218"/>
                      <a:pt x="1" y="479"/>
                      <a:pt x="351" y="487"/>
                    </a:cubicBezTo>
                    <a:cubicBezTo>
                      <a:pt x="421" y="489"/>
                      <a:pt x="517" y="490"/>
                      <a:pt x="625" y="490"/>
                    </a:cubicBezTo>
                    <a:cubicBezTo>
                      <a:pt x="1056" y="490"/>
                      <a:pt x="1685" y="479"/>
                      <a:pt x="1685" y="479"/>
                    </a:cubicBezTo>
                    <a:lnTo>
                      <a:pt x="16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978465" y="4744263"/>
                <a:ext cx="214173" cy="12105"/>
              </a:xfrm>
              <a:custGeom>
                <a:avLst/>
                <a:gdLst/>
                <a:ahLst/>
                <a:cxnLst/>
                <a:rect l="l" t="t" r="r" b="b"/>
                <a:pathLst>
                  <a:path w="1557" h="88" extrusionOk="0">
                    <a:moveTo>
                      <a:pt x="1" y="1"/>
                    </a:moveTo>
                    <a:cubicBezTo>
                      <a:pt x="39" y="43"/>
                      <a:pt x="116" y="82"/>
                      <a:pt x="245" y="82"/>
                    </a:cubicBezTo>
                    <a:cubicBezTo>
                      <a:pt x="361" y="86"/>
                      <a:pt x="546" y="88"/>
                      <a:pt x="741" y="88"/>
                    </a:cubicBezTo>
                    <a:cubicBezTo>
                      <a:pt x="1129" y="88"/>
                      <a:pt x="1557" y="82"/>
                      <a:pt x="1557" y="82"/>
                    </a:cubicBezTo>
                    <a:lnTo>
                      <a:pt x="15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4329506" y="4689654"/>
                <a:ext cx="226553" cy="66026"/>
              </a:xfrm>
              <a:custGeom>
                <a:avLst/>
                <a:gdLst/>
                <a:ahLst/>
                <a:cxnLst/>
                <a:rect l="l" t="t" r="r" b="b"/>
                <a:pathLst>
                  <a:path w="1647" h="480" extrusionOk="0">
                    <a:moveTo>
                      <a:pt x="1" y="0"/>
                    </a:moveTo>
                    <a:lnTo>
                      <a:pt x="1" y="479"/>
                    </a:lnTo>
                    <a:cubicBezTo>
                      <a:pt x="1" y="479"/>
                      <a:pt x="152" y="480"/>
                      <a:pt x="356" y="480"/>
                    </a:cubicBezTo>
                    <a:cubicBezTo>
                      <a:pt x="661" y="480"/>
                      <a:pt x="1086" y="478"/>
                      <a:pt x="1296" y="470"/>
                    </a:cubicBezTo>
                    <a:cubicBezTo>
                      <a:pt x="1646" y="462"/>
                      <a:pt x="1608" y="210"/>
                      <a:pt x="1416" y="171"/>
                    </a:cubicBezTo>
                    <a:cubicBezTo>
                      <a:pt x="1219" y="133"/>
                      <a:pt x="813" y="0"/>
                      <a:pt x="8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4331844" y="4744263"/>
                <a:ext cx="212385" cy="12105"/>
              </a:xfrm>
              <a:custGeom>
                <a:avLst/>
                <a:gdLst/>
                <a:ahLst/>
                <a:cxnLst/>
                <a:rect l="l" t="t" r="r" b="b"/>
                <a:pathLst>
                  <a:path w="1544" h="88" extrusionOk="0">
                    <a:moveTo>
                      <a:pt x="1" y="1"/>
                    </a:moveTo>
                    <a:lnTo>
                      <a:pt x="1" y="82"/>
                    </a:lnTo>
                    <a:cubicBezTo>
                      <a:pt x="1" y="82"/>
                      <a:pt x="424" y="88"/>
                      <a:pt x="811" y="88"/>
                    </a:cubicBezTo>
                    <a:cubicBezTo>
                      <a:pt x="1004" y="88"/>
                      <a:pt x="1188" y="86"/>
                      <a:pt x="1305" y="82"/>
                    </a:cubicBezTo>
                    <a:cubicBezTo>
                      <a:pt x="1433" y="82"/>
                      <a:pt x="1510" y="43"/>
                      <a:pt x="1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3922068" y="2842163"/>
                <a:ext cx="240033" cy="318852"/>
              </a:xfrm>
              <a:custGeom>
                <a:avLst/>
                <a:gdLst/>
                <a:ahLst/>
                <a:cxnLst/>
                <a:rect l="l" t="t" r="r" b="b"/>
                <a:pathLst>
                  <a:path w="1745" h="2318" extrusionOk="0">
                    <a:moveTo>
                      <a:pt x="1270" y="1"/>
                    </a:moveTo>
                    <a:cubicBezTo>
                      <a:pt x="1270" y="1"/>
                      <a:pt x="1" y="890"/>
                      <a:pt x="655" y="2318"/>
                    </a:cubicBezTo>
                    <a:lnTo>
                      <a:pt x="932" y="2318"/>
                    </a:lnTo>
                    <a:cubicBezTo>
                      <a:pt x="932" y="2318"/>
                      <a:pt x="659" y="1608"/>
                      <a:pt x="868" y="1326"/>
                    </a:cubicBezTo>
                    <a:cubicBezTo>
                      <a:pt x="1078" y="1040"/>
                      <a:pt x="1744" y="1001"/>
                      <a:pt x="1270" y="1"/>
                    </a:cubicBezTo>
                    <a:close/>
                  </a:path>
                </a:pathLst>
              </a:custGeom>
              <a:solidFill>
                <a:srgbClr val="BCB2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4353578" y="2842163"/>
                <a:ext cx="240721" cy="318852"/>
              </a:xfrm>
              <a:custGeom>
                <a:avLst/>
                <a:gdLst/>
                <a:ahLst/>
                <a:cxnLst/>
                <a:rect l="l" t="t" r="r" b="b"/>
                <a:pathLst>
                  <a:path w="1750" h="2318" extrusionOk="0">
                    <a:moveTo>
                      <a:pt x="480" y="1"/>
                    </a:moveTo>
                    <a:cubicBezTo>
                      <a:pt x="1" y="1001"/>
                      <a:pt x="672" y="1040"/>
                      <a:pt x="881" y="1326"/>
                    </a:cubicBezTo>
                    <a:cubicBezTo>
                      <a:pt x="1087" y="1608"/>
                      <a:pt x="813" y="2318"/>
                      <a:pt x="813" y="2318"/>
                    </a:cubicBezTo>
                    <a:lnTo>
                      <a:pt x="1091" y="2318"/>
                    </a:lnTo>
                    <a:cubicBezTo>
                      <a:pt x="1749" y="890"/>
                      <a:pt x="480" y="1"/>
                      <a:pt x="480" y="1"/>
                    </a:cubicBezTo>
                    <a:close/>
                  </a:path>
                </a:pathLst>
              </a:custGeom>
              <a:solidFill>
                <a:srgbClr val="BCB2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4100201" y="3163902"/>
                <a:ext cx="170843" cy="96151"/>
              </a:xfrm>
              <a:custGeom>
                <a:avLst/>
                <a:gdLst/>
                <a:ahLst/>
                <a:cxnLst/>
                <a:rect l="l" t="t" r="r" b="b"/>
                <a:pathLst>
                  <a:path w="1242" h="699" extrusionOk="0">
                    <a:moveTo>
                      <a:pt x="150" y="0"/>
                    </a:moveTo>
                    <a:cubicBezTo>
                      <a:pt x="150" y="0"/>
                      <a:pt x="1" y="188"/>
                      <a:pt x="189" y="470"/>
                    </a:cubicBezTo>
                    <a:cubicBezTo>
                      <a:pt x="292" y="621"/>
                      <a:pt x="507" y="699"/>
                      <a:pt x="713" y="699"/>
                    </a:cubicBezTo>
                    <a:cubicBezTo>
                      <a:pt x="959" y="699"/>
                      <a:pt x="1193" y="589"/>
                      <a:pt x="1219" y="359"/>
                    </a:cubicBezTo>
                    <a:cubicBezTo>
                      <a:pt x="1242" y="161"/>
                      <a:pt x="1072" y="54"/>
                      <a:pt x="888" y="54"/>
                    </a:cubicBezTo>
                    <a:cubicBezTo>
                      <a:pt x="798" y="54"/>
                      <a:pt x="705" y="79"/>
                      <a:pt x="629" y="133"/>
                    </a:cubicBezTo>
                    <a:cubicBezTo>
                      <a:pt x="541" y="196"/>
                      <a:pt x="460" y="226"/>
                      <a:pt x="389" y="226"/>
                    </a:cubicBezTo>
                    <a:cubicBezTo>
                      <a:pt x="277" y="226"/>
                      <a:pt x="192" y="149"/>
                      <a:pt x="150" y="0"/>
                    </a:cubicBezTo>
                    <a:close/>
                  </a:path>
                </a:pathLst>
              </a:custGeom>
              <a:solidFill>
                <a:srgbClr val="BCB2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4254676" y="3163902"/>
                <a:ext cx="170843" cy="96151"/>
              </a:xfrm>
              <a:custGeom>
                <a:avLst/>
                <a:gdLst/>
                <a:ahLst/>
                <a:cxnLst/>
                <a:rect l="l" t="t" r="r" b="b"/>
                <a:pathLst>
                  <a:path w="1242" h="699" extrusionOk="0">
                    <a:moveTo>
                      <a:pt x="1092" y="0"/>
                    </a:moveTo>
                    <a:lnTo>
                      <a:pt x="1092" y="0"/>
                    </a:lnTo>
                    <a:cubicBezTo>
                      <a:pt x="1050" y="149"/>
                      <a:pt x="966" y="226"/>
                      <a:pt x="855" y="226"/>
                    </a:cubicBezTo>
                    <a:cubicBezTo>
                      <a:pt x="784" y="226"/>
                      <a:pt x="703" y="196"/>
                      <a:pt x="613" y="133"/>
                    </a:cubicBezTo>
                    <a:cubicBezTo>
                      <a:pt x="537" y="79"/>
                      <a:pt x="444" y="54"/>
                      <a:pt x="354" y="54"/>
                    </a:cubicBezTo>
                    <a:cubicBezTo>
                      <a:pt x="170" y="54"/>
                      <a:pt x="0" y="161"/>
                      <a:pt x="23" y="359"/>
                    </a:cubicBezTo>
                    <a:cubicBezTo>
                      <a:pt x="51" y="589"/>
                      <a:pt x="285" y="699"/>
                      <a:pt x="530" y="699"/>
                    </a:cubicBezTo>
                    <a:cubicBezTo>
                      <a:pt x="736" y="699"/>
                      <a:pt x="950" y="621"/>
                      <a:pt x="1053" y="470"/>
                    </a:cubicBezTo>
                    <a:cubicBezTo>
                      <a:pt x="1241" y="188"/>
                      <a:pt x="1092" y="0"/>
                      <a:pt x="1092" y="0"/>
                    </a:cubicBezTo>
                    <a:close/>
                  </a:path>
                </a:pathLst>
              </a:custGeom>
              <a:solidFill>
                <a:srgbClr val="BCB2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5" name="Google Shape;685;p22"/>
          <p:cNvSpPr txBox="1"/>
          <p:nvPr/>
        </p:nvSpPr>
        <p:spPr>
          <a:xfrm>
            <a:off x="1407462" y="2027684"/>
            <a:ext cx="6309894" cy="348600"/>
          </a:xfrm>
          <a:prstGeom prst="rect">
            <a:avLst/>
          </a:prstGeom>
          <a:noFill/>
          <a:ln>
            <a:noFill/>
          </a:ln>
        </p:spPr>
        <p:txBody>
          <a:bodyPr spcFirstLastPara="1" wrap="square" lIns="91425" tIns="91425" rIns="91425" bIns="91425" anchor="ctr" anchorCtr="0">
            <a:noAutofit/>
          </a:bodyPr>
          <a:lstStyle/>
          <a:p>
            <a:pPr lvl="0" algn="ctr">
              <a:buSzPts val="1100"/>
            </a:pPr>
            <a:r>
              <a:rPr lang="fr-FR" sz="1600" dirty="0">
                <a:latin typeface="Fira Sans Extra Condensed"/>
                <a:ea typeface="Fira Sans Extra Condensed"/>
                <a:cs typeface="Fira Sans Extra Condensed"/>
                <a:sym typeface="Fira Sans Extra Condensed"/>
              </a:rPr>
              <a:t>Link : </a:t>
            </a:r>
            <a:r>
              <a:rPr lang="fr-FR" sz="1600" u="sng" dirty="0">
                <a:solidFill>
                  <a:schemeClr val="accent4">
                    <a:lumMod val="75000"/>
                  </a:schemeClr>
                </a:solidFill>
                <a:latin typeface="Fira Sans Extra Condensed"/>
                <a:ea typeface="Fira Sans Extra Condensed"/>
                <a:cs typeface="Fira Sans Extra Condensed"/>
                <a:sym typeface="Fira Sans Extra Condensed"/>
              </a:rPr>
              <a:t>https://www.kaggle.com/andrewmvd/heart-failure-clinical-data</a:t>
            </a:r>
            <a:endParaRPr sz="1600" u="sng" dirty="0">
              <a:solidFill>
                <a:schemeClr val="accent4">
                  <a:lumMod val="75000"/>
                </a:schemeClr>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457200" y="146594"/>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Columns</a:t>
            </a:r>
            <a:endParaRPr sz="2400" dirty="0"/>
          </a:p>
        </p:txBody>
      </p:sp>
      <p:grpSp>
        <p:nvGrpSpPr>
          <p:cNvPr id="375" name="Google Shape;375;p19"/>
          <p:cNvGrpSpPr/>
          <p:nvPr/>
        </p:nvGrpSpPr>
        <p:grpSpPr>
          <a:xfrm flipH="1">
            <a:off x="714375" y="797176"/>
            <a:ext cx="972666" cy="1923881"/>
            <a:chOff x="476250" y="1526550"/>
            <a:chExt cx="1562100" cy="3089750"/>
          </a:xfrm>
        </p:grpSpPr>
        <p:sp>
          <p:nvSpPr>
            <p:cNvPr id="376" name="Google Shape;376;p19"/>
            <p:cNvSpPr/>
            <p:nvPr/>
          </p:nvSpPr>
          <p:spPr>
            <a:xfrm rot="5400000">
              <a:off x="-3150" y="2005950"/>
              <a:ext cx="2520900" cy="1562100"/>
            </a:xfrm>
            <a:prstGeom prst="homePlate">
              <a:avLst>
                <a:gd name="adj" fmla="val 27241"/>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 name="Google Shape;377;p19"/>
            <p:cNvGrpSpPr/>
            <p:nvPr/>
          </p:nvGrpSpPr>
          <p:grpSpPr>
            <a:xfrm>
              <a:off x="476250" y="2382923"/>
              <a:ext cx="1562100" cy="1310977"/>
              <a:chOff x="476250" y="3046123"/>
              <a:chExt cx="1562100" cy="1310977"/>
            </a:xfrm>
          </p:grpSpPr>
          <p:sp>
            <p:nvSpPr>
              <p:cNvPr id="378" name="Google Shape;378;p19"/>
              <p:cNvSpPr txBox="1"/>
              <p:nvPr/>
            </p:nvSpPr>
            <p:spPr>
              <a:xfrm>
                <a:off x="476250" y="3046123"/>
                <a:ext cx="15621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100" b="1" dirty="0">
                    <a:solidFill>
                      <a:schemeClr val="lt1"/>
                    </a:solidFill>
                    <a:latin typeface="Fira Sans Extra Condensed"/>
                    <a:ea typeface="Fira Sans Extra Condensed"/>
                    <a:cs typeface="Fira Sans Extra Condensed"/>
                    <a:sym typeface="Fira Sans Extra Condensed"/>
                  </a:rPr>
                  <a:t>Age</a:t>
                </a:r>
                <a:endParaRPr sz="1100" b="1" dirty="0">
                  <a:solidFill>
                    <a:schemeClr val="lt1"/>
                  </a:solidFill>
                  <a:latin typeface="Fira Sans Extra Condensed"/>
                  <a:ea typeface="Fira Sans Extra Condensed"/>
                  <a:cs typeface="Fira Sans Extra Condensed"/>
                  <a:sym typeface="Fira Sans Extra Condensed"/>
                </a:endParaRPr>
              </a:p>
            </p:txBody>
          </p:sp>
          <p:sp>
            <p:nvSpPr>
              <p:cNvPr id="379" name="Google Shape;379;p19"/>
              <p:cNvSpPr txBox="1"/>
              <p:nvPr/>
            </p:nvSpPr>
            <p:spPr>
              <a:xfrm>
                <a:off x="476250" y="3462200"/>
                <a:ext cx="1562100" cy="89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sp>
          <p:nvSpPr>
            <p:cNvPr id="381" name="Google Shape;381;p19"/>
            <p:cNvSpPr txBox="1"/>
            <p:nvPr/>
          </p:nvSpPr>
          <p:spPr>
            <a:xfrm>
              <a:off x="732450" y="4123700"/>
              <a:ext cx="10497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rgbClr val="7030A0"/>
                  </a:solidFill>
                  <a:latin typeface="Fira Sans Extra Condensed"/>
                  <a:ea typeface="Fira Sans Extra Condensed"/>
                  <a:cs typeface="Fira Sans Extra Condensed"/>
                  <a:sym typeface="Fira Sans Extra Condensed"/>
                </a:rPr>
                <a:t>1</a:t>
              </a:r>
              <a:endParaRPr sz="3000" b="1" dirty="0">
                <a:solidFill>
                  <a:srgbClr val="7030A0"/>
                </a:solidFill>
                <a:latin typeface="Fira Sans Extra Condensed"/>
                <a:ea typeface="Fira Sans Extra Condensed"/>
                <a:cs typeface="Fira Sans Extra Condensed"/>
                <a:sym typeface="Fira Sans Extra Condensed"/>
              </a:endParaRPr>
            </a:p>
          </p:txBody>
        </p:sp>
      </p:grpSp>
      <p:grpSp>
        <p:nvGrpSpPr>
          <p:cNvPr id="390" name="Google Shape;390;p19"/>
          <p:cNvGrpSpPr/>
          <p:nvPr/>
        </p:nvGrpSpPr>
        <p:grpSpPr>
          <a:xfrm flipH="1">
            <a:off x="2959373" y="804319"/>
            <a:ext cx="972666" cy="1922926"/>
            <a:chOff x="3790950" y="1526550"/>
            <a:chExt cx="1562100" cy="3088216"/>
          </a:xfrm>
          <a:solidFill>
            <a:schemeClr val="accent6">
              <a:lumMod val="60000"/>
              <a:lumOff val="40000"/>
            </a:schemeClr>
          </a:solidFill>
        </p:grpSpPr>
        <p:sp>
          <p:nvSpPr>
            <p:cNvPr id="391" name="Google Shape;391;p19"/>
            <p:cNvSpPr/>
            <p:nvPr/>
          </p:nvSpPr>
          <p:spPr>
            <a:xfrm rot="5400000">
              <a:off x="3311550" y="2005950"/>
              <a:ext cx="2520900" cy="1562100"/>
            </a:xfrm>
            <a:prstGeom prst="homePlate">
              <a:avLst>
                <a:gd name="adj" fmla="val 27241"/>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2" name="Google Shape;392;p19"/>
            <p:cNvGrpSpPr/>
            <p:nvPr/>
          </p:nvGrpSpPr>
          <p:grpSpPr>
            <a:xfrm>
              <a:off x="3801078" y="2400705"/>
              <a:ext cx="1534659" cy="1008110"/>
              <a:chOff x="486378" y="3063905"/>
              <a:chExt cx="1534659" cy="1008110"/>
            </a:xfrm>
            <a:grpFill/>
          </p:grpSpPr>
          <p:sp>
            <p:nvSpPr>
              <p:cNvPr id="393" name="Google Shape;393;p19"/>
              <p:cNvSpPr txBox="1"/>
              <p:nvPr/>
            </p:nvSpPr>
            <p:spPr>
              <a:xfrm>
                <a:off x="486378" y="3063905"/>
                <a:ext cx="1534659" cy="533563"/>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100" b="1" dirty="0" err="1">
                    <a:solidFill>
                      <a:schemeClr val="lt1"/>
                    </a:solidFill>
                    <a:latin typeface="Fira Sans Extra Condensed"/>
                    <a:ea typeface="Fira Sans Extra Condensed"/>
                    <a:cs typeface="Fira Sans Extra Condensed"/>
                    <a:sym typeface="Fira Sans Extra Condensed"/>
                  </a:rPr>
                  <a:t>Creatinine</a:t>
                </a:r>
                <a:r>
                  <a:rPr lang="fr-FR" sz="1100" b="1" dirty="0">
                    <a:solidFill>
                      <a:schemeClr val="lt1"/>
                    </a:solidFill>
                    <a:latin typeface="Fira Sans Extra Condensed"/>
                    <a:ea typeface="Fira Sans Extra Condensed"/>
                    <a:cs typeface="Fira Sans Extra Condensed"/>
                    <a:sym typeface="Fira Sans Extra Condensed"/>
                  </a:rPr>
                  <a:t> phosphokinase</a:t>
                </a:r>
              </a:p>
            </p:txBody>
          </p:sp>
          <p:sp>
            <p:nvSpPr>
              <p:cNvPr id="394" name="Google Shape;394;p19"/>
              <p:cNvSpPr txBox="1"/>
              <p:nvPr/>
            </p:nvSpPr>
            <p:spPr>
              <a:xfrm>
                <a:off x="517608" y="3445180"/>
                <a:ext cx="1490287" cy="626835"/>
              </a:xfrm>
              <a:prstGeom prst="rect">
                <a:avLst/>
              </a:prstGeom>
              <a:grp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900" dirty="0" err="1">
                    <a:solidFill>
                      <a:schemeClr val="lt1"/>
                    </a:solidFill>
                    <a:latin typeface="Roboto"/>
                    <a:ea typeface="Roboto"/>
                    <a:cs typeface="Roboto"/>
                    <a:sym typeface="Roboto"/>
                  </a:rPr>
                  <a:t>Level</a:t>
                </a:r>
                <a:r>
                  <a:rPr lang="fr-FR" sz="900" dirty="0">
                    <a:solidFill>
                      <a:schemeClr val="lt1"/>
                    </a:solidFill>
                    <a:latin typeface="Roboto"/>
                    <a:ea typeface="Roboto"/>
                    <a:cs typeface="Roboto"/>
                    <a:sym typeface="Roboto"/>
                  </a:rPr>
                  <a:t> of the CPK enzyme in the </a:t>
                </a:r>
                <a:r>
                  <a:rPr lang="fr-FR" sz="900" dirty="0" err="1">
                    <a:solidFill>
                      <a:schemeClr val="lt1"/>
                    </a:solidFill>
                    <a:latin typeface="Roboto"/>
                    <a:ea typeface="Roboto"/>
                    <a:cs typeface="Roboto"/>
                    <a:sym typeface="Roboto"/>
                  </a:rPr>
                  <a:t>blood</a:t>
                </a:r>
                <a:endParaRPr sz="900" dirty="0">
                  <a:solidFill>
                    <a:schemeClr val="lt1"/>
                  </a:solidFill>
                  <a:latin typeface="Roboto"/>
                  <a:ea typeface="Roboto"/>
                  <a:cs typeface="Roboto"/>
                  <a:sym typeface="Roboto"/>
                </a:endParaRPr>
              </a:p>
            </p:txBody>
          </p:sp>
        </p:grpSp>
        <p:sp>
          <p:nvSpPr>
            <p:cNvPr id="395" name="Google Shape;395;p19"/>
            <p:cNvSpPr/>
            <p:nvPr/>
          </p:nvSpPr>
          <p:spPr>
            <a:xfrm>
              <a:off x="4303745" y="1714625"/>
              <a:ext cx="536522" cy="536521"/>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19"/>
            <p:cNvSpPr txBox="1"/>
            <p:nvPr/>
          </p:nvSpPr>
          <p:spPr>
            <a:xfrm>
              <a:off x="4050409" y="4122166"/>
              <a:ext cx="1049700" cy="4926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chemeClr val="accent6">
                      <a:lumMod val="60000"/>
                      <a:lumOff val="40000"/>
                    </a:schemeClr>
                  </a:solidFill>
                  <a:latin typeface="Fira Sans Extra Condensed"/>
                  <a:ea typeface="Fira Sans Extra Condensed"/>
                  <a:cs typeface="Fira Sans Extra Condensed"/>
                  <a:sym typeface="Fira Sans Extra Condensed"/>
                </a:rPr>
                <a:t>3</a:t>
              </a:r>
              <a:endParaRPr sz="3000" b="1" dirty="0">
                <a:solidFill>
                  <a:schemeClr val="accent6">
                    <a:lumMod val="60000"/>
                    <a:lumOff val="40000"/>
                  </a:schemeClr>
                </a:solidFill>
                <a:latin typeface="Fira Sans Extra Condensed"/>
                <a:ea typeface="Fira Sans Extra Condensed"/>
                <a:cs typeface="Fira Sans Extra Condensed"/>
                <a:sym typeface="Fira Sans Extra Condensed"/>
              </a:endParaRPr>
            </a:p>
          </p:txBody>
        </p:sp>
      </p:grpSp>
      <p:grpSp>
        <p:nvGrpSpPr>
          <p:cNvPr id="397" name="Google Shape;397;p19"/>
          <p:cNvGrpSpPr/>
          <p:nvPr/>
        </p:nvGrpSpPr>
        <p:grpSpPr>
          <a:xfrm flipH="1">
            <a:off x="1829969" y="797176"/>
            <a:ext cx="962475" cy="1923880"/>
            <a:chOff x="2150410" y="1526551"/>
            <a:chExt cx="1545734" cy="3089749"/>
          </a:xfrm>
          <a:solidFill>
            <a:schemeClr val="accent6">
              <a:lumMod val="75000"/>
            </a:schemeClr>
          </a:solidFill>
        </p:grpSpPr>
        <p:sp>
          <p:nvSpPr>
            <p:cNvPr id="398" name="Google Shape;398;p19"/>
            <p:cNvSpPr/>
            <p:nvPr/>
          </p:nvSpPr>
          <p:spPr>
            <a:xfrm rot="5400000">
              <a:off x="1663371" y="2013590"/>
              <a:ext cx="2519367" cy="1545289"/>
            </a:xfrm>
            <a:prstGeom prst="homePlate">
              <a:avLst>
                <a:gd name="adj" fmla="val 27241"/>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9" name="Google Shape;399;p19"/>
            <p:cNvGrpSpPr/>
            <p:nvPr/>
          </p:nvGrpSpPr>
          <p:grpSpPr>
            <a:xfrm>
              <a:off x="2167724" y="2375120"/>
              <a:ext cx="1528420" cy="1230707"/>
              <a:chOff x="510374" y="3038320"/>
              <a:chExt cx="1528420" cy="1230707"/>
            </a:xfrm>
            <a:grpFill/>
          </p:grpSpPr>
          <p:sp>
            <p:nvSpPr>
              <p:cNvPr id="400" name="Google Shape;400;p19"/>
              <p:cNvSpPr txBox="1"/>
              <p:nvPr/>
            </p:nvSpPr>
            <p:spPr>
              <a:xfrm>
                <a:off x="523404" y="3038320"/>
                <a:ext cx="1515390" cy="346101"/>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b="1" dirty="0">
                    <a:solidFill>
                      <a:schemeClr val="lt1"/>
                    </a:solidFill>
                    <a:latin typeface="Fira Sans Extra Condensed"/>
                    <a:ea typeface="Fira Sans Extra Condensed"/>
                    <a:cs typeface="Fira Sans Extra Condensed"/>
                    <a:sym typeface="Fira Sans Extra Condensed"/>
                  </a:rPr>
                  <a:t>Anaemia</a:t>
                </a:r>
                <a:endParaRPr sz="1100" b="1" dirty="0">
                  <a:solidFill>
                    <a:schemeClr val="lt1"/>
                  </a:solidFill>
                  <a:latin typeface="Fira Sans Extra Condensed"/>
                  <a:ea typeface="Fira Sans Extra Condensed"/>
                  <a:cs typeface="Fira Sans Extra Condensed"/>
                  <a:sym typeface="Fira Sans Extra Condensed"/>
                </a:endParaRPr>
              </a:p>
            </p:txBody>
          </p:sp>
          <p:sp>
            <p:nvSpPr>
              <p:cNvPr id="401" name="Google Shape;401;p19"/>
              <p:cNvSpPr txBox="1"/>
              <p:nvPr/>
            </p:nvSpPr>
            <p:spPr>
              <a:xfrm>
                <a:off x="510374" y="3462202"/>
                <a:ext cx="1527982" cy="806825"/>
              </a:xfrm>
              <a:prstGeom prst="rect">
                <a:avLst/>
              </a:prstGeom>
              <a:grp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sp>
          <p:nvSpPr>
            <p:cNvPr id="402" name="Google Shape;402;p19"/>
            <p:cNvSpPr/>
            <p:nvPr/>
          </p:nvSpPr>
          <p:spPr>
            <a:xfrm>
              <a:off x="2639091" y="1714625"/>
              <a:ext cx="553896" cy="553894"/>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19"/>
            <p:cNvSpPr txBox="1"/>
            <p:nvPr/>
          </p:nvSpPr>
          <p:spPr>
            <a:xfrm>
              <a:off x="2389800" y="4123700"/>
              <a:ext cx="1049700" cy="4926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a:solidFill>
                    <a:schemeClr val="accent6">
                      <a:lumMod val="75000"/>
                    </a:schemeClr>
                  </a:solidFill>
                  <a:latin typeface="Fira Sans Extra Condensed"/>
                  <a:ea typeface="Fira Sans Extra Condensed"/>
                  <a:cs typeface="Fira Sans Extra Condensed"/>
                  <a:sym typeface="Fira Sans Extra Condensed"/>
                </a:rPr>
                <a:t>2</a:t>
              </a:r>
              <a:endParaRPr sz="3000" b="1">
                <a:solidFill>
                  <a:schemeClr val="accent6">
                    <a:lumMod val="75000"/>
                  </a:schemeClr>
                </a:solidFill>
                <a:latin typeface="Fira Sans Extra Condensed"/>
                <a:ea typeface="Fira Sans Extra Condensed"/>
                <a:cs typeface="Fira Sans Extra Condensed"/>
                <a:sym typeface="Fira Sans Extra Condensed"/>
              </a:endParaRPr>
            </a:p>
          </p:txBody>
        </p:sp>
      </p:grpSp>
      <p:sp>
        <p:nvSpPr>
          <p:cNvPr id="3" name="Rectangle 2">
            <a:extLst>
              <a:ext uri="{FF2B5EF4-FFF2-40B4-BE49-F238E27FC236}">
                <a16:creationId xmlns:a16="http://schemas.microsoft.com/office/drawing/2014/main" id="{57708793-7A63-4231-B552-377E8338A66E}"/>
              </a:ext>
            </a:extLst>
          </p:cNvPr>
          <p:cNvSpPr/>
          <p:nvPr/>
        </p:nvSpPr>
        <p:spPr>
          <a:xfrm>
            <a:off x="759868" y="1600702"/>
            <a:ext cx="864382" cy="230832"/>
          </a:xfrm>
          <a:prstGeom prst="rect">
            <a:avLst/>
          </a:prstGeom>
        </p:spPr>
        <p:txBody>
          <a:bodyPr wrap="square">
            <a:spAutoFit/>
          </a:bodyPr>
          <a:lstStyle/>
          <a:p>
            <a:pPr algn="ctr"/>
            <a:r>
              <a:rPr lang="fr-FR" sz="900" dirty="0" err="1">
                <a:solidFill>
                  <a:schemeClr val="bg1"/>
                </a:solidFill>
              </a:rPr>
              <a:t>patient's</a:t>
            </a:r>
            <a:r>
              <a:rPr lang="fr-FR" sz="900" dirty="0">
                <a:solidFill>
                  <a:schemeClr val="bg1"/>
                </a:solidFill>
              </a:rPr>
              <a:t> </a:t>
            </a:r>
            <a:r>
              <a:rPr lang="fr-FR" sz="900" dirty="0" err="1">
                <a:solidFill>
                  <a:schemeClr val="bg1"/>
                </a:solidFill>
              </a:rPr>
              <a:t>age</a:t>
            </a:r>
            <a:r>
              <a:rPr lang="fr-FR" sz="900" dirty="0">
                <a:solidFill>
                  <a:schemeClr val="bg1"/>
                </a:solidFill>
              </a:rPr>
              <a:t> </a:t>
            </a:r>
          </a:p>
        </p:txBody>
      </p:sp>
      <p:sp>
        <p:nvSpPr>
          <p:cNvPr id="4" name="Rectangle 3">
            <a:extLst>
              <a:ext uri="{FF2B5EF4-FFF2-40B4-BE49-F238E27FC236}">
                <a16:creationId xmlns:a16="http://schemas.microsoft.com/office/drawing/2014/main" id="{3D5379EC-E455-4C2B-B2EB-BC221213DB1E}"/>
              </a:ext>
            </a:extLst>
          </p:cNvPr>
          <p:cNvSpPr/>
          <p:nvPr/>
        </p:nvSpPr>
        <p:spPr>
          <a:xfrm>
            <a:off x="1767012" y="1599556"/>
            <a:ext cx="1092636" cy="507831"/>
          </a:xfrm>
          <a:prstGeom prst="rect">
            <a:avLst/>
          </a:prstGeom>
        </p:spPr>
        <p:txBody>
          <a:bodyPr wrap="square">
            <a:spAutoFit/>
          </a:bodyPr>
          <a:lstStyle/>
          <a:p>
            <a:pPr algn="ctr"/>
            <a:r>
              <a:rPr lang="en-US" sz="900" dirty="0">
                <a:solidFill>
                  <a:schemeClr val="bg1"/>
                </a:solidFill>
              </a:rPr>
              <a:t>Decrease of red blood cells or hemoglobin</a:t>
            </a:r>
            <a:endParaRPr lang="fr-FR" sz="900" dirty="0">
              <a:solidFill>
                <a:schemeClr val="bg1"/>
              </a:solidFill>
            </a:endParaRPr>
          </a:p>
        </p:txBody>
      </p:sp>
      <p:grpSp>
        <p:nvGrpSpPr>
          <p:cNvPr id="98" name="Google Shape;375;p19">
            <a:extLst>
              <a:ext uri="{FF2B5EF4-FFF2-40B4-BE49-F238E27FC236}">
                <a16:creationId xmlns:a16="http://schemas.microsoft.com/office/drawing/2014/main" id="{75BA73F3-8084-40EF-B805-7B75D84C916C}"/>
              </a:ext>
            </a:extLst>
          </p:cNvPr>
          <p:cNvGrpSpPr/>
          <p:nvPr/>
        </p:nvGrpSpPr>
        <p:grpSpPr>
          <a:xfrm flipH="1">
            <a:off x="4078366" y="809997"/>
            <a:ext cx="972666" cy="1923881"/>
            <a:chOff x="476250" y="1526550"/>
            <a:chExt cx="1562100" cy="3089750"/>
          </a:xfrm>
          <a:solidFill>
            <a:schemeClr val="accent6">
              <a:lumMod val="40000"/>
              <a:lumOff val="60000"/>
            </a:schemeClr>
          </a:solidFill>
        </p:grpSpPr>
        <p:sp>
          <p:nvSpPr>
            <p:cNvPr id="99" name="Google Shape;376;p19">
              <a:extLst>
                <a:ext uri="{FF2B5EF4-FFF2-40B4-BE49-F238E27FC236}">
                  <a16:creationId xmlns:a16="http://schemas.microsoft.com/office/drawing/2014/main" id="{DD50F18F-FACC-49DF-82BD-7D3E6655D5BF}"/>
                </a:ext>
              </a:extLst>
            </p:cNvPr>
            <p:cNvSpPr/>
            <p:nvPr/>
          </p:nvSpPr>
          <p:spPr>
            <a:xfrm rot="5400000">
              <a:off x="-3150" y="2005950"/>
              <a:ext cx="2520900" cy="1562100"/>
            </a:xfrm>
            <a:prstGeom prst="homePlate">
              <a:avLst>
                <a:gd name="adj" fmla="val 27241"/>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377;p19">
              <a:extLst>
                <a:ext uri="{FF2B5EF4-FFF2-40B4-BE49-F238E27FC236}">
                  <a16:creationId xmlns:a16="http://schemas.microsoft.com/office/drawing/2014/main" id="{81AE0C79-7D2B-496F-B4A8-31AE9DEB63D0}"/>
                </a:ext>
              </a:extLst>
            </p:cNvPr>
            <p:cNvGrpSpPr/>
            <p:nvPr/>
          </p:nvGrpSpPr>
          <p:grpSpPr>
            <a:xfrm>
              <a:off x="476250" y="2302056"/>
              <a:ext cx="1562100" cy="1238709"/>
              <a:chOff x="476250" y="2965256"/>
              <a:chExt cx="1562100" cy="1238709"/>
            </a:xfrm>
            <a:grpFill/>
          </p:grpSpPr>
          <p:sp>
            <p:nvSpPr>
              <p:cNvPr id="103" name="Google Shape;378;p19">
                <a:extLst>
                  <a:ext uri="{FF2B5EF4-FFF2-40B4-BE49-F238E27FC236}">
                    <a16:creationId xmlns:a16="http://schemas.microsoft.com/office/drawing/2014/main" id="{1F123796-6D63-46D7-AB6D-5F6CF3C0891D}"/>
                  </a:ext>
                </a:extLst>
              </p:cNvPr>
              <p:cNvSpPr txBox="1"/>
              <p:nvPr/>
            </p:nvSpPr>
            <p:spPr>
              <a:xfrm>
                <a:off x="476250" y="2965256"/>
                <a:ext cx="1562100" cy="3486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100" b="1" dirty="0" err="1">
                    <a:solidFill>
                      <a:schemeClr val="lt1"/>
                    </a:solidFill>
                    <a:latin typeface="Fira Sans Extra Condensed"/>
                    <a:ea typeface="Fira Sans Extra Condensed"/>
                    <a:cs typeface="Fira Sans Extra Condensed"/>
                    <a:sym typeface="Fira Sans Extra Condensed"/>
                  </a:rPr>
                  <a:t>Diabetes</a:t>
                </a:r>
                <a:endParaRPr sz="1100" b="1" dirty="0">
                  <a:solidFill>
                    <a:schemeClr val="lt1"/>
                  </a:solidFill>
                  <a:latin typeface="Fira Sans Extra Condensed"/>
                  <a:ea typeface="Fira Sans Extra Condensed"/>
                  <a:cs typeface="Fira Sans Extra Condensed"/>
                  <a:sym typeface="Fira Sans Extra Condensed"/>
                </a:endParaRPr>
              </a:p>
            </p:txBody>
          </p:sp>
          <p:sp>
            <p:nvSpPr>
              <p:cNvPr id="104" name="Google Shape;379;p19">
                <a:extLst>
                  <a:ext uri="{FF2B5EF4-FFF2-40B4-BE49-F238E27FC236}">
                    <a16:creationId xmlns:a16="http://schemas.microsoft.com/office/drawing/2014/main" id="{14BC9297-6245-4D0A-93AE-17F3B51BEEE7}"/>
                  </a:ext>
                </a:extLst>
              </p:cNvPr>
              <p:cNvSpPr txBox="1"/>
              <p:nvPr/>
            </p:nvSpPr>
            <p:spPr>
              <a:xfrm>
                <a:off x="476252" y="3462202"/>
                <a:ext cx="1550982" cy="741763"/>
              </a:xfrm>
              <a:prstGeom prst="rect">
                <a:avLst/>
              </a:prstGeom>
              <a:grp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sp>
          <p:nvSpPr>
            <p:cNvPr id="101" name="Google Shape;380;p19">
              <a:extLst>
                <a:ext uri="{FF2B5EF4-FFF2-40B4-BE49-F238E27FC236}">
                  <a16:creationId xmlns:a16="http://schemas.microsoft.com/office/drawing/2014/main" id="{468F8B15-EA7D-4D58-B7F8-DACCE0EBF0FA}"/>
                </a:ext>
              </a:extLst>
            </p:cNvPr>
            <p:cNvSpPr/>
            <p:nvPr/>
          </p:nvSpPr>
          <p:spPr>
            <a:xfrm>
              <a:off x="997171" y="1724685"/>
              <a:ext cx="561784" cy="561783"/>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81;p19">
              <a:extLst>
                <a:ext uri="{FF2B5EF4-FFF2-40B4-BE49-F238E27FC236}">
                  <a16:creationId xmlns:a16="http://schemas.microsoft.com/office/drawing/2014/main" id="{59DB794F-CA5C-4C3F-A96A-946E95B12BB4}"/>
                </a:ext>
              </a:extLst>
            </p:cNvPr>
            <p:cNvSpPr txBox="1"/>
            <p:nvPr/>
          </p:nvSpPr>
          <p:spPr>
            <a:xfrm>
              <a:off x="732450" y="4123700"/>
              <a:ext cx="1049700" cy="4926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chemeClr val="accent6">
                      <a:lumMod val="40000"/>
                      <a:lumOff val="60000"/>
                    </a:schemeClr>
                  </a:solidFill>
                  <a:latin typeface="Fira Sans Extra Condensed"/>
                  <a:ea typeface="Fira Sans Extra Condensed"/>
                  <a:cs typeface="Fira Sans Extra Condensed"/>
                  <a:sym typeface="Fira Sans Extra Condensed"/>
                </a:rPr>
                <a:t>4</a:t>
              </a:r>
              <a:endParaRPr sz="3000" b="1" dirty="0">
                <a:solidFill>
                  <a:schemeClr val="accent6">
                    <a:lumMod val="40000"/>
                    <a:lumOff val="60000"/>
                  </a:schemeClr>
                </a:solidFill>
                <a:latin typeface="Fira Sans Extra Condensed"/>
                <a:ea typeface="Fira Sans Extra Condensed"/>
                <a:cs typeface="Fira Sans Extra Condensed"/>
                <a:sym typeface="Fira Sans Extra Condensed"/>
              </a:endParaRPr>
            </a:p>
          </p:txBody>
        </p:sp>
      </p:grpSp>
      <p:grpSp>
        <p:nvGrpSpPr>
          <p:cNvPr id="105" name="Google Shape;390;p19">
            <a:extLst>
              <a:ext uri="{FF2B5EF4-FFF2-40B4-BE49-F238E27FC236}">
                <a16:creationId xmlns:a16="http://schemas.microsoft.com/office/drawing/2014/main" id="{8BF9AE63-1759-4F97-91CE-A0F159907E44}"/>
              </a:ext>
            </a:extLst>
          </p:cNvPr>
          <p:cNvGrpSpPr/>
          <p:nvPr/>
        </p:nvGrpSpPr>
        <p:grpSpPr>
          <a:xfrm flipH="1">
            <a:off x="6281811" y="784955"/>
            <a:ext cx="1092636" cy="1923881"/>
            <a:chOff x="3666084" y="1526550"/>
            <a:chExt cx="1754771" cy="3089750"/>
          </a:xfrm>
        </p:grpSpPr>
        <p:sp>
          <p:nvSpPr>
            <p:cNvPr id="106" name="Google Shape;391;p19">
              <a:extLst>
                <a:ext uri="{FF2B5EF4-FFF2-40B4-BE49-F238E27FC236}">
                  <a16:creationId xmlns:a16="http://schemas.microsoft.com/office/drawing/2014/main" id="{5AA112DB-F6D7-4430-8E1F-717EE8275405}"/>
                </a:ext>
              </a:extLst>
            </p:cNvPr>
            <p:cNvSpPr/>
            <p:nvPr/>
          </p:nvSpPr>
          <p:spPr>
            <a:xfrm rot="5400000">
              <a:off x="3311550" y="2005950"/>
              <a:ext cx="2520900" cy="1562100"/>
            </a:xfrm>
            <a:prstGeom prst="homePlate">
              <a:avLst>
                <a:gd name="adj" fmla="val 2724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 name="Google Shape;392;p19">
              <a:extLst>
                <a:ext uri="{FF2B5EF4-FFF2-40B4-BE49-F238E27FC236}">
                  <a16:creationId xmlns:a16="http://schemas.microsoft.com/office/drawing/2014/main" id="{2B4E7B09-3B84-4848-94D9-AEF506B0B12B}"/>
                </a:ext>
              </a:extLst>
            </p:cNvPr>
            <p:cNvGrpSpPr/>
            <p:nvPr/>
          </p:nvGrpSpPr>
          <p:grpSpPr>
            <a:xfrm>
              <a:off x="3666084" y="2412276"/>
              <a:ext cx="1754771" cy="1226030"/>
              <a:chOff x="351384" y="3075476"/>
              <a:chExt cx="1754771" cy="1226030"/>
            </a:xfrm>
          </p:grpSpPr>
          <p:sp>
            <p:nvSpPr>
              <p:cNvPr id="110" name="Google Shape;393;p19">
                <a:extLst>
                  <a:ext uri="{FF2B5EF4-FFF2-40B4-BE49-F238E27FC236}">
                    <a16:creationId xmlns:a16="http://schemas.microsoft.com/office/drawing/2014/main" id="{A326A5E3-8991-438A-A1A4-1259C0FF9340}"/>
                  </a:ext>
                </a:extLst>
              </p:cNvPr>
              <p:cNvSpPr txBox="1"/>
              <p:nvPr/>
            </p:nvSpPr>
            <p:spPr>
              <a:xfrm>
                <a:off x="351384" y="3075476"/>
                <a:ext cx="1754771"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100" b="1" dirty="0">
                    <a:solidFill>
                      <a:schemeClr val="lt1"/>
                    </a:solidFill>
                    <a:latin typeface="Fira Sans Extra Condensed"/>
                    <a:ea typeface="Fira Sans Extra Condensed"/>
                    <a:cs typeface="Fira Sans Extra Condensed"/>
                    <a:sym typeface="Fira Sans Extra Condensed"/>
                  </a:rPr>
                  <a:t>High </a:t>
                </a:r>
                <a:r>
                  <a:rPr lang="fr-FR" sz="1100" b="1" dirty="0" err="1">
                    <a:solidFill>
                      <a:schemeClr val="lt1"/>
                    </a:solidFill>
                    <a:latin typeface="Fira Sans Extra Condensed"/>
                    <a:ea typeface="Fira Sans Extra Condensed"/>
                    <a:cs typeface="Fira Sans Extra Condensed"/>
                    <a:sym typeface="Fira Sans Extra Condensed"/>
                  </a:rPr>
                  <a:t>blood</a:t>
                </a:r>
                <a:r>
                  <a:rPr lang="fr-FR" sz="1100" b="1" dirty="0">
                    <a:solidFill>
                      <a:schemeClr val="lt1"/>
                    </a:solidFill>
                    <a:latin typeface="Fira Sans Extra Condensed"/>
                    <a:ea typeface="Fira Sans Extra Condensed"/>
                    <a:cs typeface="Fira Sans Extra Condensed"/>
                    <a:sym typeface="Fira Sans Extra Condensed"/>
                  </a:rPr>
                  <a:t> pressure</a:t>
                </a:r>
              </a:p>
            </p:txBody>
          </p:sp>
          <p:sp>
            <p:nvSpPr>
              <p:cNvPr id="111" name="Google Shape;394;p19">
                <a:extLst>
                  <a:ext uri="{FF2B5EF4-FFF2-40B4-BE49-F238E27FC236}">
                    <a16:creationId xmlns:a16="http://schemas.microsoft.com/office/drawing/2014/main" id="{37B02631-1047-4DE3-B0E5-E019EAEE297C}"/>
                  </a:ext>
                </a:extLst>
              </p:cNvPr>
              <p:cNvSpPr txBox="1"/>
              <p:nvPr/>
            </p:nvSpPr>
            <p:spPr>
              <a:xfrm>
                <a:off x="447095" y="3406607"/>
                <a:ext cx="1562099" cy="8948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900" dirty="0">
                  <a:solidFill>
                    <a:schemeClr val="lt1"/>
                  </a:solidFill>
                  <a:latin typeface="Roboto"/>
                  <a:ea typeface="Roboto"/>
                  <a:cs typeface="Roboto"/>
                  <a:sym typeface="Roboto"/>
                </a:endParaRPr>
              </a:p>
            </p:txBody>
          </p:sp>
        </p:grpSp>
        <p:sp>
          <p:nvSpPr>
            <p:cNvPr id="108" name="Google Shape;395;p19">
              <a:extLst>
                <a:ext uri="{FF2B5EF4-FFF2-40B4-BE49-F238E27FC236}">
                  <a16:creationId xmlns:a16="http://schemas.microsoft.com/office/drawing/2014/main" id="{9C022B1A-80A3-4E9D-8002-221F331711E0}"/>
                </a:ext>
              </a:extLst>
            </p:cNvPr>
            <p:cNvSpPr/>
            <p:nvPr/>
          </p:nvSpPr>
          <p:spPr>
            <a:xfrm>
              <a:off x="4303745" y="1714625"/>
              <a:ext cx="536522" cy="536521"/>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96;p19">
              <a:extLst>
                <a:ext uri="{FF2B5EF4-FFF2-40B4-BE49-F238E27FC236}">
                  <a16:creationId xmlns:a16="http://schemas.microsoft.com/office/drawing/2014/main" id="{8AB643FB-E0E2-4035-BE63-78EC3250A2F7}"/>
                </a:ext>
              </a:extLst>
            </p:cNvPr>
            <p:cNvSpPr txBox="1"/>
            <p:nvPr/>
          </p:nvSpPr>
          <p:spPr>
            <a:xfrm>
              <a:off x="4047150" y="4123700"/>
              <a:ext cx="10497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chemeClr val="accent3"/>
                  </a:solidFill>
                  <a:latin typeface="Fira Sans Extra Condensed"/>
                  <a:ea typeface="Fira Sans Extra Condensed"/>
                  <a:cs typeface="Fira Sans Extra Condensed"/>
                  <a:sym typeface="Fira Sans Extra Condensed"/>
                </a:rPr>
                <a:t>6</a:t>
              </a:r>
              <a:endParaRPr sz="3000" b="1" dirty="0">
                <a:solidFill>
                  <a:schemeClr val="accent3"/>
                </a:solidFill>
                <a:latin typeface="Fira Sans Extra Condensed"/>
                <a:ea typeface="Fira Sans Extra Condensed"/>
                <a:cs typeface="Fira Sans Extra Condensed"/>
                <a:sym typeface="Fira Sans Extra Condensed"/>
              </a:endParaRPr>
            </a:p>
          </p:txBody>
        </p:sp>
      </p:grpSp>
      <p:grpSp>
        <p:nvGrpSpPr>
          <p:cNvPr id="112" name="Google Shape;397;p19">
            <a:extLst>
              <a:ext uri="{FF2B5EF4-FFF2-40B4-BE49-F238E27FC236}">
                <a16:creationId xmlns:a16="http://schemas.microsoft.com/office/drawing/2014/main" id="{0F2B0498-3F45-475F-8E2E-C8C8A17CB218}"/>
              </a:ext>
            </a:extLst>
          </p:cNvPr>
          <p:cNvGrpSpPr/>
          <p:nvPr/>
        </p:nvGrpSpPr>
        <p:grpSpPr>
          <a:xfrm flipH="1">
            <a:off x="5195304" y="789078"/>
            <a:ext cx="972944" cy="1923880"/>
            <a:chOff x="2133598" y="1526552"/>
            <a:chExt cx="1562546" cy="3089748"/>
          </a:xfrm>
        </p:grpSpPr>
        <p:sp>
          <p:nvSpPr>
            <p:cNvPr id="113" name="Google Shape;398;p19">
              <a:extLst>
                <a:ext uri="{FF2B5EF4-FFF2-40B4-BE49-F238E27FC236}">
                  <a16:creationId xmlns:a16="http://schemas.microsoft.com/office/drawing/2014/main" id="{542DFBFA-2FE4-4A71-A63F-617693434B5C}"/>
                </a:ext>
              </a:extLst>
            </p:cNvPr>
            <p:cNvSpPr/>
            <p:nvPr/>
          </p:nvSpPr>
          <p:spPr>
            <a:xfrm rot="5400000">
              <a:off x="1654198" y="2005952"/>
              <a:ext cx="2520901" cy="1562101"/>
            </a:xfrm>
            <a:prstGeom prst="homePlate">
              <a:avLst>
                <a:gd name="adj" fmla="val 27241"/>
              </a:avLst>
            </a:prstGeom>
            <a:solidFill>
              <a:schemeClr val="accent3">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 name="Google Shape;399;p19">
              <a:extLst>
                <a:ext uri="{FF2B5EF4-FFF2-40B4-BE49-F238E27FC236}">
                  <a16:creationId xmlns:a16="http://schemas.microsoft.com/office/drawing/2014/main" id="{2BC870CB-04F4-4FA0-9888-2F885BE7B316}"/>
                </a:ext>
              </a:extLst>
            </p:cNvPr>
            <p:cNvGrpSpPr/>
            <p:nvPr/>
          </p:nvGrpSpPr>
          <p:grpSpPr>
            <a:xfrm>
              <a:off x="2133606" y="2375120"/>
              <a:ext cx="1562538" cy="1318780"/>
              <a:chOff x="476256" y="3038320"/>
              <a:chExt cx="1562538" cy="1318780"/>
            </a:xfrm>
          </p:grpSpPr>
          <p:sp>
            <p:nvSpPr>
              <p:cNvPr id="117" name="Google Shape;400;p19">
                <a:extLst>
                  <a:ext uri="{FF2B5EF4-FFF2-40B4-BE49-F238E27FC236}">
                    <a16:creationId xmlns:a16="http://schemas.microsoft.com/office/drawing/2014/main" id="{9B3802CE-71E0-410B-8923-661B14C75BCB}"/>
                  </a:ext>
                </a:extLst>
              </p:cNvPr>
              <p:cNvSpPr txBox="1"/>
              <p:nvPr/>
            </p:nvSpPr>
            <p:spPr>
              <a:xfrm>
                <a:off x="476694" y="3038320"/>
                <a:ext cx="15621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b="1" dirty="0">
                    <a:solidFill>
                      <a:schemeClr val="lt1"/>
                    </a:solidFill>
                    <a:latin typeface="Fira Sans Extra Condensed"/>
                    <a:ea typeface="Fira Sans Extra Condensed"/>
                    <a:cs typeface="Fira Sans Extra Condensed"/>
                    <a:sym typeface="Fira Sans Extra Condensed"/>
                  </a:rPr>
                  <a:t>Ejection fraction</a:t>
                </a:r>
                <a:endParaRPr sz="1100" b="1" dirty="0">
                  <a:solidFill>
                    <a:schemeClr val="lt1"/>
                  </a:solidFill>
                  <a:latin typeface="Fira Sans Extra Condensed"/>
                  <a:ea typeface="Fira Sans Extra Condensed"/>
                  <a:cs typeface="Fira Sans Extra Condensed"/>
                  <a:sym typeface="Fira Sans Extra Condensed"/>
                </a:endParaRPr>
              </a:p>
            </p:txBody>
          </p:sp>
          <p:sp>
            <p:nvSpPr>
              <p:cNvPr id="118" name="Google Shape;401;p19">
                <a:extLst>
                  <a:ext uri="{FF2B5EF4-FFF2-40B4-BE49-F238E27FC236}">
                    <a16:creationId xmlns:a16="http://schemas.microsoft.com/office/drawing/2014/main" id="{2C5FA1A5-B49B-4C7D-8C6D-0A0FA1CA2643}"/>
                  </a:ext>
                </a:extLst>
              </p:cNvPr>
              <p:cNvSpPr txBox="1"/>
              <p:nvPr/>
            </p:nvSpPr>
            <p:spPr>
              <a:xfrm>
                <a:off x="476256" y="3462200"/>
                <a:ext cx="1562100" cy="89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sp>
          <p:nvSpPr>
            <p:cNvPr id="115" name="Google Shape;402;p19">
              <a:extLst>
                <a:ext uri="{FF2B5EF4-FFF2-40B4-BE49-F238E27FC236}">
                  <a16:creationId xmlns:a16="http://schemas.microsoft.com/office/drawing/2014/main" id="{799F4901-8B9C-4996-ADDA-5E1E66EE2422}"/>
                </a:ext>
              </a:extLst>
            </p:cNvPr>
            <p:cNvSpPr/>
            <p:nvPr/>
          </p:nvSpPr>
          <p:spPr>
            <a:xfrm>
              <a:off x="2639091" y="1714625"/>
              <a:ext cx="553896" cy="553894"/>
            </a:xfrm>
            <a:prstGeom prst="rect">
              <a:avLst/>
            </a:prstGeom>
            <a:solidFill>
              <a:schemeClr val="accent3">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03;p19">
              <a:extLst>
                <a:ext uri="{FF2B5EF4-FFF2-40B4-BE49-F238E27FC236}">
                  <a16:creationId xmlns:a16="http://schemas.microsoft.com/office/drawing/2014/main" id="{0BC6D7E8-B6EE-4264-A589-EB0530BC8F54}"/>
                </a:ext>
              </a:extLst>
            </p:cNvPr>
            <p:cNvSpPr txBox="1"/>
            <p:nvPr/>
          </p:nvSpPr>
          <p:spPr>
            <a:xfrm>
              <a:off x="2389800" y="4123700"/>
              <a:ext cx="10497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chemeClr val="accent3">
                      <a:lumMod val="90000"/>
                    </a:schemeClr>
                  </a:solidFill>
                  <a:latin typeface="Fira Sans Extra Condensed"/>
                  <a:ea typeface="Fira Sans Extra Condensed"/>
                  <a:cs typeface="Fira Sans Extra Condensed"/>
                  <a:sym typeface="Fira Sans Extra Condensed"/>
                </a:rPr>
                <a:t>5</a:t>
              </a:r>
              <a:endParaRPr sz="3000" b="1" dirty="0">
                <a:solidFill>
                  <a:schemeClr val="accent3">
                    <a:lumMod val="90000"/>
                  </a:schemeClr>
                </a:solidFill>
                <a:latin typeface="Fira Sans Extra Condensed"/>
                <a:ea typeface="Fira Sans Extra Condensed"/>
                <a:cs typeface="Fira Sans Extra Condensed"/>
                <a:sym typeface="Fira Sans Extra Condensed"/>
              </a:endParaRPr>
            </a:p>
          </p:txBody>
        </p:sp>
      </p:grpSp>
      <p:sp>
        <p:nvSpPr>
          <p:cNvPr id="119" name="Rectangle 118">
            <a:extLst>
              <a:ext uri="{FF2B5EF4-FFF2-40B4-BE49-F238E27FC236}">
                <a16:creationId xmlns:a16="http://schemas.microsoft.com/office/drawing/2014/main" id="{D0244C71-89B8-4242-AE15-A922F2E11646}"/>
              </a:ext>
            </a:extLst>
          </p:cNvPr>
          <p:cNvSpPr/>
          <p:nvPr/>
        </p:nvSpPr>
        <p:spPr>
          <a:xfrm>
            <a:off x="4125205" y="1592603"/>
            <a:ext cx="864382" cy="369332"/>
          </a:xfrm>
          <a:prstGeom prst="rect">
            <a:avLst/>
          </a:prstGeom>
        </p:spPr>
        <p:txBody>
          <a:bodyPr wrap="square">
            <a:spAutoFit/>
          </a:bodyPr>
          <a:lstStyle/>
          <a:p>
            <a:pPr algn="ctr"/>
            <a:r>
              <a:rPr lang="en-US" sz="900" dirty="0">
                <a:solidFill>
                  <a:schemeClr val="bg1"/>
                </a:solidFill>
              </a:rPr>
              <a:t>If the patient has diabetes</a:t>
            </a:r>
            <a:endParaRPr lang="fr-FR" sz="900" dirty="0">
              <a:solidFill>
                <a:schemeClr val="bg1"/>
              </a:solidFill>
            </a:endParaRPr>
          </a:p>
        </p:txBody>
      </p:sp>
      <p:sp>
        <p:nvSpPr>
          <p:cNvPr id="120" name="Rectangle 119">
            <a:extLst>
              <a:ext uri="{FF2B5EF4-FFF2-40B4-BE49-F238E27FC236}">
                <a16:creationId xmlns:a16="http://schemas.microsoft.com/office/drawing/2014/main" id="{257665A1-2E25-4AC7-9A24-DC99CC83BE09}"/>
              </a:ext>
            </a:extLst>
          </p:cNvPr>
          <p:cNvSpPr/>
          <p:nvPr/>
        </p:nvSpPr>
        <p:spPr>
          <a:xfrm>
            <a:off x="5132347" y="1588957"/>
            <a:ext cx="1092636" cy="646331"/>
          </a:xfrm>
          <a:prstGeom prst="rect">
            <a:avLst/>
          </a:prstGeom>
        </p:spPr>
        <p:txBody>
          <a:bodyPr wrap="square">
            <a:spAutoFit/>
          </a:bodyPr>
          <a:lstStyle/>
          <a:p>
            <a:pPr algn="ctr"/>
            <a:r>
              <a:rPr lang="en-US" sz="900" dirty="0">
                <a:solidFill>
                  <a:schemeClr val="bg1"/>
                </a:solidFill>
              </a:rPr>
              <a:t>Percentage of blood leaving the heart at each contraction</a:t>
            </a:r>
            <a:endParaRPr lang="fr-FR" sz="900" dirty="0">
              <a:solidFill>
                <a:schemeClr val="bg1"/>
              </a:solidFill>
            </a:endParaRPr>
          </a:p>
        </p:txBody>
      </p:sp>
      <p:grpSp>
        <p:nvGrpSpPr>
          <p:cNvPr id="121" name="Google Shape;390;p19">
            <a:extLst>
              <a:ext uri="{FF2B5EF4-FFF2-40B4-BE49-F238E27FC236}">
                <a16:creationId xmlns:a16="http://schemas.microsoft.com/office/drawing/2014/main" id="{3815A21F-0644-4A86-AA7E-42E8E40EB634}"/>
              </a:ext>
            </a:extLst>
          </p:cNvPr>
          <p:cNvGrpSpPr/>
          <p:nvPr/>
        </p:nvGrpSpPr>
        <p:grpSpPr>
          <a:xfrm flipH="1">
            <a:off x="7474410" y="784954"/>
            <a:ext cx="972666" cy="1923881"/>
            <a:chOff x="3790950" y="1526550"/>
            <a:chExt cx="1562100" cy="3089750"/>
          </a:xfrm>
          <a:solidFill>
            <a:schemeClr val="accent6">
              <a:lumMod val="60000"/>
              <a:lumOff val="40000"/>
            </a:schemeClr>
          </a:solidFill>
        </p:grpSpPr>
        <p:sp>
          <p:nvSpPr>
            <p:cNvPr id="122" name="Google Shape;391;p19">
              <a:extLst>
                <a:ext uri="{FF2B5EF4-FFF2-40B4-BE49-F238E27FC236}">
                  <a16:creationId xmlns:a16="http://schemas.microsoft.com/office/drawing/2014/main" id="{E5A03A29-5ADB-46E9-8A0A-613570008615}"/>
                </a:ext>
              </a:extLst>
            </p:cNvPr>
            <p:cNvSpPr/>
            <p:nvPr/>
          </p:nvSpPr>
          <p:spPr>
            <a:xfrm rot="5400000">
              <a:off x="3311550" y="2005950"/>
              <a:ext cx="2520900" cy="1562100"/>
            </a:xfrm>
            <a:prstGeom prst="homePlate">
              <a:avLst>
                <a:gd name="adj" fmla="val 27241"/>
              </a:avLst>
            </a:prstGeom>
            <a:solidFill>
              <a:srgbClr val="CC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392;p19">
              <a:extLst>
                <a:ext uri="{FF2B5EF4-FFF2-40B4-BE49-F238E27FC236}">
                  <a16:creationId xmlns:a16="http://schemas.microsoft.com/office/drawing/2014/main" id="{216FF9B8-0889-4ED4-8D9B-63D2CFD939E0}"/>
                </a:ext>
              </a:extLst>
            </p:cNvPr>
            <p:cNvGrpSpPr/>
            <p:nvPr/>
          </p:nvGrpSpPr>
          <p:grpSpPr>
            <a:xfrm>
              <a:off x="3818972" y="2311936"/>
              <a:ext cx="1504922" cy="1313519"/>
              <a:chOff x="504272" y="2975136"/>
              <a:chExt cx="1504922" cy="1313519"/>
            </a:xfrm>
            <a:grpFill/>
          </p:grpSpPr>
          <p:sp>
            <p:nvSpPr>
              <p:cNvPr id="126" name="Google Shape;393;p19">
                <a:extLst>
                  <a:ext uri="{FF2B5EF4-FFF2-40B4-BE49-F238E27FC236}">
                    <a16:creationId xmlns:a16="http://schemas.microsoft.com/office/drawing/2014/main" id="{DCC7F0E8-9602-4517-8C33-7141D382BCBE}"/>
                  </a:ext>
                </a:extLst>
              </p:cNvPr>
              <p:cNvSpPr txBox="1"/>
              <p:nvPr/>
            </p:nvSpPr>
            <p:spPr>
              <a:xfrm>
                <a:off x="504272" y="2975136"/>
                <a:ext cx="1473817" cy="393346"/>
              </a:xfrm>
              <a:prstGeom prst="rect">
                <a:avLst/>
              </a:prstGeom>
              <a:solidFill>
                <a:srgbClr val="CCFF66"/>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100" b="1" dirty="0" err="1">
                    <a:solidFill>
                      <a:schemeClr val="lt1"/>
                    </a:solidFill>
                    <a:latin typeface="Fira Sans Extra Condensed"/>
                    <a:ea typeface="Fira Sans Extra Condensed"/>
                    <a:cs typeface="Fira Sans Extra Condensed"/>
                    <a:sym typeface="Fira Sans Extra Condensed"/>
                  </a:rPr>
                  <a:t>Platelets</a:t>
                </a:r>
                <a:endParaRPr lang="fr-FR" sz="1100" b="1" dirty="0">
                  <a:solidFill>
                    <a:schemeClr val="lt1"/>
                  </a:solidFill>
                  <a:latin typeface="Fira Sans Extra Condensed"/>
                  <a:ea typeface="Fira Sans Extra Condensed"/>
                  <a:cs typeface="Fira Sans Extra Condensed"/>
                  <a:sym typeface="Fira Sans Extra Condensed"/>
                </a:endParaRPr>
              </a:p>
            </p:txBody>
          </p:sp>
          <p:sp>
            <p:nvSpPr>
              <p:cNvPr id="127" name="Google Shape;394;p19">
                <a:extLst>
                  <a:ext uri="{FF2B5EF4-FFF2-40B4-BE49-F238E27FC236}">
                    <a16:creationId xmlns:a16="http://schemas.microsoft.com/office/drawing/2014/main" id="{90468977-FC69-4721-8F65-EBD82AC6F9B1}"/>
                  </a:ext>
                </a:extLst>
              </p:cNvPr>
              <p:cNvSpPr txBox="1"/>
              <p:nvPr/>
            </p:nvSpPr>
            <p:spPr>
              <a:xfrm>
                <a:off x="535377" y="3406607"/>
                <a:ext cx="1473817" cy="882048"/>
              </a:xfrm>
              <a:prstGeom prst="rect">
                <a:avLst/>
              </a:prstGeom>
              <a:solidFill>
                <a:srgbClr val="CCFF66"/>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900" dirty="0">
                  <a:solidFill>
                    <a:schemeClr val="lt1"/>
                  </a:solidFill>
                  <a:latin typeface="Roboto"/>
                  <a:ea typeface="Roboto"/>
                  <a:cs typeface="Roboto"/>
                  <a:sym typeface="Roboto"/>
                </a:endParaRPr>
              </a:p>
            </p:txBody>
          </p:sp>
        </p:grpSp>
        <p:sp>
          <p:nvSpPr>
            <p:cNvPr id="124" name="Google Shape;395;p19">
              <a:extLst>
                <a:ext uri="{FF2B5EF4-FFF2-40B4-BE49-F238E27FC236}">
                  <a16:creationId xmlns:a16="http://schemas.microsoft.com/office/drawing/2014/main" id="{2930ACE5-822F-4251-8BB3-152729765A8E}"/>
                </a:ext>
              </a:extLst>
            </p:cNvPr>
            <p:cNvSpPr/>
            <p:nvPr/>
          </p:nvSpPr>
          <p:spPr>
            <a:xfrm>
              <a:off x="4303745" y="1714625"/>
              <a:ext cx="536522" cy="536521"/>
            </a:xfrm>
            <a:prstGeom prst="rect">
              <a:avLst/>
            </a:prstGeom>
            <a:solidFill>
              <a:srgbClr val="CCF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96;p19">
              <a:extLst>
                <a:ext uri="{FF2B5EF4-FFF2-40B4-BE49-F238E27FC236}">
                  <a16:creationId xmlns:a16="http://schemas.microsoft.com/office/drawing/2014/main" id="{0ED1D5E7-06CC-4873-BE79-18675A220330}"/>
                </a:ext>
              </a:extLst>
            </p:cNvPr>
            <p:cNvSpPr txBox="1"/>
            <p:nvPr/>
          </p:nvSpPr>
          <p:spPr>
            <a:xfrm>
              <a:off x="4047157" y="4123700"/>
              <a:ext cx="1049700" cy="4926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rgbClr val="CCFF66"/>
                  </a:solidFill>
                  <a:latin typeface="Fira Sans Extra Condensed"/>
                  <a:ea typeface="Fira Sans Extra Condensed"/>
                  <a:cs typeface="Fira Sans Extra Condensed"/>
                  <a:sym typeface="Fira Sans Extra Condensed"/>
                </a:rPr>
                <a:t>7</a:t>
              </a:r>
              <a:endParaRPr sz="3000" b="1" dirty="0">
                <a:solidFill>
                  <a:srgbClr val="CCFF66"/>
                </a:solidFill>
                <a:latin typeface="Fira Sans Extra Condensed"/>
                <a:ea typeface="Fira Sans Extra Condensed"/>
                <a:cs typeface="Fira Sans Extra Condensed"/>
                <a:sym typeface="Fira Sans Extra Condensed"/>
              </a:endParaRPr>
            </a:p>
          </p:txBody>
        </p:sp>
      </p:grpSp>
      <p:grpSp>
        <p:nvGrpSpPr>
          <p:cNvPr id="128" name="Google Shape;375;p19">
            <a:extLst>
              <a:ext uri="{FF2B5EF4-FFF2-40B4-BE49-F238E27FC236}">
                <a16:creationId xmlns:a16="http://schemas.microsoft.com/office/drawing/2014/main" id="{97344D80-9569-4B1C-9509-30FEA5D62F44}"/>
              </a:ext>
            </a:extLst>
          </p:cNvPr>
          <p:cNvGrpSpPr/>
          <p:nvPr/>
        </p:nvGrpSpPr>
        <p:grpSpPr>
          <a:xfrm flipH="1">
            <a:off x="1280678" y="2929597"/>
            <a:ext cx="972668" cy="1924896"/>
            <a:chOff x="476250" y="1526550"/>
            <a:chExt cx="1562103" cy="3091380"/>
          </a:xfrm>
          <a:solidFill>
            <a:srgbClr val="33CC33"/>
          </a:solidFill>
        </p:grpSpPr>
        <p:sp>
          <p:nvSpPr>
            <p:cNvPr id="129" name="Google Shape;376;p19">
              <a:extLst>
                <a:ext uri="{FF2B5EF4-FFF2-40B4-BE49-F238E27FC236}">
                  <a16:creationId xmlns:a16="http://schemas.microsoft.com/office/drawing/2014/main" id="{22F3A588-038F-4537-BCAE-8944A6DCC04C}"/>
                </a:ext>
              </a:extLst>
            </p:cNvPr>
            <p:cNvSpPr/>
            <p:nvPr/>
          </p:nvSpPr>
          <p:spPr>
            <a:xfrm rot="5400000">
              <a:off x="-3150" y="2005950"/>
              <a:ext cx="2520900" cy="1562100"/>
            </a:xfrm>
            <a:prstGeom prst="homePlate">
              <a:avLst>
                <a:gd name="adj" fmla="val 27241"/>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377;p19">
              <a:extLst>
                <a:ext uri="{FF2B5EF4-FFF2-40B4-BE49-F238E27FC236}">
                  <a16:creationId xmlns:a16="http://schemas.microsoft.com/office/drawing/2014/main" id="{4444BD18-8EC5-4C2B-ABA1-BE5933A42AF7}"/>
                </a:ext>
              </a:extLst>
            </p:cNvPr>
            <p:cNvGrpSpPr/>
            <p:nvPr/>
          </p:nvGrpSpPr>
          <p:grpSpPr>
            <a:xfrm>
              <a:off x="476250" y="2382923"/>
              <a:ext cx="1562103" cy="1228476"/>
              <a:chOff x="476250" y="3046123"/>
              <a:chExt cx="1562103" cy="1228476"/>
            </a:xfrm>
            <a:grpFill/>
          </p:grpSpPr>
          <p:sp>
            <p:nvSpPr>
              <p:cNvPr id="133" name="Google Shape;378;p19">
                <a:extLst>
                  <a:ext uri="{FF2B5EF4-FFF2-40B4-BE49-F238E27FC236}">
                    <a16:creationId xmlns:a16="http://schemas.microsoft.com/office/drawing/2014/main" id="{A2EF50CB-59DD-42E9-B031-1AFAB131F21E}"/>
                  </a:ext>
                </a:extLst>
              </p:cNvPr>
              <p:cNvSpPr txBox="1"/>
              <p:nvPr/>
            </p:nvSpPr>
            <p:spPr>
              <a:xfrm>
                <a:off x="476250" y="3046123"/>
                <a:ext cx="1562100" cy="3486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100" b="1" dirty="0" err="1">
                    <a:solidFill>
                      <a:schemeClr val="lt1"/>
                    </a:solidFill>
                    <a:latin typeface="Fira Sans Extra Condensed"/>
                    <a:ea typeface="Fira Sans Extra Condensed"/>
                    <a:cs typeface="Fira Sans Extra Condensed"/>
                    <a:sym typeface="Fira Sans Extra Condensed"/>
                  </a:rPr>
                  <a:t>Serum</a:t>
                </a:r>
                <a:r>
                  <a:rPr lang="fr-FR" sz="1100" b="1" dirty="0">
                    <a:solidFill>
                      <a:schemeClr val="lt1"/>
                    </a:solidFill>
                    <a:latin typeface="Fira Sans Extra Condensed"/>
                    <a:ea typeface="Fira Sans Extra Condensed"/>
                    <a:cs typeface="Fira Sans Extra Condensed"/>
                    <a:sym typeface="Fira Sans Extra Condensed"/>
                  </a:rPr>
                  <a:t> </a:t>
                </a:r>
                <a:r>
                  <a:rPr lang="fr-FR" sz="1100" b="1" dirty="0" err="1">
                    <a:solidFill>
                      <a:schemeClr val="lt1"/>
                    </a:solidFill>
                    <a:latin typeface="Fira Sans Extra Condensed"/>
                    <a:ea typeface="Fira Sans Extra Condensed"/>
                    <a:cs typeface="Fira Sans Extra Condensed"/>
                    <a:sym typeface="Fira Sans Extra Condensed"/>
                  </a:rPr>
                  <a:t>creatinine</a:t>
                </a:r>
                <a:endParaRPr sz="1100" b="1" dirty="0">
                  <a:solidFill>
                    <a:schemeClr val="lt1"/>
                  </a:solidFill>
                  <a:latin typeface="Fira Sans Extra Condensed"/>
                  <a:ea typeface="Fira Sans Extra Condensed"/>
                  <a:cs typeface="Fira Sans Extra Condensed"/>
                  <a:sym typeface="Fira Sans Extra Condensed"/>
                </a:endParaRPr>
              </a:p>
            </p:txBody>
          </p:sp>
          <p:sp>
            <p:nvSpPr>
              <p:cNvPr id="134" name="Google Shape;379;p19">
                <a:extLst>
                  <a:ext uri="{FF2B5EF4-FFF2-40B4-BE49-F238E27FC236}">
                    <a16:creationId xmlns:a16="http://schemas.microsoft.com/office/drawing/2014/main" id="{F40EE5C1-EDF0-4D25-A10A-F6B3AFF8682C}"/>
                  </a:ext>
                </a:extLst>
              </p:cNvPr>
              <p:cNvSpPr txBox="1"/>
              <p:nvPr/>
            </p:nvSpPr>
            <p:spPr>
              <a:xfrm>
                <a:off x="476250" y="3462200"/>
                <a:ext cx="1562103" cy="812399"/>
              </a:xfrm>
              <a:prstGeom prst="rect">
                <a:avLst/>
              </a:prstGeom>
              <a:grp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sp>
          <p:nvSpPr>
            <p:cNvPr id="131" name="Google Shape;380;p19">
              <a:extLst>
                <a:ext uri="{FF2B5EF4-FFF2-40B4-BE49-F238E27FC236}">
                  <a16:creationId xmlns:a16="http://schemas.microsoft.com/office/drawing/2014/main" id="{7B9AA92E-11DB-42BD-8347-E16AE505EEEE}"/>
                </a:ext>
              </a:extLst>
            </p:cNvPr>
            <p:cNvSpPr/>
            <p:nvPr/>
          </p:nvSpPr>
          <p:spPr>
            <a:xfrm>
              <a:off x="997171" y="1724685"/>
              <a:ext cx="561784" cy="561783"/>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81;p19">
              <a:extLst>
                <a:ext uri="{FF2B5EF4-FFF2-40B4-BE49-F238E27FC236}">
                  <a16:creationId xmlns:a16="http://schemas.microsoft.com/office/drawing/2014/main" id="{8BDC5F6D-6275-48B0-9DDD-893CCAE0D858}"/>
                </a:ext>
              </a:extLst>
            </p:cNvPr>
            <p:cNvSpPr txBox="1"/>
            <p:nvPr/>
          </p:nvSpPr>
          <p:spPr>
            <a:xfrm>
              <a:off x="732450" y="4125330"/>
              <a:ext cx="1049700" cy="4926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rgbClr val="33CC33"/>
                  </a:solidFill>
                  <a:latin typeface="Fira Sans Extra Condensed"/>
                  <a:ea typeface="Fira Sans Extra Condensed"/>
                  <a:cs typeface="Fira Sans Extra Condensed"/>
                  <a:sym typeface="Fira Sans Extra Condensed"/>
                </a:rPr>
                <a:t>8</a:t>
              </a:r>
              <a:endParaRPr sz="3000" b="1" dirty="0">
                <a:solidFill>
                  <a:srgbClr val="33CC33"/>
                </a:solidFill>
                <a:latin typeface="Fira Sans Extra Condensed"/>
                <a:ea typeface="Fira Sans Extra Condensed"/>
                <a:cs typeface="Fira Sans Extra Condensed"/>
                <a:sym typeface="Fira Sans Extra Condensed"/>
              </a:endParaRPr>
            </a:p>
          </p:txBody>
        </p:sp>
      </p:grpSp>
      <p:grpSp>
        <p:nvGrpSpPr>
          <p:cNvPr id="135" name="Google Shape;390;p19">
            <a:extLst>
              <a:ext uri="{FF2B5EF4-FFF2-40B4-BE49-F238E27FC236}">
                <a16:creationId xmlns:a16="http://schemas.microsoft.com/office/drawing/2014/main" id="{F5630117-FE29-41F5-8FE3-B7A97BA101FD}"/>
              </a:ext>
            </a:extLst>
          </p:cNvPr>
          <p:cNvGrpSpPr/>
          <p:nvPr/>
        </p:nvGrpSpPr>
        <p:grpSpPr>
          <a:xfrm flipH="1">
            <a:off x="3481435" y="2928012"/>
            <a:ext cx="1092636" cy="1923881"/>
            <a:chOff x="3666084" y="1526550"/>
            <a:chExt cx="1754771" cy="3089750"/>
          </a:xfrm>
        </p:grpSpPr>
        <p:sp>
          <p:nvSpPr>
            <p:cNvPr id="136" name="Google Shape;391;p19">
              <a:extLst>
                <a:ext uri="{FF2B5EF4-FFF2-40B4-BE49-F238E27FC236}">
                  <a16:creationId xmlns:a16="http://schemas.microsoft.com/office/drawing/2014/main" id="{C04D04E0-01E8-4206-8C17-82C3C4157A27}"/>
                </a:ext>
              </a:extLst>
            </p:cNvPr>
            <p:cNvSpPr/>
            <p:nvPr/>
          </p:nvSpPr>
          <p:spPr>
            <a:xfrm rot="5400000">
              <a:off x="3311550" y="2005950"/>
              <a:ext cx="2520900" cy="1562100"/>
            </a:xfrm>
            <a:prstGeom prst="homePlate">
              <a:avLst>
                <a:gd name="adj" fmla="val 272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392;p19">
              <a:extLst>
                <a:ext uri="{FF2B5EF4-FFF2-40B4-BE49-F238E27FC236}">
                  <a16:creationId xmlns:a16="http://schemas.microsoft.com/office/drawing/2014/main" id="{54BD66D0-B182-47E1-A24A-7DC51F9F4863}"/>
                </a:ext>
              </a:extLst>
            </p:cNvPr>
            <p:cNvGrpSpPr/>
            <p:nvPr/>
          </p:nvGrpSpPr>
          <p:grpSpPr>
            <a:xfrm>
              <a:off x="3666084" y="2412276"/>
              <a:ext cx="1754771" cy="1226030"/>
              <a:chOff x="351384" y="3075476"/>
              <a:chExt cx="1754771" cy="1226030"/>
            </a:xfrm>
          </p:grpSpPr>
          <p:sp>
            <p:nvSpPr>
              <p:cNvPr id="140" name="Google Shape;393;p19">
                <a:extLst>
                  <a:ext uri="{FF2B5EF4-FFF2-40B4-BE49-F238E27FC236}">
                    <a16:creationId xmlns:a16="http://schemas.microsoft.com/office/drawing/2014/main" id="{FEFD1142-A882-4AE0-92A9-993CA8903D74}"/>
                  </a:ext>
                </a:extLst>
              </p:cNvPr>
              <p:cNvSpPr txBox="1"/>
              <p:nvPr/>
            </p:nvSpPr>
            <p:spPr>
              <a:xfrm>
                <a:off x="351384" y="3075476"/>
                <a:ext cx="1754771"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100" b="1" dirty="0" err="1">
                    <a:solidFill>
                      <a:schemeClr val="lt1"/>
                    </a:solidFill>
                    <a:latin typeface="Fira Sans Extra Condensed"/>
                    <a:ea typeface="Fira Sans Extra Condensed"/>
                    <a:cs typeface="Fira Sans Extra Condensed"/>
                    <a:sym typeface="Fira Sans Extra Condensed"/>
                  </a:rPr>
                  <a:t>Sex</a:t>
                </a:r>
                <a:endParaRPr lang="fr-FR" sz="1100" b="1" dirty="0">
                  <a:solidFill>
                    <a:schemeClr val="lt1"/>
                  </a:solidFill>
                  <a:latin typeface="Fira Sans Extra Condensed"/>
                  <a:ea typeface="Fira Sans Extra Condensed"/>
                  <a:cs typeface="Fira Sans Extra Condensed"/>
                  <a:sym typeface="Fira Sans Extra Condensed"/>
                </a:endParaRPr>
              </a:p>
            </p:txBody>
          </p:sp>
          <p:sp>
            <p:nvSpPr>
              <p:cNvPr id="141" name="Google Shape;394;p19">
                <a:extLst>
                  <a:ext uri="{FF2B5EF4-FFF2-40B4-BE49-F238E27FC236}">
                    <a16:creationId xmlns:a16="http://schemas.microsoft.com/office/drawing/2014/main" id="{2D0AEF8B-BB86-4259-959C-040637AC63EA}"/>
                  </a:ext>
                </a:extLst>
              </p:cNvPr>
              <p:cNvSpPr txBox="1"/>
              <p:nvPr/>
            </p:nvSpPr>
            <p:spPr>
              <a:xfrm>
                <a:off x="447095" y="3406607"/>
                <a:ext cx="1562099" cy="8948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900" dirty="0" err="1">
                    <a:solidFill>
                      <a:schemeClr val="lt1"/>
                    </a:solidFill>
                    <a:latin typeface="Roboto"/>
                    <a:ea typeface="Roboto"/>
                    <a:cs typeface="Roboto"/>
                    <a:sym typeface="Roboto"/>
                  </a:rPr>
                  <a:t>Woman</a:t>
                </a:r>
                <a:r>
                  <a:rPr lang="fr-FR" sz="900" dirty="0">
                    <a:solidFill>
                      <a:schemeClr val="lt1"/>
                    </a:solidFill>
                    <a:latin typeface="Roboto"/>
                    <a:ea typeface="Roboto"/>
                    <a:cs typeface="Roboto"/>
                    <a:sym typeface="Roboto"/>
                  </a:rPr>
                  <a:t> or man</a:t>
                </a:r>
                <a:endParaRPr sz="900" dirty="0">
                  <a:solidFill>
                    <a:schemeClr val="lt1"/>
                  </a:solidFill>
                  <a:latin typeface="Roboto"/>
                  <a:ea typeface="Roboto"/>
                  <a:cs typeface="Roboto"/>
                  <a:sym typeface="Roboto"/>
                </a:endParaRPr>
              </a:p>
            </p:txBody>
          </p:sp>
        </p:grpSp>
        <p:sp>
          <p:nvSpPr>
            <p:cNvPr id="138" name="Google Shape;395;p19">
              <a:extLst>
                <a:ext uri="{FF2B5EF4-FFF2-40B4-BE49-F238E27FC236}">
                  <a16:creationId xmlns:a16="http://schemas.microsoft.com/office/drawing/2014/main" id="{21A12171-B2F5-4851-B2F1-85D8C8D1C1FE}"/>
                </a:ext>
              </a:extLst>
            </p:cNvPr>
            <p:cNvSpPr/>
            <p:nvPr/>
          </p:nvSpPr>
          <p:spPr>
            <a:xfrm>
              <a:off x="4303745" y="1714625"/>
              <a:ext cx="536522" cy="53652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96;p19">
              <a:extLst>
                <a:ext uri="{FF2B5EF4-FFF2-40B4-BE49-F238E27FC236}">
                  <a16:creationId xmlns:a16="http://schemas.microsoft.com/office/drawing/2014/main" id="{ACDB7473-8B94-4C11-A887-E2E84E273FE6}"/>
                </a:ext>
              </a:extLst>
            </p:cNvPr>
            <p:cNvSpPr txBox="1"/>
            <p:nvPr/>
          </p:nvSpPr>
          <p:spPr>
            <a:xfrm>
              <a:off x="4047150" y="4123700"/>
              <a:ext cx="10497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chemeClr val="accent1"/>
                  </a:solidFill>
                  <a:latin typeface="Fira Sans Extra Condensed"/>
                  <a:ea typeface="Fira Sans Extra Condensed"/>
                  <a:cs typeface="Fira Sans Extra Condensed"/>
                  <a:sym typeface="Fira Sans Extra Condensed"/>
                </a:rPr>
                <a:t>10</a:t>
              </a:r>
              <a:endParaRPr sz="3000" b="1" dirty="0">
                <a:solidFill>
                  <a:schemeClr val="accent1"/>
                </a:solidFill>
                <a:latin typeface="Fira Sans Extra Condensed"/>
                <a:ea typeface="Fira Sans Extra Condensed"/>
                <a:cs typeface="Fira Sans Extra Condensed"/>
                <a:sym typeface="Fira Sans Extra Condensed"/>
              </a:endParaRPr>
            </a:p>
          </p:txBody>
        </p:sp>
      </p:grpSp>
      <p:grpSp>
        <p:nvGrpSpPr>
          <p:cNvPr id="142" name="Google Shape;397;p19">
            <a:extLst>
              <a:ext uri="{FF2B5EF4-FFF2-40B4-BE49-F238E27FC236}">
                <a16:creationId xmlns:a16="http://schemas.microsoft.com/office/drawing/2014/main" id="{AB52E0E1-F36B-41F9-9AAC-3EF0358A8EEF}"/>
              </a:ext>
            </a:extLst>
          </p:cNvPr>
          <p:cNvGrpSpPr/>
          <p:nvPr/>
        </p:nvGrpSpPr>
        <p:grpSpPr>
          <a:xfrm flipH="1">
            <a:off x="2394927" y="2932151"/>
            <a:ext cx="972943" cy="1923881"/>
            <a:chOff x="2133600" y="1526550"/>
            <a:chExt cx="1562544" cy="3089750"/>
          </a:xfrm>
          <a:solidFill>
            <a:srgbClr val="92D050"/>
          </a:solidFill>
        </p:grpSpPr>
        <p:sp>
          <p:nvSpPr>
            <p:cNvPr id="143" name="Google Shape;398;p19">
              <a:extLst>
                <a:ext uri="{FF2B5EF4-FFF2-40B4-BE49-F238E27FC236}">
                  <a16:creationId xmlns:a16="http://schemas.microsoft.com/office/drawing/2014/main" id="{CE66FB94-83F5-4E86-A58F-842885B881A9}"/>
                </a:ext>
              </a:extLst>
            </p:cNvPr>
            <p:cNvSpPr/>
            <p:nvPr/>
          </p:nvSpPr>
          <p:spPr>
            <a:xfrm rot="5400000">
              <a:off x="1654200" y="2005950"/>
              <a:ext cx="2520900" cy="1562100"/>
            </a:xfrm>
            <a:prstGeom prst="homePlate">
              <a:avLst>
                <a:gd name="adj" fmla="val 27241"/>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399;p19">
              <a:extLst>
                <a:ext uri="{FF2B5EF4-FFF2-40B4-BE49-F238E27FC236}">
                  <a16:creationId xmlns:a16="http://schemas.microsoft.com/office/drawing/2014/main" id="{A4132E35-387D-4B39-B928-41389F2DB861}"/>
                </a:ext>
              </a:extLst>
            </p:cNvPr>
            <p:cNvGrpSpPr/>
            <p:nvPr/>
          </p:nvGrpSpPr>
          <p:grpSpPr>
            <a:xfrm>
              <a:off x="2133608" y="2375120"/>
              <a:ext cx="1562536" cy="1230707"/>
              <a:chOff x="476258" y="3038320"/>
              <a:chExt cx="1562536" cy="1230707"/>
            </a:xfrm>
            <a:grpFill/>
          </p:grpSpPr>
          <p:sp>
            <p:nvSpPr>
              <p:cNvPr id="147" name="Google Shape;400;p19">
                <a:extLst>
                  <a:ext uri="{FF2B5EF4-FFF2-40B4-BE49-F238E27FC236}">
                    <a16:creationId xmlns:a16="http://schemas.microsoft.com/office/drawing/2014/main" id="{1AFB1C23-7383-4AF3-A9C1-D05E126C9C66}"/>
                  </a:ext>
                </a:extLst>
              </p:cNvPr>
              <p:cNvSpPr txBox="1"/>
              <p:nvPr/>
            </p:nvSpPr>
            <p:spPr>
              <a:xfrm>
                <a:off x="476694" y="3038320"/>
                <a:ext cx="1562100" cy="348600"/>
              </a:xfrm>
              <a:prstGeom prst="rect">
                <a:avLst/>
              </a:prstGeom>
              <a:grp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b="1" dirty="0">
                    <a:solidFill>
                      <a:schemeClr val="lt1"/>
                    </a:solidFill>
                    <a:latin typeface="Fira Sans Extra Condensed"/>
                    <a:ea typeface="Fira Sans Extra Condensed"/>
                    <a:cs typeface="Fira Sans Extra Condensed"/>
                    <a:sym typeface="Fira Sans Extra Condensed"/>
                  </a:rPr>
                  <a:t>Serum sodium</a:t>
                </a:r>
                <a:endParaRPr sz="1100" b="1" dirty="0">
                  <a:solidFill>
                    <a:schemeClr val="lt1"/>
                  </a:solidFill>
                  <a:latin typeface="Fira Sans Extra Condensed"/>
                  <a:ea typeface="Fira Sans Extra Condensed"/>
                  <a:cs typeface="Fira Sans Extra Condensed"/>
                  <a:sym typeface="Fira Sans Extra Condensed"/>
                </a:endParaRPr>
              </a:p>
            </p:txBody>
          </p:sp>
          <p:sp>
            <p:nvSpPr>
              <p:cNvPr id="148" name="Google Shape;401;p19">
                <a:extLst>
                  <a:ext uri="{FF2B5EF4-FFF2-40B4-BE49-F238E27FC236}">
                    <a16:creationId xmlns:a16="http://schemas.microsoft.com/office/drawing/2014/main" id="{F606D0BE-EF3A-407F-BB99-FC2E17867EB7}"/>
                  </a:ext>
                </a:extLst>
              </p:cNvPr>
              <p:cNvSpPr txBox="1"/>
              <p:nvPr/>
            </p:nvSpPr>
            <p:spPr>
              <a:xfrm>
                <a:off x="476258" y="3462202"/>
                <a:ext cx="1492555" cy="806825"/>
              </a:xfrm>
              <a:prstGeom prst="rect">
                <a:avLst/>
              </a:prstGeom>
              <a:grp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sp>
          <p:nvSpPr>
            <p:cNvPr id="145" name="Google Shape;402;p19">
              <a:extLst>
                <a:ext uri="{FF2B5EF4-FFF2-40B4-BE49-F238E27FC236}">
                  <a16:creationId xmlns:a16="http://schemas.microsoft.com/office/drawing/2014/main" id="{DB158E9A-B8DD-4C7A-A2CD-B5B91942AC3C}"/>
                </a:ext>
              </a:extLst>
            </p:cNvPr>
            <p:cNvSpPr/>
            <p:nvPr/>
          </p:nvSpPr>
          <p:spPr>
            <a:xfrm>
              <a:off x="2639091" y="1714625"/>
              <a:ext cx="553896" cy="553894"/>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03;p19">
              <a:extLst>
                <a:ext uri="{FF2B5EF4-FFF2-40B4-BE49-F238E27FC236}">
                  <a16:creationId xmlns:a16="http://schemas.microsoft.com/office/drawing/2014/main" id="{FEE85B87-C445-4E4E-81F2-8200AC341DD8}"/>
                </a:ext>
              </a:extLst>
            </p:cNvPr>
            <p:cNvSpPr txBox="1"/>
            <p:nvPr/>
          </p:nvSpPr>
          <p:spPr>
            <a:xfrm>
              <a:off x="2389800" y="4123700"/>
              <a:ext cx="1049700" cy="492600"/>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rgbClr val="92D050"/>
                  </a:solidFill>
                  <a:latin typeface="Fira Sans Extra Condensed"/>
                  <a:ea typeface="Fira Sans Extra Condensed"/>
                  <a:cs typeface="Fira Sans Extra Condensed"/>
                  <a:sym typeface="Fira Sans Extra Condensed"/>
                </a:rPr>
                <a:t>9</a:t>
              </a:r>
              <a:endParaRPr sz="3000" b="1" dirty="0">
                <a:solidFill>
                  <a:srgbClr val="92D050"/>
                </a:solidFill>
                <a:latin typeface="Fira Sans Extra Condensed"/>
                <a:ea typeface="Fira Sans Extra Condensed"/>
                <a:cs typeface="Fira Sans Extra Condensed"/>
                <a:sym typeface="Fira Sans Extra Condensed"/>
              </a:endParaRPr>
            </a:p>
          </p:txBody>
        </p:sp>
      </p:grpSp>
      <p:grpSp>
        <p:nvGrpSpPr>
          <p:cNvPr id="151" name="Google Shape;375;p19">
            <a:extLst>
              <a:ext uri="{FF2B5EF4-FFF2-40B4-BE49-F238E27FC236}">
                <a16:creationId xmlns:a16="http://schemas.microsoft.com/office/drawing/2014/main" id="{09C75F05-97C9-4C10-8D53-7FA9C51B0A98}"/>
              </a:ext>
            </a:extLst>
          </p:cNvPr>
          <p:cNvGrpSpPr/>
          <p:nvPr/>
        </p:nvGrpSpPr>
        <p:grpSpPr>
          <a:xfrm flipH="1">
            <a:off x="4644672" y="2924035"/>
            <a:ext cx="972666" cy="1923881"/>
            <a:chOff x="476250" y="1526550"/>
            <a:chExt cx="1562100" cy="3089750"/>
          </a:xfrm>
        </p:grpSpPr>
        <p:sp>
          <p:nvSpPr>
            <p:cNvPr id="152" name="Google Shape;376;p19">
              <a:extLst>
                <a:ext uri="{FF2B5EF4-FFF2-40B4-BE49-F238E27FC236}">
                  <a16:creationId xmlns:a16="http://schemas.microsoft.com/office/drawing/2014/main" id="{9072B6E2-F2C5-4941-BF62-E940D3E26F2F}"/>
                </a:ext>
              </a:extLst>
            </p:cNvPr>
            <p:cNvSpPr/>
            <p:nvPr/>
          </p:nvSpPr>
          <p:spPr>
            <a:xfrm rot="5400000">
              <a:off x="-3150" y="2005950"/>
              <a:ext cx="2520900" cy="1562100"/>
            </a:xfrm>
            <a:prstGeom prst="homePlate">
              <a:avLst>
                <a:gd name="adj" fmla="val 2724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377;p19">
              <a:extLst>
                <a:ext uri="{FF2B5EF4-FFF2-40B4-BE49-F238E27FC236}">
                  <a16:creationId xmlns:a16="http://schemas.microsoft.com/office/drawing/2014/main" id="{75D6D217-533B-4957-BC27-795917EA5A02}"/>
                </a:ext>
              </a:extLst>
            </p:cNvPr>
            <p:cNvGrpSpPr/>
            <p:nvPr/>
          </p:nvGrpSpPr>
          <p:grpSpPr>
            <a:xfrm>
              <a:off x="476250" y="2382923"/>
              <a:ext cx="1562100" cy="1310977"/>
              <a:chOff x="476250" y="3046123"/>
              <a:chExt cx="1562100" cy="1310977"/>
            </a:xfrm>
          </p:grpSpPr>
          <p:sp>
            <p:nvSpPr>
              <p:cNvPr id="156" name="Google Shape;378;p19">
                <a:extLst>
                  <a:ext uri="{FF2B5EF4-FFF2-40B4-BE49-F238E27FC236}">
                    <a16:creationId xmlns:a16="http://schemas.microsoft.com/office/drawing/2014/main" id="{8C729A18-F08F-45E9-9A9C-1FE622B9BE76}"/>
                  </a:ext>
                </a:extLst>
              </p:cNvPr>
              <p:cNvSpPr txBox="1"/>
              <p:nvPr/>
            </p:nvSpPr>
            <p:spPr>
              <a:xfrm>
                <a:off x="476250" y="3046123"/>
                <a:ext cx="15621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100" b="1" dirty="0">
                    <a:solidFill>
                      <a:schemeClr val="lt1"/>
                    </a:solidFill>
                    <a:latin typeface="Fira Sans Extra Condensed"/>
                    <a:ea typeface="Fira Sans Extra Condensed"/>
                    <a:cs typeface="Fira Sans Extra Condensed"/>
                    <a:sym typeface="Fira Sans Extra Condensed"/>
                  </a:rPr>
                  <a:t>Smoking</a:t>
                </a:r>
                <a:endParaRPr sz="1100" b="1" dirty="0">
                  <a:solidFill>
                    <a:schemeClr val="lt1"/>
                  </a:solidFill>
                  <a:latin typeface="Fira Sans Extra Condensed"/>
                  <a:ea typeface="Fira Sans Extra Condensed"/>
                  <a:cs typeface="Fira Sans Extra Condensed"/>
                  <a:sym typeface="Fira Sans Extra Condensed"/>
                </a:endParaRPr>
              </a:p>
            </p:txBody>
          </p:sp>
          <p:sp>
            <p:nvSpPr>
              <p:cNvPr id="157" name="Google Shape;379;p19">
                <a:extLst>
                  <a:ext uri="{FF2B5EF4-FFF2-40B4-BE49-F238E27FC236}">
                    <a16:creationId xmlns:a16="http://schemas.microsoft.com/office/drawing/2014/main" id="{5107BC48-9EC2-43B7-8F9F-00CB0CF29D1D}"/>
                  </a:ext>
                </a:extLst>
              </p:cNvPr>
              <p:cNvSpPr txBox="1"/>
              <p:nvPr/>
            </p:nvSpPr>
            <p:spPr>
              <a:xfrm>
                <a:off x="476250" y="3462200"/>
                <a:ext cx="1562100" cy="89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sp>
          <p:nvSpPr>
            <p:cNvPr id="154" name="Google Shape;380;p19">
              <a:extLst>
                <a:ext uri="{FF2B5EF4-FFF2-40B4-BE49-F238E27FC236}">
                  <a16:creationId xmlns:a16="http://schemas.microsoft.com/office/drawing/2014/main" id="{940E75A6-ECD2-471E-8E9A-A3112B1FA33B}"/>
                </a:ext>
              </a:extLst>
            </p:cNvPr>
            <p:cNvSpPr/>
            <p:nvPr/>
          </p:nvSpPr>
          <p:spPr>
            <a:xfrm>
              <a:off x="997171" y="1724685"/>
              <a:ext cx="561784" cy="56178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381;p19">
              <a:extLst>
                <a:ext uri="{FF2B5EF4-FFF2-40B4-BE49-F238E27FC236}">
                  <a16:creationId xmlns:a16="http://schemas.microsoft.com/office/drawing/2014/main" id="{ECDB0257-A664-4ABF-9894-5D0470CE21A3}"/>
                </a:ext>
              </a:extLst>
            </p:cNvPr>
            <p:cNvSpPr txBox="1"/>
            <p:nvPr/>
          </p:nvSpPr>
          <p:spPr>
            <a:xfrm>
              <a:off x="732450" y="4123700"/>
              <a:ext cx="10497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chemeClr val="accent2"/>
                  </a:solidFill>
                  <a:latin typeface="Fira Sans Extra Condensed"/>
                  <a:ea typeface="Fira Sans Extra Condensed"/>
                  <a:cs typeface="Fira Sans Extra Condensed"/>
                  <a:sym typeface="Fira Sans Extra Condensed"/>
                </a:rPr>
                <a:t>11</a:t>
              </a:r>
              <a:endParaRPr sz="3000" b="1" dirty="0">
                <a:solidFill>
                  <a:schemeClr val="accent2"/>
                </a:solidFill>
                <a:latin typeface="Fira Sans Extra Condensed"/>
                <a:ea typeface="Fira Sans Extra Condensed"/>
                <a:cs typeface="Fira Sans Extra Condensed"/>
                <a:sym typeface="Fira Sans Extra Condensed"/>
              </a:endParaRPr>
            </a:p>
          </p:txBody>
        </p:sp>
      </p:grpSp>
      <p:grpSp>
        <p:nvGrpSpPr>
          <p:cNvPr id="158" name="Google Shape;390;p19">
            <a:extLst>
              <a:ext uri="{FF2B5EF4-FFF2-40B4-BE49-F238E27FC236}">
                <a16:creationId xmlns:a16="http://schemas.microsoft.com/office/drawing/2014/main" id="{D8C074BF-3E86-4179-8895-FF9E7E17F6ED}"/>
              </a:ext>
            </a:extLst>
          </p:cNvPr>
          <p:cNvGrpSpPr/>
          <p:nvPr/>
        </p:nvGrpSpPr>
        <p:grpSpPr>
          <a:xfrm flipH="1">
            <a:off x="6846772" y="2920917"/>
            <a:ext cx="1092636" cy="1923881"/>
            <a:chOff x="3666084" y="1526550"/>
            <a:chExt cx="1754771" cy="3089750"/>
          </a:xfrm>
        </p:grpSpPr>
        <p:sp>
          <p:nvSpPr>
            <p:cNvPr id="159" name="Google Shape;391;p19">
              <a:extLst>
                <a:ext uri="{FF2B5EF4-FFF2-40B4-BE49-F238E27FC236}">
                  <a16:creationId xmlns:a16="http://schemas.microsoft.com/office/drawing/2014/main" id="{5D4F511F-C891-45E5-8EDF-5B5144D51458}"/>
                </a:ext>
              </a:extLst>
            </p:cNvPr>
            <p:cNvSpPr/>
            <p:nvPr/>
          </p:nvSpPr>
          <p:spPr>
            <a:xfrm rot="5400000">
              <a:off x="3311550" y="2005950"/>
              <a:ext cx="2520900" cy="1562100"/>
            </a:xfrm>
            <a:prstGeom prst="homePlate">
              <a:avLst>
                <a:gd name="adj" fmla="val 27241"/>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392;p19">
              <a:extLst>
                <a:ext uri="{FF2B5EF4-FFF2-40B4-BE49-F238E27FC236}">
                  <a16:creationId xmlns:a16="http://schemas.microsoft.com/office/drawing/2014/main" id="{FBE475FF-41C0-435C-844E-956EA9F976C6}"/>
                </a:ext>
              </a:extLst>
            </p:cNvPr>
            <p:cNvGrpSpPr/>
            <p:nvPr/>
          </p:nvGrpSpPr>
          <p:grpSpPr>
            <a:xfrm>
              <a:off x="3666084" y="2412276"/>
              <a:ext cx="1754771" cy="1226030"/>
              <a:chOff x="351384" y="3075476"/>
              <a:chExt cx="1754771" cy="1226030"/>
            </a:xfrm>
          </p:grpSpPr>
          <p:sp>
            <p:nvSpPr>
              <p:cNvPr id="163" name="Google Shape;393;p19">
                <a:extLst>
                  <a:ext uri="{FF2B5EF4-FFF2-40B4-BE49-F238E27FC236}">
                    <a16:creationId xmlns:a16="http://schemas.microsoft.com/office/drawing/2014/main" id="{58FD0459-FF02-46E7-B5A9-549A953FDBA1}"/>
                  </a:ext>
                </a:extLst>
              </p:cNvPr>
              <p:cNvSpPr txBox="1"/>
              <p:nvPr/>
            </p:nvSpPr>
            <p:spPr>
              <a:xfrm>
                <a:off x="351384" y="3075476"/>
                <a:ext cx="1754771"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fr-FR" sz="1100" b="1" dirty="0" err="1">
                    <a:solidFill>
                      <a:schemeClr val="lt1"/>
                    </a:solidFill>
                    <a:latin typeface="Fira Sans Extra Condensed"/>
                    <a:ea typeface="Fira Sans Extra Condensed"/>
                    <a:cs typeface="Fira Sans Extra Condensed"/>
                    <a:sym typeface="Fira Sans Extra Condensed"/>
                  </a:rPr>
                  <a:t>Death</a:t>
                </a:r>
                <a:r>
                  <a:rPr lang="fr-FR" sz="1100" b="1" dirty="0">
                    <a:solidFill>
                      <a:schemeClr val="lt1"/>
                    </a:solidFill>
                    <a:latin typeface="Fira Sans Extra Condensed"/>
                    <a:ea typeface="Fira Sans Extra Condensed"/>
                    <a:cs typeface="Fira Sans Extra Condensed"/>
                    <a:sym typeface="Fira Sans Extra Condensed"/>
                  </a:rPr>
                  <a:t> </a:t>
                </a:r>
                <a:r>
                  <a:rPr lang="fr-FR" sz="1100" b="1" dirty="0" err="1">
                    <a:solidFill>
                      <a:schemeClr val="lt1"/>
                    </a:solidFill>
                    <a:latin typeface="Fira Sans Extra Condensed"/>
                    <a:ea typeface="Fira Sans Extra Condensed"/>
                    <a:cs typeface="Fira Sans Extra Condensed"/>
                    <a:sym typeface="Fira Sans Extra Condensed"/>
                  </a:rPr>
                  <a:t>event</a:t>
                </a:r>
                <a:endParaRPr lang="fr-FR" sz="1100" b="1" dirty="0">
                  <a:solidFill>
                    <a:schemeClr val="lt1"/>
                  </a:solidFill>
                  <a:latin typeface="Fira Sans Extra Condensed"/>
                  <a:ea typeface="Fira Sans Extra Condensed"/>
                  <a:cs typeface="Fira Sans Extra Condensed"/>
                  <a:sym typeface="Fira Sans Extra Condensed"/>
                </a:endParaRPr>
              </a:p>
            </p:txBody>
          </p:sp>
          <p:sp>
            <p:nvSpPr>
              <p:cNvPr id="164" name="Google Shape;394;p19">
                <a:extLst>
                  <a:ext uri="{FF2B5EF4-FFF2-40B4-BE49-F238E27FC236}">
                    <a16:creationId xmlns:a16="http://schemas.microsoft.com/office/drawing/2014/main" id="{9DDA3031-7952-4004-BE90-5EFF6DEF099E}"/>
                  </a:ext>
                </a:extLst>
              </p:cNvPr>
              <p:cNvSpPr txBox="1"/>
              <p:nvPr/>
            </p:nvSpPr>
            <p:spPr>
              <a:xfrm>
                <a:off x="447095" y="3406607"/>
                <a:ext cx="1562099" cy="8948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900" dirty="0">
                    <a:solidFill>
                      <a:schemeClr val="lt1"/>
                    </a:solidFill>
                    <a:latin typeface="Roboto"/>
                    <a:ea typeface="Roboto"/>
                    <a:cs typeface="Roboto"/>
                    <a:sym typeface="Roboto"/>
                  </a:rPr>
                  <a:t>1 if the patient </a:t>
                </a:r>
                <a:r>
                  <a:rPr lang="fr-FR" sz="900" dirty="0" err="1">
                    <a:solidFill>
                      <a:schemeClr val="lt1"/>
                    </a:solidFill>
                    <a:latin typeface="Roboto"/>
                    <a:ea typeface="Roboto"/>
                    <a:cs typeface="Roboto"/>
                    <a:sym typeface="Roboto"/>
                  </a:rPr>
                  <a:t>is</a:t>
                </a:r>
                <a:r>
                  <a:rPr lang="fr-FR" sz="900" dirty="0">
                    <a:solidFill>
                      <a:schemeClr val="lt1"/>
                    </a:solidFill>
                    <a:latin typeface="Roboto"/>
                    <a:ea typeface="Roboto"/>
                    <a:cs typeface="Roboto"/>
                    <a:sym typeface="Roboto"/>
                  </a:rPr>
                  <a:t> </a:t>
                </a:r>
                <a:r>
                  <a:rPr lang="fr-FR" sz="900" dirty="0" err="1">
                    <a:solidFill>
                      <a:schemeClr val="lt1"/>
                    </a:solidFill>
                    <a:latin typeface="Roboto"/>
                    <a:ea typeface="Roboto"/>
                    <a:cs typeface="Roboto"/>
                    <a:sym typeface="Roboto"/>
                  </a:rPr>
                  <a:t>dead</a:t>
                </a:r>
                <a:r>
                  <a:rPr lang="fr-FR" sz="900" dirty="0">
                    <a:solidFill>
                      <a:schemeClr val="lt1"/>
                    </a:solidFill>
                    <a:latin typeface="Roboto"/>
                    <a:ea typeface="Roboto"/>
                    <a:cs typeface="Roboto"/>
                    <a:sym typeface="Roboto"/>
                  </a:rPr>
                  <a:t>, 0 if not,</a:t>
                </a:r>
                <a:endParaRPr sz="900" dirty="0">
                  <a:solidFill>
                    <a:schemeClr val="lt1"/>
                  </a:solidFill>
                  <a:latin typeface="Roboto"/>
                  <a:ea typeface="Roboto"/>
                  <a:cs typeface="Roboto"/>
                  <a:sym typeface="Roboto"/>
                </a:endParaRPr>
              </a:p>
            </p:txBody>
          </p:sp>
        </p:grpSp>
        <p:sp>
          <p:nvSpPr>
            <p:cNvPr id="161" name="Google Shape;395;p19">
              <a:extLst>
                <a:ext uri="{FF2B5EF4-FFF2-40B4-BE49-F238E27FC236}">
                  <a16:creationId xmlns:a16="http://schemas.microsoft.com/office/drawing/2014/main" id="{D03A9F69-2F87-4456-B29F-619C8216CABC}"/>
                </a:ext>
              </a:extLst>
            </p:cNvPr>
            <p:cNvSpPr/>
            <p:nvPr/>
          </p:nvSpPr>
          <p:spPr>
            <a:xfrm>
              <a:off x="4303745" y="1714625"/>
              <a:ext cx="536522" cy="536521"/>
            </a:xfrm>
            <a:prstGeom prst="rect">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396;p19">
              <a:extLst>
                <a:ext uri="{FF2B5EF4-FFF2-40B4-BE49-F238E27FC236}">
                  <a16:creationId xmlns:a16="http://schemas.microsoft.com/office/drawing/2014/main" id="{EC61ED0E-34C2-463F-B41D-4E39EA48CECC}"/>
                </a:ext>
              </a:extLst>
            </p:cNvPr>
            <p:cNvSpPr txBox="1"/>
            <p:nvPr/>
          </p:nvSpPr>
          <p:spPr>
            <a:xfrm>
              <a:off x="4047150" y="4123700"/>
              <a:ext cx="10497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rgbClr val="002060"/>
                  </a:solidFill>
                  <a:latin typeface="Fira Sans Extra Condensed"/>
                  <a:ea typeface="Fira Sans Extra Condensed"/>
                  <a:cs typeface="Fira Sans Extra Condensed"/>
                  <a:sym typeface="Fira Sans Extra Condensed"/>
                </a:rPr>
                <a:t>13</a:t>
              </a:r>
              <a:endParaRPr sz="3000" b="1" dirty="0">
                <a:solidFill>
                  <a:srgbClr val="002060"/>
                </a:solidFill>
                <a:latin typeface="Fira Sans Extra Condensed"/>
                <a:ea typeface="Fira Sans Extra Condensed"/>
                <a:cs typeface="Fira Sans Extra Condensed"/>
                <a:sym typeface="Fira Sans Extra Condensed"/>
              </a:endParaRPr>
            </a:p>
          </p:txBody>
        </p:sp>
      </p:grpSp>
      <p:grpSp>
        <p:nvGrpSpPr>
          <p:cNvPr id="165" name="Google Shape;397;p19">
            <a:extLst>
              <a:ext uri="{FF2B5EF4-FFF2-40B4-BE49-F238E27FC236}">
                <a16:creationId xmlns:a16="http://schemas.microsoft.com/office/drawing/2014/main" id="{6CB8572A-DC0E-4CC8-A696-4D29D73261B3}"/>
              </a:ext>
            </a:extLst>
          </p:cNvPr>
          <p:cNvGrpSpPr/>
          <p:nvPr/>
        </p:nvGrpSpPr>
        <p:grpSpPr>
          <a:xfrm flipH="1">
            <a:off x="5760264" y="2924035"/>
            <a:ext cx="972943" cy="1923881"/>
            <a:chOff x="2133600" y="1526550"/>
            <a:chExt cx="1562544" cy="3089750"/>
          </a:xfrm>
        </p:grpSpPr>
        <p:sp>
          <p:nvSpPr>
            <p:cNvPr id="166" name="Google Shape;398;p19">
              <a:extLst>
                <a:ext uri="{FF2B5EF4-FFF2-40B4-BE49-F238E27FC236}">
                  <a16:creationId xmlns:a16="http://schemas.microsoft.com/office/drawing/2014/main" id="{8B4A0B3F-5AB5-45BF-BF27-AE9A406F35B9}"/>
                </a:ext>
              </a:extLst>
            </p:cNvPr>
            <p:cNvSpPr/>
            <p:nvPr/>
          </p:nvSpPr>
          <p:spPr>
            <a:xfrm rot="5400000">
              <a:off x="1654200" y="2005950"/>
              <a:ext cx="2520900" cy="1562100"/>
            </a:xfrm>
            <a:prstGeom prst="homePlate">
              <a:avLst>
                <a:gd name="adj" fmla="val 27241"/>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399;p19">
              <a:extLst>
                <a:ext uri="{FF2B5EF4-FFF2-40B4-BE49-F238E27FC236}">
                  <a16:creationId xmlns:a16="http://schemas.microsoft.com/office/drawing/2014/main" id="{2E2B9D43-8E66-4D88-B784-1E36DCF1EB68}"/>
                </a:ext>
              </a:extLst>
            </p:cNvPr>
            <p:cNvGrpSpPr/>
            <p:nvPr/>
          </p:nvGrpSpPr>
          <p:grpSpPr>
            <a:xfrm>
              <a:off x="2133606" y="2375120"/>
              <a:ext cx="1562538" cy="1318780"/>
              <a:chOff x="476256" y="3038320"/>
              <a:chExt cx="1562538" cy="1318780"/>
            </a:xfrm>
          </p:grpSpPr>
          <p:sp>
            <p:nvSpPr>
              <p:cNvPr id="170" name="Google Shape;400;p19">
                <a:extLst>
                  <a:ext uri="{FF2B5EF4-FFF2-40B4-BE49-F238E27FC236}">
                    <a16:creationId xmlns:a16="http://schemas.microsoft.com/office/drawing/2014/main" id="{272D0BED-8040-4C11-9D24-857A790988D2}"/>
                  </a:ext>
                </a:extLst>
              </p:cNvPr>
              <p:cNvSpPr txBox="1"/>
              <p:nvPr/>
            </p:nvSpPr>
            <p:spPr>
              <a:xfrm>
                <a:off x="476694" y="3038320"/>
                <a:ext cx="15621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 b="1" dirty="0">
                    <a:solidFill>
                      <a:schemeClr val="lt1"/>
                    </a:solidFill>
                    <a:latin typeface="Fira Sans Extra Condensed"/>
                    <a:ea typeface="Fira Sans Extra Condensed"/>
                    <a:cs typeface="Fira Sans Extra Condensed"/>
                    <a:sym typeface="Fira Sans Extra Condensed"/>
                  </a:rPr>
                  <a:t>Time</a:t>
                </a:r>
                <a:endParaRPr sz="1100" b="1" dirty="0">
                  <a:solidFill>
                    <a:schemeClr val="lt1"/>
                  </a:solidFill>
                  <a:latin typeface="Fira Sans Extra Condensed"/>
                  <a:ea typeface="Fira Sans Extra Condensed"/>
                  <a:cs typeface="Fira Sans Extra Condensed"/>
                  <a:sym typeface="Fira Sans Extra Condensed"/>
                </a:endParaRPr>
              </a:p>
            </p:txBody>
          </p:sp>
          <p:sp>
            <p:nvSpPr>
              <p:cNvPr id="171" name="Google Shape;401;p19">
                <a:extLst>
                  <a:ext uri="{FF2B5EF4-FFF2-40B4-BE49-F238E27FC236}">
                    <a16:creationId xmlns:a16="http://schemas.microsoft.com/office/drawing/2014/main" id="{BE944A1C-64CA-4E34-A5B9-919FCCBA3B53}"/>
                  </a:ext>
                </a:extLst>
              </p:cNvPr>
              <p:cNvSpPr txBox="1"/>
              <p:nvPr/>
            </p:nvSpPr>
            <p:spPr>
              <a:xfrm>
                <a:off x="476256" y="3462200"/>
                <a:ext cx="1562100" cy="89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sp>
          <p:nvSpPr>
            <p:cNvPr id="168" name="Google Shape;402;p19">
              <a:extLst>
                <a:ext uri="{FF2B5EF4-FFF2-40B4-BE49-F238E27FC236}">
                  <a16:creationId xmlns:a16="http://schemas.microsoft.com/office/drawing/2014/main" id="{42C91582-5237-432D-A9C3-FE2B1BE048AA}"/>
                </a:ext>
              </a:extLst>
            </p:cNvPr>
            <p:cNvSpPr/>
            <p:nvPr/>
          </p:nvSpPr>
          <p:spPr>
            <a:xfrm>
              <a:off x="2639091" y="1714625"/>
              <a:ext cx="553896" cy="553894"/>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03;p19">
              <a:extLst>
                <a:ext uri="{FF2B5EF4-FFF2-40B4-BE49-F238E27FC236}">
                  <a16:creationId xmlns:a16="http://schemas.microsoft.com/office/drawing/2014/main" id="{C49EC8D9-9ECE-4C80-A33E-0D53D4F81D7C}"/>
                </a:ext>
              </a:extLst>
            </p:cNvPr>
            <p:cNvSpPr txBox="1"/>
            <p:nvPr/>
          </p:nvSpPr>
          <p:spPr>
            <a:xfrm>
              <a:off x="2389800" y="4123700"/>
              <a:ext cx="1049700" cy="49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chemeClr val="accent5"/>
                  </a:solidFill>
                  <a:latin typeface="Fira Sans Extra Condensed"/>
                  <a:ea typeface="Fira Sans Extra Condensed"/>
                  <a:cs typeface="Fira Sans Extra Condensed"/>
                  <a:sym typeface="Fira Sans Extra Condensed"/>
                </a:rPr>
                <a:t>12</a:t>
              </a:r>
              <a:endParaRPr sz="3000" b="1" dirty="0">
                <a:solidFill>
                  <a:schemeClr val="accent5"/>
                </a:solidFill>
                <a:latin typeface="Fira Sans Extra Condensed"/>
                <a:ea typeface="Fira Sans Extra Condensed"/>
                <a:cs typeface="Fira Sans Extra Condensed"/>
                <a:sym typeface="Fira Sans Extra Condensed"/>
              </a:endParaRPr>
            </a:p>
          </p:txBody>
        </p:sp>
      </p:grpSp>
      <p:sp>
        <p:nvSpPr>
          <p:cNvPr id="172" name="Rectangle 171">
            <a:extLst>
              <a:ext uri="{FF2B5EF4-FFF2-40B4-BE49-F238E27FC236}">
                <a16:creationId xmlns:a16="http://schemas.microsoft.com/office/drawing/2014/main" id="{1B682E90-3EA2-4055-8026-E514EFFDF358}"/>
              </a:ext>
            </a:extLst>
          </p:cNvPr>
          <p:cNvSpPr/>
          <p:nvPr/>
        </p:nvSpPr>
        <p:spPr>
          <a:xfrm>
            <a:off x="4690166" y="3727561"/>
            <a:ext cx="864382" cy="369332"/>
          </a:xfrm>
          <a:prstGeom prst="rect">
            <a:avLst/>
          </a:prstGeom>
        </p:spPr>
        <p:txBody>
          <a:bodyPr wrap="square">
            <a:spAutoFit/>
          </a:bodyPr>
          <a:lstStyle/>
          <a:p>
            <a:pPr algn="ctr"/>
            <a:r>
              <a:rPr lang="fr-FR" sz="900" dirty="0">
                <a:solidFill>
                  <a:schemeClr val="bg1"/>
                </a:solidFill>
              </a:rPr>
              <a:t>If the patient </a:t>
            </a:r>
            <a:r>
              <a:rPr lang="fr-FR" sz="900" dirty="0" err="1">
                <a:solidFill>
                  <a:schemeClr val="bg1"/>
                </a:solidFill>
              </a:rPr>
              <a:t>smokes</a:t>
            </a:r>
            <a:endParaRPr lang="fr-FR" sz="900" dirty="0">
              <a:solidFill>
                <a:schemeClr val="bg1"/>
              </a:solidFill>
            </a:endParaRPr>
          </a:p>
        </p:txBody>
      </p:sp>
      <p:sp>
        <p:nvSpPr>
          <p:cNvPr id="173" name="Rectangle 172">
            <a:extLst>
              <a:ext uri="{FF2B5EF4-FFF2-40B4-BE49-F238E27FC236}">
                <a16:creationId xmlns:a16="http://schemas.microsoft.com/office/drawing/2014/main" id="{C931DC67-461D-49F0-8C89-BAB9DCECA3D3}"/>
              </a:ext>
            </a:extLst>
          </p:cNvPr>
          <p:cNvSpPr/>
          <p:nvPr/>
        </p:nvSpPr>
        <p:spPr>
          <a:xfrm>
            <a:off x="5697308" y="3723915"/>
            <a:ext cx="1092636" cy="369332"/>
          </a:xfrm>
          <a:prstGeom prst="rect">
            <a:avLst/>
          </a:prstGeom>
        </p:spPr>
        <p:txBody>
          <a:bodyPr wrap="square">
            <a:spAutoFit/>
          </a:bodyPr>
          <a:lstStyle/>
          <a:p>
            <a:pPr algn="ctr"/>
            <a:r>
              <a:rPr lang="fr-FR" sz="900" dirty="0" err="1">
                <a:solidFill>
                  <a:schemeClr val="bg1"/>
                </a:solidFill>
              </a:rPr>
              <a:t>Recording</a:t>
            </a:r>
            <a:r>
              <a:rPr lang="fr-FR" sz="900" dirty="0">
                <a:solidFill>
                  <a:schemeClr val="bg1"/>
                </a:solidFill>
              </a:rPr>
              <a:t> time of the informations </a:t>
            </a:r>
          </a:p>
        </p:txBody>
      </p:sp>
      <p:sp>
        <p:nvSpPr>
          <p:cNvPr id="8" name="Rectangle 7">
            <a:extLst>
              <a:ext uri="{FF2B5EF4-FFF2-40B4-BE49-F238E27FC236}">
                <a16:creationId xmlns:a16="http://schemas.microsoft.com/office/drawing/2014/main" id="{F9B5EE6E-ECBA-4338-B33E-5FBB02172F31}"/>
              </a:ext>
            </a:extLst>
          </p:cNvPr>
          <p:cNvSpPr/>
          <p:nvPr/>
        </p:nvSpPr>
        <p:spPr>
          <a:xfrm>
            <a:off x="6262695" y="1640165"/>
            <a:ext cx="1092637" cy="369332"/>
          </a:xfrm>
          <a:prstGeom prst="rect">
            <a:avLst/>
          </a:prstGeom>
        </p:spPr>
        <p:txBody>
          <a:bodyPr wrap="square">
            <a:spAutoFit/>
          </a:bodyPr>
          <a:lstStyle/>
          <a:p>
            <a:pPr algn="ctr"/>
            <a:r>
              <a:rPr lang="en-US" sz="900" dirty="0">
                <a:solidFill>
                  <a:schemeClr val="bg1"/>
                </a:solidFill>
              </a:rPr>
              <a:t>If the patient has hypertension</a:t>
            </a:r>
            <a:endParaRPr lang="fr-FR" sz="900" dirty="0">
              <a:solidFill>
                <a:schemeClr val="bg1"/>
              </a:solidFill>
            </a:endParaRPr>
          </a:p>
        </p:txBody>
      </p:sp>
      <p:sp>
        <p:nvSpPr>
          <p:cNvPr id="9" name="Rectangle 8">
            <a:extLst>
              <a:ext uri="{FF2B5EF4-FFF2-40B4-BE49-F238E27FC236}">
                <a16:creationId xmlns:a16="http://schemas.microsoft.com/office/drawing/2014/main" id="{E643FB63-B62E-45F1-BF9A-040B8B99F7A4}"/>
              </a:ext>
            </a:extLst>
          </p:cNvPr>
          <p:cNvSpPr/>
          <p:nvPr/>
        </p:nvSpPr>
        <p:spPr>
          <a:xfrm>
            <a:off x="7488452" y="1635053"/>
            <a:ext cx="972666" cy="369332"/>
          </a:xfrm>
          <a:prstGeom prst="rect">
            <a:avLst/>
          </a:prstGeom>
        </p:spPr>
        <p:txBody>
          <a:bodyPr wrap="square">
            <a:spAutoFit/>
          </a:bodyPr>
          <a:lstStyle/>
          <a:p>
            <a:pPr algn="ctr"/>
            <a:r>
              <a:rPr lang="fr-FR" sz="900" dirty="0" err="1">
                <a:solidFill>
                  <a:schemeClr val="bg1"/>
                </a:solidFill>
              </a:rPr>
              <a:t>Platelets</a:t>
            </a:r>
            <a:r>
              <a:rPr lang="fr-FR" sz="900" dirty="0">
                <a:solidFill>
                  <a:schemeClr val="bg1"/>
                </a:solidFill>
              </a:rPr>
              <a:t> in the </a:t>
            </a:r>
            <a:r>
              <a:rPr lang="fr-FR" sz="900" dirty="0" err="1">
                <a:solidFill>
                  <a:schemeClr val="bg1"/>
                </a:solidFill>
              </a:rPr>
              <a:t>blood</a:t>
            </a:r>
            <a:endParaRPr lang="fr-FR" sz="900" dirty="0">
              <a:solidFill>
                <a:schemeClr val="bg1"/>
              </a:solidFill>
            </a:endParaRPr>
          </a:p>
        </p:txBody>
      </p:sp>
      <p:sp>
        <p:nvSpPr>
          <p:cNvPr id="10" name="Rectangle 9">
            <a:extLst>
              <a:ext uri="{FF2B5EF4-FFF2-40B4-BE49-F238E27FC236}">
                <a16:creationId xmlns:a16="http://schemas.microsoft.com/office/drawing/2014/main" id="{8131DC9B-8F40-496C-93B3-CE6B5AC768E9}"/>
              </a:ext>
            </a:extLst>
          </p:cNvPr>
          <p:cNvSpPr/>
          <p:nvPr/>
        </p:nvSpPr>
        <p:spPr>
          <a:xfrm>
            <a:off x="1326174" y="3732013"/>
            <a:ext cx="864383" cy="646331"/>
          </a:xfrm>
          <a:prstGeom prst="rect">
            <a:avLst/>
          </a:prstGeom>
        </p:spPr>
        <p:txBody>
          <a:bodyPr wrap="square">
            <a:spAutoFit/>
          </a:bodyPr>
          <a:lstStyle/>
          <a:p>
            <a:pPr algn="ctr"/>
            <a:r>
              <a:rPr lang="en-US" sz="900" dirty="0">
                <a:solidFill>
                  <a:schemeClr val="bg1"/>
                </a:solidFill>
              </a:rPr>
              <a:t>Level of serum creatinine in the blood</a:t>
            </a:r>
            <a:endParaRPr lang="fr-FR" sz="900" dirty="0">
              <a:solidFill>
                <a:schemeClr val="bg1"/>
              </a:solidFill>
            </a:endParaRPr>
          </a:p>
        </p:txBody>
      </p:sp>
      <p:sp>
        <p:nvSpPr>
          <p:cNvPr id="11" name="Rectangle 10">
            <a:extLst>
              <a:ext uri="{FF2B5EF4-FFF2-40B4-BE49-F238E27FC236}">
                <a16:creationId xmlns:a16="http://schemas.microsoft.com/office/drawing/2014/main" id="{183669C5-4980-46C4-AAAF-325DF5337EBF}"/>
              </a:ext>
            </a:extLst>
          </p:cNvPr>
          <p:cNvSpPr/>
          <p:nvPr/>
        </p:nvSpPr>
        <p:spPr>
          <a:xfrm>
            <a:off x="2401700" y="3741041"/>
            <a:ext cx="929363" cy="507831"/>
          </a:xfrm>
          <a:prstGeom prst="rect">
            <a:avLst/>
          </a:prstGeom>
        </p:spPr>
        <p:txBody>
          <a:bodyPr wrap="square">
            <a:spAutoFit/>
          </a:bodyPr>
          <a:lstStyle/>
          <a:p>
            <a:pPr algn="ctr"/>
            <a:r>
              <a:rPr lang="en-US" sz="900" dirty="0">
                <a:solidFill>
                  <a:schemeClr val="bg1"/>
                </a:solidFill>
              </a:rPr>
              <a:t>Level of serum sodium in the blood</a:t>
            </a:r>
            <a:endParaRPr lang="fr-FR" sz="900" dirty="0">
              <a:solidFill>
                <a:schemeClr val="bg1"/>
              </a:solidFill>
            </a:endParaRPr>
          </a:p>
        </p:txBody>
      </p:sp>
    </p:spTree>
    <p:extLst>
      <p:ext uri="{BB962C8B-B14F-4D97-AF65-F5344CB8AC3E}">
        <p14:creationId xmlns:p14="http://schemas.microsoft.com/office/powerpoint/2010/main" val="3476084739"/>
      </p:ext>
    </p:extLst>
  </p:cSld>
  <p:clrMapOvr>
    <a:masterClrMapping/>
  </p:clrMapOvr>
</p:sld>
</file>

<file path=ppt/theme/theme1.xml><?xml version="1.0" encoding="utf-8"?>
<a:theme xmlns:a="http://schemas.openxmlformats.org/drawingml/2006/main" name="Antibiotic Resistance Healthcare Infographics by Slidesgo">
  <a:themeElements>
    <a:clrScheme name="Simple Light">
      <a:dk1>
        <a:srgbClr val="000000"/>
      </a:dk1>
      <a:lt1>
        <a:srgbClr val="FFFFFF"/>
      </a:lt1>
      <a:dk2>
        <a:srgbClr val="818181"/>
      </a:dk2>
      <a:lt2>
        <a:srgbClr val="E6E6E6"/>
      </a:lt2>
      <a:accent1>
        <a:srgbClr val="81D6C9"/>
      </a:accent1>
      <a:accent2>
        <a:srgbClr val="78ADE7"/>
      </a:accent2>
      <a:accent3>
        <a:srgbClr val="FFC0A9"/>
      </a:accent3>
      <a:accent4>
        <a:srgbClr val="00C4BC"/>
      </a:accent4>
      <a:accent5>
        <a:srgbClr val="3D6086"/>
      </a:accent5>
      <a:accent6>
        <a:srgbClr val="DA4A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395</Words>
  <Application>Microsoft Office PowerPoint</Application>
  <PresentationFormat>Affichage à l'écran (16:9)</PresentationFormat>
  <Paragraphs>86</Paragraphs>
  <Slides>25</Slides>
  <Notes>25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25</vt:i4>
      </vt:variant>
    </vt:vector>
  </HeadingPairs>
  <TitlesOfParts>
    <vt:vector size="29" baseType="lpstr">
      <vt:lpstr>Fira Sans Extra Condensed</vt:lpstr>
      <vt:lpstr>Arial</vt:lpstr>
      <vt:lpstr>Roboto</vt:lpstr>
      <vt:lpstr>Antibiotic Resistance Healthcare Infographics by Slidesgo</vt:lpstr>
      <vt:lpstr>Heart Failure Prediction</vt:lpstr>
      <vt:lpstr>Preview</vt:lpstr>
      <vt:lpstr>Présentation PowerPoint</vt:lpstr>
      <vt:lpstr>Cardiovascular diseases (CVDs) </vt:lpstr>
      <vt:lpstr>Présentation PowerPoint</vt:lpstr>
      <vt:lpstr>GOAL</vt:lpstr>
      <vt:lpstr>Présentation PowerPoint</vt:lpstr>
      <vt:lpstr>Dataset found on www.kaggle.com That contains 12 features and can be used to predict mortality by heart failure</vt:lpstr>
      <vt:lpstr>Columns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Failure Prediction</dc:title>
  <cp:lastModifiedBy>marnissi skander</cp:lastModifiedBy>
  <cp:revision>9</cp:revision>
  <dcterms:modified xsi:type="dcterms:W3CDTF">2021-11-23T21:30:43Z</dcterms:modified>
</cp:coreProperties>
</file>