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925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3957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69125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73712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41100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68711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49221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7840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366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31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748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159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327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423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89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25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384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6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51722"/>
            <a:ext cx="8825658" cy="34256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b="1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Management       </a:t>
            </a:r>
            <a:b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System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182" y="4777381"/>
            <a:ext cx="3867619" cy="180895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prepared by</a:t>
            </a:r>
          </a:p>
          <a:p>
            <a:r>
              <a:rPr lang="en-US" i="1" dirty="0">
                <a:solidFill>
                  <a:srgbClr val="FFFF00"/>
                </a:solidFill>
              </a:rPr>
              <a:t>Akshaya Kumar rout</a:t>
            </a:r>
          </a:p>
          <a:p>
            <a:r>
              <a:rPr lang="en-US" i="1" dirty="0">
                <a:solidFill>
                  <a:srgbClr val="FFFF00"/>
                </a:solidFill>
              </a:rPr>
              <a:t>160511201006</a:t>
            </a:r>
          </a:p>
          <a:p>
            <a:r>
              <a:rPr lang="en-US" i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2452" y="4777381"/>
            <a:ext cx="261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GUIDED BY</a:t>
            </a:r>
          </a:p>
          <a:p>
            <a:r>
              <a:rPr lang="en-US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RUCHA PATEL</a:t>
            </a:r>
          </a:p>
        </p:txBody>
      </p:sp>
    </p:spTree>
    <p:extLst>
      <p:ext uri="{BB962C8B-B14F-4D97-AF65-F5344CB8AC3E}">
        <p14:creationId xmlns="" xmlns:p14="http://schemas.microsoft.com/office/powerpoint/2010/main" val="272087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modules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302" y="2404718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member:</a:t>
            </a:r>
          </a:p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US" sz="2800" dirty="0"/>
              <a:t>Here	  you only need to insert 							member   information       like 							member name  ,  member   id  							member   department      and 	  						member type.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889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</a:t>
            </a:r>
            <a:r>
              <a:rPr lang="en-US" sz="4000" b="1" i="1" dirty="0"/>
              <a:t>modules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075" y="2523987"/>
            <a:ext cx="8598646" cy="3956326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book:</a:t>
            </a:r>
          </a:p>
          <a:p>
            <a:pPr marL="0" indent="0">
              <a:buNone/>
            </a:pPr>
            <a:r>
              <a:rPr lang="en-US" sz="2800" dirty="0"/>
              <a:t>			here you only required to insert  book id 			and   that   book  will   be  permanently    			deleted from database.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member:</a:t>
            </a:r>
          </a:p>
          <a:p>
            <a:pPr marL="0" indent="0">
              <a:buNone/>
            </a:pPr>
            <a:r>
              <a:rPr lang="en-US" sz="2800" dirty="0"/>
              <a:t>			 here   you   only   required   to     insert  				 member id and that  member  will be  				 permanently deleted from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091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modules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067" y="2497483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book:</a:t>
            </a:r>
          </a:p>
          <a:p>
            <a:pPr marL="0" indent="0">
              <a:buNone/>
            </a:pPr>
            <a:r>
              <a:rPr lang="en-US" sz="2800" dirty="0"/>
              <a:t>			only by inserting book id you can see all 			book currently present in the library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member:</a:t>
            </a:r>
          </a:p>
          <a:p>
            <a:pPr marL="0" indent="0">
              <a:buNone/>
            </a:pPr>
            <a:r>
              <a:rPr lang="en-US" sz="2800" dirty="0"/>
              <a:t>			 only by inserting member id you can see 			 all members registered in your system.</a:t>
            </a:r>
          </a:p>
        </p:txBody>
      </p:sp>
    </p:spTree>
    <p:extLst>
      <p:ext uri="{BB962C8B-B14F-4D97-AF65-F5344CB8AC3E}">
        <p14:creationId xmlns="" xmlns:p14="http://schemas.microsoft.com/office/powerpoint/2010/main" val="60912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modules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094" y="2484230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book:</a:t>
            </a:r>
          </a:p>
          <a:p>
            <a:pPr marL="0" indent="0">
              <a:buNone/>
            </a:pPr>
            <a:r>
              <a:rPr lang="en-US" sz="2800" dirty="0"/>
              <a:t>			here only   by entering book id you can 					update the whole record of that particular 			book. </a:t>
            </a:r>
          </a:p>
          <a:p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member:</a:t>
            </a:r>
          </a:p>
          <a:p>
            <a:pPr marL="0" indent="0">
              <a:buNone/>
            </a:pPr>
            <a:r>
              <a:rPr lang="en-US" sz="2800" dirty="0"/>
              <a:t>			here only by entering member id you can 				update the whole record of that particular 			member.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433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859" y="2563744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configuration :</a:t>
            </a:r>
          </a:p>
          <a:p>
            <a:pPr marL="1714500" lvl="4" indent="0">
              <a:buNone/>
            </a:pPr>
            <a:r>
              <a:rPr lang="en-US" sz="2200" dirty="0"/>
              <a:t>		</a:t>
            </a:r>
            <a:r>
              <a:rPr lang="en-US" sz="2800" dirty="0"/>
              <a:t>processor : intel(r) Colcon  , 1.70ghz</a:t>
            </a:r>
          </a:p>
          <a:p>
            <a:pPr marL="1714500" lvl="4" indent="0">
              <a:buNone/>
            </a:pPr>
            <a:r>
              <a:rPr lang="en-US" sz="2800" dirty="0"/>
              <a:t>		RAM : 4.00GB</a:t>
            </a:r>
          </a:p>
          <a:p>
            <a:pPr marL="1714500" lvl="4" indent="0">
              <a:buNone/>
            </a:pPr>
            <a:r>
              <a:rPr lang="en-US" sz="2800" dirty="0"/>
              <a:t>		system type : 32 bit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164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Project configuration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858" y="2537239"/>
            <a:ext cx="8825659" cy="3416300"/>
          </a:xfrm>
        </p:spPr>
        <p:txBody>
          <a:bodyPr/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Software:</a:t>
            </a:r>
          </a:p>
          <a:p>
            <a:pPr marL="1257300" lvl="3" indent="0">
              <a:buNone/>
            </a:pPr>
            <a:r>
              <a:rPr lang="en-US" sz="2600" dirty="0"/>
              <a:t>	</a:t>
            </a:r>
            <a:r>
              <a:rPr lang="en-US" sz="2200" dirty="0"/>
              <a:t>	</a:t>
            </a:r>
            <a:r>
              <a:rPr lang="en-US" sz="2800" dirty="0"/>
              <a:t>language :  C++</a:t>
            </a:r>
          </a:p>
          <a:p>
            <a:pPr marL="1257300" lvl="3" indent="0">
              <a:buNone/>
            </a:pPr>
            <a:r>
              <a:rPr lang="en-US" sz="2800" dirty="0"/>
              <a:t>      operating system : windows 8</a:t>
            </a:r>
          </a:p>
          <a:p>
            <a:pPr marL="1257300" lvl="3" indent="0">
              <a:buNone/>
            </a:pPr>
            <a:r>
              <a:rPr lang="en-US" sz="2800" dirty="0"/>
              <a:t>		software : code Block</a:t>
            </a:r>
          </a:p>
          <a:p>
            <a:pPr marL="1257300" lvl="3" indent="0">
              <a:buNone/>
            </a:pPr>
            <a:r>
              <a:rPr lang="en-US" sz="2800" dirty="0"/>
              <a:t>		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96848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834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942" y="782599"/>
            <a:ext cx="8761413" cy="706964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127" y="2497540"/>
            <a:ext cx="8825659" cy="379521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</a:t>
            </a:r>
          </a:p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EXISTING SYATEM</a:t>
            </a:r>
          </a:p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</a:p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CONFIGURATION</a:t>
            </a:r>
          </a:p>
          <a:p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MANU</a:t>
            </a:r>
          </a:p>
        </p:txBody>
      </p:sp>
    </p:spTree>
    <p:extLst>
      <p:ext uri="{BB962C8B-B14F-4D97-AF65-F5344CB8AC3E}">
        <p14:creationId xmlns="" xmlns:p14="http://schemas.microsoft.com/office/powerpoint/2010/main" val="74760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140" y="2535261"/>
            <a:ext cx="8825659" cy="3783652"/>
          </a:xfrm>
        </p:spPr>
        <p:txBody>
          <a:bodyPr>
            <a:normAutofit fontScale="92500" lnSpcReduction="10000"/>
          </a:bodyPr>
          <a:lstStyle/>
          <a:p>
            <a:r>
              <a:rPr lang="en-US" sz="3000" i="1" dirty="0"/>
              <a:t>It is a well organized software solution for a Library.</a:t>
            </a:r>
          </a:p>
          <a:p>
            <a:pPr marL="0" indent="0">
              <a:buNone/>
            </a:pPr>
            <a:endParaRPr lang="en-US" sz="2800" i="1" dirty="0"/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</a:rPr>
              <a:t>It helps to provide information  about   any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</a:rPr>
              <a:t>   book   present in the library.</a:t>
            </a:r>
          </a:p>
          <a:p>
            <a:pPr marL="0" indent="0">
              <a:buNone/>
            </a:pPr>
            <a:endParaRPr lang="en-US" sz="2800" b="1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 keeps the track of books issued , returned and added to the library.</a:t>
            </a:r>
          </a:p>
          <a:p>
            <a:endParaRPr lang="en-US" sz="2800" b="1" i="1" dirty="0"/>
          </a:p>
          <a:p>
            <a:endParaRPr lang="en-US" sz="2000" i="1" dirty="0"/>
          </a:p>
        </p:txBody>
      </p:sp>
    </p:spTree>
    <p:extLst>
      <p:ext uri="{BB962C8B-B14F-4D97-AF65-F5344CB8AC3E}">
        <p14:creationId xmlns="" xmlns:p14="http://schemas.microsoft.com/office/powerpoint/2010/main" val="6821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Existing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537" y="2603500"/>
            <a:ext cx="8825659" cy="356528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The existing system is based on manual system        which  takes  a  lot  of  time  to  complete  one task.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 For example:-If you want to issue a book it takes 3 to 4 minute.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74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Disadvantages of existing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362" y="2603499"/>
            <a:ext cx="8825659" cy="4035839"/>
          </a:xfrm>
        </p:spPr>
        <p:txBody>
          <a:bodyPr/>
          <a:lstStyle/>
          <a:p>
            <a:r>
              <a:rPr lang="en-US" sz="2800" dirty="0"/>
              <a:t>Requires a lot of records to manage whole library.</a:t>
            </a:r>
          </a:p>
          <a:p>
            <a:r>
              <a:rPr lang="en-US" sz="2800" dirty="0"/>
              <a:t>Time consuming.</a:t>
            </a:r>
          </a:p>
          <a:p>
            <a:r>
              <a:rPr lang="en-US" sz="2800" dirty="0"/>
              <a:t>Inefficient in searching.</a:t>
            </a:r>
          </a:p>
          <a:p>
            <a:r>
              <a:rPr lang="en-US" sz="2800" dirty="0"/>
              <a:t>Inefficient in issue ,return and add books.</a:t>
            </a:r>
          </a:p>
          <a:p>
            <a:r>
              <a:rPr lang="en-US" sz="2800" dirty="0"/>
              <a:t>Too much workload on the staffs</a:t>
            </a:r>
            <a:r>
              <a:rPr lang="en-US" dirty="0"/>
              <a:t>.</a:t>
            </a:r>
          </a:p>
          <a:p>
            <a:r>
              <a:rPr lang="en-US" sz="2800" dirty="0"/>
              <a:t>Data redundancy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370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58" y="2523987"/>
            <a:ext cx="8825659" cy="3416300"/>
          </a:xfrm>
        </p:spPr>
        <p:txBody>
          <a:bodyPr>
            <a:normAutofit/>
          </a:bodyPr>
          <a:lstStyle/>
          <a:p>
            <a:r>
              <a:rPr lang="en-US" sz="2800" dirty="0"/>
              <a:t>We can easily avoid the disadvantages of  the existing system by using a computerized system in   which  we  use  a   desktop  application  to manage all the function performed in a library.</a:t>
            </a:r>
          </a:p>
        </p:txBody>
      </p:sp>
    </p:spTree>
    <p:extLst>
      <p:ext uri="{BB962C8B-B14F-4D97-AF65-F5344CB8AC3E}">
        <p14:creationId xmlns="" xmlns:p14="http://schemas.microsoft.com/office/powerpoint/2010/main" val="21556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58" y="2510735"/>
            <a:ext cx="8825659" cy="3416300"/>
          </a:xfrm>
        </p:spPr>
        <p:txBody>
          <a:bodyPr/>
          <a:lstStyle/>
          <a:p>
            <a:r>
              <a:rPr lang="en-US" sz="2800" dirty="0"/>
              <a:t>Classify the books subject wise.</a:t>
            </a:r>
          </a:p>
          <a:p>
            <a:r>
              <a:rPr lang="en-US" sz="2800" dirty="0"/>
              <a:t>Easy way to enter new books.</a:t>
            </a:r>
          </a:p>
          <a:p>
            <a:r>
              <a:rPr lang="en-US" sz="2800" dirty="0"/>
              <a:t>Easy way to delete a old books.</a:t>
            </a:r>
          </a:p>
          <a:p>
            <a:r>
              <a:rPr lang="en-US" sz="2800" dirty="0"/>
              <a:t>Easy  searching a book.</a:t>
            </a:r>
          </a:p>
          <a:p>
            <a:r>
              <a:rPr lang="en-US" sz="2800" dirty="0"/>
              <a:t>Easy way to know the status of a 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346" y="2364960"/>
            <a:ext cx="8825659" cy="4155109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book:</a:t>
            </a:r>
          </a:p>
          <a:p>
            <a:pPr marL="0" indent="0">
              <a:buNone/>
            </a:pPr>
            <a:r>
              <a:rPr lang="en-US" sz="2800" dirty="0"/>
              <a:t>				Here you only need to insert student 					and book id number.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book:</a:t>
            </a:r>
          </a:p>
          <a:p>
            <a:pPr marL="0" indent="0">
              <a:buNone/>
            </a:pPr>
            <a:r>
              <a:rPr lang="en-US" sz="2800" dirty="0"/>
              <a:t>				Here you only need insert students id 				number.</a:t>
            </a:r>
          </a:p>
        </p:txBody>
      </p:sp>
    </p:spTree>
    <p:extLst>
      <p:ext uri="{BB962C8B-B14F-4D97-AF65-F5344CB8AC3E}">
        <p14:creationId xmlns="" xmlns:p14="http://schemas.microsoft.com/office/powerpoint/2010/main" val="373015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/>
              <a:t>modules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076" y="2948057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book:</a:t>
            </a: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en-US" sz="2800" dirty="0"/>
              <a:t>Here you only need to insert book     					information like book name , book 					id , book price and rake no.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533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244</Words>
  <Application>Microsoft Office PowerPoint</Application>
  <PresentationFormat>Custom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   Library            Management                                     System                                               </vt:lpstr>
      <vt:lpstr>Context</vt:lpstr>
      <vt:lpstr>Introduction</vt:lpstr>
      <vt:lpstr>Existing system:</vt:lpstr>
      <vt:lpstr>Disadvantages of existing system:</vt:lpstr>
      <vt:lpstr>Proposed system</vt:lpstr>
      <vt:lpstr>Features </vt:lpstr>
      <vt:lpstr>modules</vt:lpstr>
      <vt:lpstr>modules</vt:lpstr>
      <vt:lpstr>modules</vt:lpstr>
      <vt:lpstr> modules</vt:lpstr>
      <vt:lpstr>modules</vt:lpstr>
      <vt:lpstr>modules</vt:lpstr>
      <vt:lpstr>Project configuration</vt:lpstr>
      <vt:lpstr>Project configuration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Library management                         system                                               </dc:title>
  <dc:creator>akshaya rout</dc:creator>
  <cp:lastModifiedBy>Akshaya</cp:lastModifiedBy>
  <cp:revision>49</cp:revision>
  <dcterms:created xsi:type="dcterms:W3CDTF">2017-04-05T09:34:52Z</dcterms:created>
  <dcterms:modified xsi:type="dcterms:W3CDTF">2018-02-28T16:20:05Z</dcterms:modified>
</cp:coreProperties>
</file>