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754" autoAdjust="0"/>
  </p:normalViewPr>
  <p:slideViewPr>
    <p:cSldViewPr>
      <p:cViewPr>
        <p:scale>
          <a:sx n="70" d="100"/>
          <a:sy n="70" d="100"/>
        </p:scale>
        <p:origin x="-1422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376FCA-2020-428A-AFED-F16D5DD09773}" type="datetimeFigureOut">
              <a:rPr lang="en-US" smtClean="0"/>
              <a:t>08-Jun-17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C5B3C7-E236-4393-8DD8-D48BD8DAED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421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7E4A-D66C-4255-BB7D-BC7AD65E7F52}" type="datetimeFigureOut">
              <a:rPr lang="en-US" smtClean="0"/>
              <a:t>08-Jun-17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13A2-FABB-4D89-8EA3-F2E37E1781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97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7E4A-D66C-4255-BB7D-BC7AD65E7F52}" type="datetimeFigureOut">
              <a:rPr lang="en-US" smtClean="0"/>
              <a:t>08-Jun-17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13A2-FABB-4D89-8EA3-F2E37E1781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042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7E4A-D66C-4255-BB7D-BC7AD65E7F52}" type="datetimeFigureOut">
              <a:rPr lang="en-US" smtClean="0"/>
              <a:t>08-Jun-17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13A2-FABB-4D89-8EA3-F2E37E1781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446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7E4A-D66C-4255-BB7D-BC7AD65E7F52}" type="datetimeFigureOut">
              <a:rPr lang="en-US" smtClean="0"/>
              <a:t>08-Jun-17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13A2-FABB-4D89-8EA3-F2E37E1781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065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7E4A-D66C-4255-BB7D-BC7AD65E7F52}" type="datetimeFigureOut">
              <a:rPr lang="en-US" smtClean="0"/>
              <a:t>08-Jun-17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13A2-FABB-4D89-8EA3-F2E37E1781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55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7E4A-D66C-4255-BB7D-BC7AD65E7F52}" type="datetimeFigureOut">
              <a:rPr lang="en-US" smtClean="0"/>
              <a:t>08-Jun-17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13A2-FABB-4D89-8EA3-F2E37E1781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060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7E4A-D66C-4255-BB7D-BC7AD65E7F52}" type="datetimeFigureOut">
              <a:rPr lang="en-US" smtClean="0"/>
              <a:t>08-Jun-17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13A2-FABB-4D89-8EA3-F2E37E1781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491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7E4A-D66C-4255-BB7D-BC7AD65E7F52}" type="datetimeFigureOut">
              <a:rPr lang="en-US" smtClean="0"/>
              <a:t>08-Jun-17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13A2-FABB-4D89-8EA3-F2E37E1781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712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7E4A-D66C-4255-BB7D-BC7AD65E7F52}" type="datetimeFigureOut">
              <a:rPr lang="en-US" smtClean="0"/>
              <a:t>08-Jun-17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13A2-FABB-4D89-8EA3-F2E37E1781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98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7E4A-D66C-4255-BB7D-BC7AD65E7F52}" type="datetimeFigureOut">
              <a:rPr lang="en-US" smtClean="0"/>
              <a:t>08-Jun-17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13A2-FABB-4D89-8EA3-F2E37E1781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271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7E4A-D66C-4255-BB7D-BC7AD65E7F52}" type="datetimeFigureOut">
              <a:rPr lang="en-US" smtClean="0"/>
              <a:t>08-Jun-17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13A2-FABB-4D89-8EA3-F2E37E1781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381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27E4A-D66C-4255-BB7D-BC7AD65E7F52}" type="datetimeFigureOut">
              <a:rPr lang="en-US" smtClean="0"/>
              <a:t>08-Jun-17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D13A2-FABB-4D89-8EA3-F2E37E1781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40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008441"/>
            <a:ext cx="2389858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26283"/>
            <a:ext cx="2327679" cy="2174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236" y="1010573"/>
            <a:ext cx="2319597" cy="2174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>
            <a:off x="1697239" y="3218241"/>
            <a:ext cx="0" cy="5917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592577" y="3218241"/>
            <a:ext cx="0" cy="5917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367129" y="3200400"/>
            <a:ext cx="0" cy="5917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685800" y="3818495"/>
            <a:ext cx="2175279" cy="3749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100 iterations of RWR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439236" y="3818495"/>
            <a:ext cx="2175279" cy="3749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100 iterations of RWR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279489" y="3818495"/>
            <a:ext cx="2175279" cy="3749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100 iterations of RWR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85800" y="4307005"/>
            <a:ext cx="2362200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Do high degree historical genes appear frequently in top ten?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583032" y="4400265"/>
            <a:ext cx="2589168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200" b="1" dirty="0" smtClean="0">
                <a:solidFill>
                  <a:schemeClr val="tx1"/>
                </a:solidFill>
              </a:rPr>
              <a:t>Do high degree random genes with degrees matched to historical genes appear in top ten?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690782" y="4060989"/>
            <a:ext cx="0" cy="3392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599034" y="4076732"/>
            <a:ext cx="0" cy="3392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1690782" y="4953000"/>
            <a:ext cx="6457" cy="43900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606225" y="5069005"/>
            <a:ext cx="0" cy="32299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697239" y="5392002"/>
            <a:ext cx="135076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667000" y="5253502"/>
            <a:ext cx="916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Yes</a:t>
            </a:r>
            <a:endParaRPr lang="en-US" sz="1200" b="1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3200400" y="5392001"/>
            <a:ext cx="1408974" cy="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125016" y="5530501"/>
            <a:ext cx="0" cy="3392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1018511" y="5940431"/>
            <a:ext cx="4740322" cy="29618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Degree centrality is not a reliable indicator of biological significance</a:t>
            </a:r>
          </a:p>
          <a:p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629" y="5215748"/>
            <a:ext cx="2667000" cy="968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Rectangle 42"/>
          <p:cNvSpPr/>
          <p:nvPr/>
        </p:nvSpPr>
        <p:spPr>
          <a:xfrm>
            <a:off x="609600" y="152400"/>
            <a:ext cx="8153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Visualizing the problem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00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</TotalTime>
  <Words>53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Karunakaran</dc:creator>
  <cp:lastModifiedBy>Karunakaran</cp:lastModifiedBy>
  <cp:revision>22</cp:revision>
  <dcterms:created xsi:type="dcterms:W3CDTF">2017-05-25T02:24:04Z</dcterms:created>
  <dcterms:modified xsi:type="dcterms:W3CDTF">2017-06-08T14:05:42Z</dcterms:modified>
</cp:coreProperties>
</file>