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solidFill>
                  <a:srgbClr val="2E86AB"/>
                </a:solidFill>
                <a:latin typeface="Arial"/>
              </a:defRPr>
            </a:pPr>
            <a:r>
              <a:t>Artificial Intelligence -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200">
                <a:solidFill>
                  <a:srgbClr val="A23B72"/>
                </a:solidFill>
                <a:latin typeface="Arial"/>
              </a:defRPr>
            </a:pPr>
            <a:r>
              <a:t>An overview of Artificial Intelligence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2E86AB"/>
                </a:solidFill>
                <a:latin typeface="Arial"/>
              </a:defRPr>
            </a:pPr>
            <a:r>
              <a:t>Introduction to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  <a:latin typeface="Calibri"/>
              </a:defRPr>
            </a:pPr>
            <a:r>
              <a:t>• Definition and scope of Artificial Intelligence</a:t>
            </a:r>
          </a:p>
          <a:p>
            <a:pPr>
              <a:defRPr sz="1800">
                <a:solidFill>
                  <a:srgbClr val="333333"/>
                </a:solidFill>
                <a:latin typeface="Calibri"/>
              </a:defRPr>
            </a:pPr>
            <a:r>
              <a:t>• Historical background and development</a:t>
            </a:r>
          </a:p>
          <a:p>
            <a:pPr>
              <a:defRPr sz="1800">
                <a:solidFill>
                  <a:srgbClr val="333333"/>
                </a:solidFill>
                <a:latin typeface="Calibri"/>
              </a:defRPr>
            </a:pPr>
            <a:r>
              <a:t>• Current trends and applications</a:t>
            </a:r>
          </a:p>
          <a:p>
            <a:pPr>
              <a:defRPr sz="1800">
                <a:solidFill>
                  <a:srgbClr val="333333"/>
                </a:solidFill>
                <a:latin typeface="Calibri"/>
              </a:defRPr>
            </a:pPr>
            <a:r>
              <a:t>• Future prospects and challenges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2E86AB"/>
                </a:solidFill>
                <a:latin typeface="Arial"/>
              </a:defRPr>
            </a:pPr>
            <a:r>
              <a:t>Key Concepts of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  <a:latin typeface="Calibri"/>
              </a:defRPr>
            </a:pPr>
            <a:r>
              <a:t>Core Principles:</a:t>
            </a:r>
          </a:p>
          <a:p/>
          <a:p>
            <a:r>
              <a:t>• Fundamental concepts</a:t>
            </a:r>
          </a:p>
          <a:p>
            <a:r>
              <a:t>• Basic terminology</a:t>
            </a:r>
          </a:p>
          <a:p>
            <a:r>
              <a:t>• Essential frameworks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8288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  <a:latin typeface="Calibri"/>
              </a:defRPr>
            </a:pPr>
            <a:r>
              <a:t>Applications:</a:t>
            </a:r>
          </a:p>
          <a:p/>
          <a:p>
            <a:r>
              <a:t>• Real-world examples</a:t>
            </a:r>
          </a:p>
          <a:p>
            <a:r>
              <a:t>• Industry use cases</a:t>
            </a:r>
          </a:p>
          <a:p>
            <a:r>
              <a:t>• Success stories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2E86AB"/>
                </a:solidFill>
                <a:latin typeface="Arial"/>
              </a:defRPr>
            </a:pPr>
            <a:r>
              <a:t>Advanced Topics in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  <a:latin typeface="Calibri"/>
              </a:defRPr>
            </a:pPr>
            <a:r>
              <a:t>Exploring advanced concepts and methodologies related to Artificial Intelligence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1828800"/>
            <a:ext cx="2743200" cy="3657600"/>
          </a:xfrm>
          <a:prstGeom prst="rect">
            <a:avLst/>
          </a:prstGeom>
          <a:solidFill>
            <a:srgbClr val="A23B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029200" y="182880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FFFFFF"/>
                </a:solidFill>
                <a:latin typeface="Calibri"/>
              </a:defRPr>
            </a:pPr>
            <a:r>
              <a:t>[Image Placeholder]</a:t>
            </a:r>
          </a:p>
          <a:p>
            <a:r>
              <a:t>Diagram showing advanced concepts and relationships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2E86AB"/>
                </a:solidFill>
                <a:latin typeface="Arial"/>
              </a:defRPr>
            </a:pPr>
            <a:r>
              <a:t>Slide 5: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  <a:latin typeface="Calibri"/>
              </a:defRPr>
            </a:pPr>
            <a:r>
              <a:t>• Point 1 about Artificial Intelligence</a:t>
            </a:r>
          </a:p>
          <a:p>
            <a:pPr>
              <a:defRPr sz="1800">
                <a:solidFill>
                  <a:srgbClr val="333333"/>
                </a:solidFill>
                <a:latin typeface="Calibri"/>
              </a:defRPr>
            </a:pPr>
            <a:r>
              <a:t>• Point 2 about Artificial Intelligence</a:t>
            </a:r>
          </a:p>
          <a:p>
            <a:pPr>
              <a:defRPr sz="1800">
                <a:solidFill>
                  <a:srgbClr val="333333"/>
                </a:solidFill>
                <a:latin typeface="Calibri"/>
              </a:defRPr>
            </a:pPr>
            <a:r>
              <a:t>• Point 3 about Artificial Intelligence</a:t>
            </a:r>
          </a:p>
          <a:p>
            <a:pPr>
              <a:defRPr sz="1800">
                <a:solidFill>
                  <a:srgbClr val="333333"/>
                </a:solidFill>
                <a:latin typeface="Calibri"/>
              </a:defRPr>
            </a:pPr>
            <a:r>
              <a:t>• Point 4 about Artificial Intelligence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2E86AB"/>
                </a:solidFill>
                <a:latin typeface="Arial"/>
              </a:defRPr>
            </a:pPr>
            <a:r>
              <a:t>References &amp; 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33333"/>
                </a:solidFill>
                <a:latin typeface="Calibri"/>
              </a:defRPr>
            </a:pPr>
            <a:r>
              <a:t>• Research and content generated using AI technology</a:t>
            </a:r>
          </a:p>
          <a:p>
            <a:pPr>
              <a:defRPr sz="1600">
                <a:solidFill>
                  <a:srgbClr val="333333"/>
                </a:solidFill>
                <a:latin typeface="Calibri"/>
              </a:defRPr>
            </a:pPr>
            <a:r>
              <a:t>• Presentation created with Slide Generator API</a:t>
            </a:r>
          </a:p>
          <a:p>
            <a:pPr>
              <a:defRPr sz="1600">
                <a:solidFill>
                  <a:srgbClr val="333333"/>
                </a:solidFill>
                <a:latin typeface="Calibri"/>
              </a:defRPr>
            </a:pPr>
            <a:r>
              <a:t>• For educational and demonstration purposes</a:t>
            </a:r>
          </a:p>
          <a:p>
            <a:pPr>
              <a:defRPr sz="1600">
                <a:solidFill>
                  <a:srgbClr val="333333"/>
                </a:solidFill>
                <a:latin typeface="Calibri"/>
              </a:defRPr>
            </a:pPr>
            <a:r>
              <a:t>• Please verify all information before use in professional settings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