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2.xml"/><Relationship Id="rId4" Type="http://schemas.openxmlformats.org/officeDocument/2006/relationships/slideMaster" Target="slideMasters/slideMaster1.xml"/><Relationship Id="rId3" Type="http://schemas.openxmlformats.org/officeDocument/2006/relationships/tableStyles" Target="tableStyles.xml"/><Relationship Id="rId6" Type="http://schemas.openxmlformats.org/officeDocument/2006/relationships/slide" Target="slides/slide1.xml"/><Relationship Id="rId5" Type="http://schemas.openxmlformats.org/officeDocument/2006/relationships/notesMaster" Target="notesMasters/notesMaster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Shape 23"/>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a:off x="0" y="2713437"/>
            <a:ext cx="9144000" cy="2305200"/>
          </a:xfrm>
          <a:prstGeom prst="rect">
            <a:avLst/>
          </a:prstGeom>
          <a:solidFill>
            <a:srgbClr val="B0DBFF"/>
          </a:solidFill>
          <a:ln>
            <a:noFill/>
          </a:ln>
        </p:spPr>
        <p:txBody>
          <a:bodyPr anchorCtr="0" anchor="ctr" bIns="91425" lIns="91425" rIns="91425" tIns="91425">
            <a:noAutofit/>
          </a:bodyPr>
          <a:lstStyle/>
          <a:p>
            <a:pPr>
              <a:spcBef>
                <a:spcPts val="0"/>
              </a:spcBef>
              <a:buNone/>
            </a:pPr>
            <a:r>
              <a:t/>
            </a:r>
            <a:endParaRPr/>
          </a:p>
        </p:txBody>
      </p:sp>
      <p:sp>
        <p:nvSpPr>
          <p:cNvPr id="25" name="Shape 25"/>
          <p:cNvSpPr txBox="1"/>
          <p:nvPr>
            <p:ph type="ctrTitle"/>
          </p:nvPr>
        </p:nvSpPr>
        <p:spPr>
          <a:xfrm>
            <a:off x="0" y="1839362"/>
            <a:ext cx="9144000" cy="887100"/>
          </a:xfrm>
          <a:prstGeom prst="rect">
            <a:avLst/>
          </a:prstGeom>
          <a:solidFill>
            <a:srgbClr val="4682B4"/>
          </a:solidFill>
        </p:spPr>
        <p:txBody>
          <a:bodyPr anchorCtr="0" anchor="ctr" bIns="91425" lIns="91425" rIns="91425" tIns="91425">
            <a:noAutofit/>
          </a:bodyPr>
          <a:lstStyle/>
          <a:p>
            <a:pPr>
              <a:spcBef>
                <a:spcPts val="0"/>
              </a:spcBef>
              <a:buNone/>
            </a:pPr>
            <a:r>
              <a:rPr lang="en">
                <a:solidFill>
                  <a:srgbClr val="F3F3F3"/>
                </a:solidFill>
                <a:latin typeface="Helvetica Neue"/>
                <a:ea typeface="Helvetica Neue"/>
                <a:cs typeface="Helvetica Neue"/>
                <a:sym typeface="Helvetica Neue"/>
              </a:rPr>
              <a:t>School District Network</a:t>
            </a:r>
          </a:p>
        </p:txBody>
      </p:sp>
      <p:sp>
        <p:nvSpPr>
          <p:cNvPr id="26" name="Shape 26"/>
          <p:cNvSpPr txBox="1"/>
          <p:nvPr>
            <p:ph idx="1" type="subTitle"/>
          </p:nvPr>
        </p:nvSpPr>
        <p:spPr>
          <a:xfrm>
            <a:off x="1094975" y="2703012"/>
            <a:ext cx="7059599" cy="2302799"/>
          </a:xfrm>
          <a:prstGeom prst="rect">
            <a:avLst/>
          </a:prstGeom>
        </p:spPr>
        <p:txBody>
          <a:bodyPr anchorCtr="0" anchor="t" bIns="91425" lIns="91425" rIns="91425" tIns="91425">
            <a:noAutofit/>
          </a:bodyPr>
          <a:lstStyle/>
          <a:p>
            <a:pPr rtl="0" algn="r">
              <a:spcBef>
                <a:spcPts val="0"/>
              </a:spcBef>
              <a:buNone/>
            </a:pPr>
            <a:r>
              <a:rPr b="1" lang="en">
                <a:solidFill>
                  <a:srgbClr val="4682B4"/>
                </a:solidFill>
                <a:latin typeface="Helvetica Neue"/>
                <a:ea typeface="Helvetica Neue"/>
                <a:cs typeface="Helvetica Neue"/>
                <a:sym typeface="Helvetica Neue"/>
              </a:rPr>
              <a:t>Team Red Bull</a:t>
            </a:r>
          </a:p>
          <a:p>
            <a:pPr rtl="0" algn="r">
              <a:spcBef>
                <a:spcPts val="0"/>
              </a:spcBef>
              <a:buNone/>
            </a:pPr>
            <a:r>
              <a:rPr lang="en" sz="1800">
                <a:solidFill>
                  <a:srgbClr val="4682B4"/>
                </a:solidFill>
                <a:latin typeface="Helvetica Neue"/>
                <a:ea typeface="Helvetica Neue"/>
                <a:cs typeface="Helvetica Neue"/>
                <a:sym typeface="Helvetica Neue"/>
              </a:rPr>
              <a:t>Danny Cruz</a:t>
            </a:r>
          </a:p>
          <a:p>
            <a:pPr rtl="0" algn="r">
              <a:spcBef>
                <a:spcPts val="0"/>
              </a:spcBef>
              <a:buNone/>
            </a:pPr>
            <a:r>
              <a:rPr lang="en" sz="1800">
                <a:solidFill>
                  <a:srgbClr val="4682B4"/>
                </a:solidFill>
                <a:latin typeface="Helvetica Neue"/>
                <a:ea typeface="Helvetica Neue"/>
                <a:cs typeface="Helvetica Neue"/>
                <a:sym typeface="Helvetica Neue"/>
              </a:rPr>
              <a:t>Matthew Dawson</a:t>
            </a:r>
          </a:p>
          <a:p>
            <a:pPr rtl="0" algn="r">
              <a:spcBef>
                <a:spcPts val="0"/>
              </a:spcBef>
              <a:buNone/>
            </a:pPr>
            <a:r>
              <a:rPr lang="en" sz="1800">
                <a:solidFill>
                  <a:srgbClr val="4682B4"/>
                </a:solidFill>
                <a:latin typeface="Helvetica Neue"/>
                <a:ea typeface="Helvetica Neue"/>
                <a:cs typeface="Helvetica Neue"/>
                <a:sym typeface="Helvetica Neue"/>
              </a:rPr>
              <a:t>Santiago Demaree</a:t>
            </a:r>
          </a:p>
          <a:p>
            <a:pPr rtl="0" algn="r">
              <a:spcBef>
                <a:spcPts val="0"/>
              </a:spcBef>
              <a:buNone/>
            </a:pPr>
            <a:r>
              <a:rPr lang="en" sz="1800">
                <a:solidFill>
                  <a:srgbClr val="4682B4"/>
                </a:solidFill>
                <a:latin typeface="Helvetica Neue"/>
                <a:ea typeface="Helvetica Neue"/>
                <a:cs typeface="Helvetica Neue"/>
                <a:sym typeface="Helvetica Neue"/>
              </a:rPr>
              <a:t>Dustin Travis Downing</a:t>
            </a:r>
          </a:p>
          <a:p>
            <a:pPr rtl="0" algn="r">
              <a:spcBef>
                <a:spcPts val="0"/>
              </a:spcBef>
              <a:buNone/>
            </a:pPr>
            <a:r>
              <a:rPr lang="en" sz="1800">
                <a:solidFill>
                  <a:srgbClr val="4682B4"/>
                </a:solidFill>
                <a:latin typeface="Helvetica Neue"/>
                <a:ea typeface="Helvetica Neue"/>
                <a:cs typeface="Helvetica Neue"/>
                <a:sym typeface="Helvetica Neue"/>
              </a:rPr>
              <a:t>Anthony Prejean</a:t>
            </a:r>
          </a:p>
          <a:p>
            <a:pPr algn="r">
              <a:spcBef>
                <a:spcPts val="0"/>
              </a:spcBef>
              <a:buNone/>
            </a:pPr>
            <a:r>
              <a:rPr lang="en" sz="1800">
                <a:solidFill>
                  <a:srgbClr val="4682B4"/>
                </a:solidFill>
                <a:latin typeface="Helvetica Neue"/>
                <a:ea typeface="Helvetica Neue"/>
                <a:cs typeface="Helvetica Neue"/>
                <a:sym typeface="Helvetica Neue"/>
              </a:rPr>
              <a:t>Michael Lee Van Cleave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0" name="Shape 30"/>
        <p:cNvGrpSpPr/>
        <p:nvPr/>
      </p:nvGrpSpPr>
      <p:grpSpPr>
        <a:xfrm>
          <a:off x="0" y="0"/>
          <a:ext cx="0" cy="0"/>
          <a:chOff x="0" y="0"/>
          <a:chExt cx="0" cy="0"/>
        </a:xfrm>
      </p:grpSpPr>
      <p:sp>
        <p:nvSpPr>
          <p:cNvPr id="31" name="Shape 31"/>
          <p:cNvSpPr/>
          <p:nvPr/>
        </p:nvSpPr>
        <p:spPr>
          <a:xfrm>
            <a:off x="0" y="0"/>
            <a:ext cx="9144000" cy="6858000"/>
          </a:xfrm>
          <a:prstGeom prst="rect">
            <a:avLst/>
          </a:prstGeom>
          <a:solidFill>
            <a:srgbClr val="FFFFFF">
              <a:alpha val="71920"/>
            </a:srgbClr>
          </a:solidFill>
          <a:ln>
            <a:noFill/>
          </a:ln>
        </p:spPr>
        <p:txBody>
          <a:bodyPr anchorCtr="0" anchor="ctr" bIns="91425" lIns="91425" rIns="91425" tIns="91425">
            <a:noAutofit/>
          </a:bodyPr>
          <a:lstStyle/>
          <a:p>
            <a:pPr>
              <a:spcBef>
                <a:spcPts val="0"/>
              </a:spcBef>
              <a:buNone/>
            </a:pPr>
            <a:r>
              <a:t/>
            </a:r>
            <a:endParaRPr/>
          </a:p>
        </p:txBody>
      </p:sp>
      <p:sp>
        <p:nvSpPr>
          <p:cNvPr id="32" name="Shape 32"/>
          <p:cNvSpPr txBox="1"/>
          <p:nvPr>
            <p:ph type="ctrTitle"/>
          </p:nvPr>
        </p:nvSpPr>
        <p:spPr>
          <a:xfrm>
            <a:off x="0" y="643576"/>
            <a:ext cx="9144000" cy="548999"/>
          </a:xfrm>
          <a:prstGeom prst="rect">
            <a:avLst/>
          </a:prstGeom>
          <a:solidFill>
            <a:srgbClr val="4682B4"/>
          </a:solidFill>
        </p:spPr>
        <p:txBody>
          <a:bodyPr anchorCtr="0" anchor="ctr" bIns="91425" lIns="91425" rIns="91425" tIns="91425">
            <a:noAutofit/>
          </a:bodyPr>
          <a:lstStyle/>
          <a:p>
            <a:pPr lvl="0" rtl="0">
              <a:spcBef>
                <a:spcPts val="0"/>
              </a:spcBef>
              <a:buNone/>
            </a:pPr>
            <a:r>
              <a:rPr lang="en">
                <a:solidFill>
                  <a:srgbClr val="F3F3F3"/>
                </a:solidFill>
                <a:latin typeface="Helvetica Neue"/>
                <a:ea typeface="Helvetica Neue"/>
                <a:cs typeface="Helvetica Neue"/>
                <a:sym typeface="Helvetica Neue"/>
              </a:rPr>
              <a:t>Introduction</a:t>
            </a:r>
          </a:p>
        </p:txBody>
      </p:sp>
      <p:sp>
        <p:nvSpPr>
          <p:cNvPr id="33" name="Shape 33"/>
          <p:cNvSpPr txBox="1"/>
          <p:nvPr>
            <p:ph idx="1" type="body"/>
          </p:nvPr>
        </p:nvSpPr>
        <p:spPr>
          <a:xfrm>
            <a:off x="302850" y="1495875"/>
            <a:ext cx="8538300" cy="2667599"/>
          </a:xfrm>
          <a:prstGeom prst="rect">
            <a:avLst/>
          </a:prstGeom>
          <a:solidFill>
            <a:srgbClr val="EFEFEF"/>
          </a:solidFill>
          <a:ln>
            <a:noFill/>
          </a:ln>
        </p:spPr>
        <p:txBody>
          <a:bodyPr anchorCtr="0" anchor="t" bIns="91425" lIns="91425" rIns="91425" tIns="91425">
            <a:noAutofit/>
          </a:bodyPr>
          <a:lstStyle/>
          <a:p>
            <a:pPr lvl="0" rtl="0" algn="just">
              <a:lnSpc>
                <a:spcPct val="131250"/>
              </a:lnSpc>
              <a:spcBef>
                <a:spcPts val="0"/>
              </a:spcBef>
              <a:spcAft>
                <a:spcPts val="1100"/>
              </a:spcAft>
              <a:buNone/>
            </a:pPr>
            <a:r>
              <a:rPr lang="en" sz="1800">
                <a:solidFill>
                  <a:srgbClr val="434343"/>
                </a:solidFill>
                <a:latin typeface="Droid Serif"/>
                <a:ea typeface="Droid Serif"/>
                <a:cs typeface="Droid Serif"/>
                <a:sym typeface="Droid Serif"/>
              </a:rPr>
              <a:t>Lorem ipsum dolor sit amet, consectetur adipiscing elit. In porttitor leo purus, eget tincidunt enim fermentum at. Pellentesque nec massa iaculis, viverra ligula ac, mattis nunc. Etiam tempor hendrerit nunc, vitae hendrerit justo dapibus in. Donec pulvinar tempor placerat. In non libero dolor. Vivamus vitae metus quis magna hendrerit ornare. Pellentesque porta nibh in nisl mollis accumsan non eu nibh. Proin ornare arcu ac sagittis aliquet. Vivamus orci dolor, pretium nec egestas ac, consequat varius erat.</a:t>
            </a:r>
          </a:p>
        </p:txBody>
      </p:sp>
      <p:sp>
        <p:nvSpPr>
          <p:cNvPr id="34" name="Shape 34"/>
          <p:cNvSpPr txBox="1"/>
          <p:nvPr>
            <p:ph idx="2" type="ctrTitle"/>
          </p:nvPr>
        </p:nvSpPr>
        <p:spPr>
          <a:xfrm>
            <a:off x="0" y="296173"/>
            <a:ext cx="9144000" cy="347400"/>
          </a:xfrm>
          <a:prstGeom prst="rect">
            <a:avLst/>
          </a:prstGeom>
          <a:solidFill>
            <a:srgbClr val="B0DBFF"/>
          </a:solidFill>
        </p:spPr>
        <p:txBody>
          <a:bodyPr anchorCtr="0" anchor="ctr" bIns="91425" lIns="91425" rIns="91425" tIns="91425">
            <a:noAutofit/>
          </a:bodyPr>
          <a:lstStyle/>
          <a:p>
            <a:pPr lvl="0" rtl="0">
              <a:spcBef>
                <a:spcPts val="0"/>
              </a:spcBef>
              <a:buNone/>
            </a:pPr>
            <a:r>
              <a:rPr b="0" lang="en" sz="1800">
                <a:solidFill>
                  <a:srgbClr val="4682B4"/>
                </a:solidFill>
                <a:latin typeface="Helvetica Neue"/>
                <a:ea typeface="Helvetica Neue"/>
                <a:cs typeface="Helvetica Neue"/>
                <a:sym typeface="Helvetica Neue"/>
              </a:rPr>
              <a:t>School District Network</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