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336000e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336000e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336000e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336000e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336000e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336000e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Ellie Parobek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325" y="1012400"/>
            <a:ext cx="3306430" cy="30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13350" y="282075"/>
            <a:ext cx="4166400" cy="15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application is to log any events that occur throughout your 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main focus was on logging food intake and sickness, to help determine any causes or effects of illness but can also be used to log anything desired.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00" y="196175"/>
            <a:ext cx="234914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389600" y="4556600"/>
            <a:ext cx="28551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Delete all logs for the selected day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389600" y="3657800"/>
            <a:ext cx="26727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of the events of the selected </a:t>
            </a:r>
            <a:br>
              <a:rPr lang="en"/>
            </a:br>
            <a:r>
              <a:rPr lang="en"/>
              <a:t>day and the time they occured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443100" y="2961450"/>
            <a:ext cx="1735500" cy="4650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Adding a new event</a:t>
            </a:r>
            <a:endParaRPr/>
          </a:p>
        </p:txBody>
      </p:sp>
      <p:cxnSp>
        <p:nvCxnSpPr>
          <p:cNvPr id="76" name="Google Shape;76;p14"/>
          <p:cNvCxnSpPr>
            <a:stCxn id="75" idx="1"/>
          </p:cNvCxnSpPr>
          <p:nvPr/>
        </p:nvCxnSpPr>
        <p:spPr>
          <a:xfrm rot="10800000">
            <a:off x="2619100" y="2848350"/>
            <a:ext cx="18240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 rot="10800000">
            <a:off x="2765975" y="3866075"/>
            <a:ext cx="1735500" cy="1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3" idx="1"/>
          </p:cNvCxnSpPr>
          <p:nvPr/>
        </p:nvCxnSpPr>
        <p:spPr>
          <a:xfrm rot="10800000">
            <a:off x="2385600" y="4749650"/>
            <a:ext cx="2004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389600" y="2102725"/>
            <a:ext cx="37524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Calendar view to swipe through days / months</a:t>
            </a:r>
            <a:endParaRPr/>
          </a:p>
        </p:txBody>
      </p:sp>
      <p:cxnSp>
        <p:nvCxnSpPr>
          <p:cNvPr id="80" name="Google Shape;80;p14"/>
          <p:cNvCxnSpPr>
            <a:stCxn id="79" idx="1"/>
          </p:cNvCxnSpPr>
          <p:nvPr/>
        </p:nvCxnSpPr>
        <p:spPr>
          <a:xfrm rot="10800000">
            <a:off x="2867100" y="2101075"/>
            <a:ext cx="15225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337" y="199700"/>
            <a:ext cx="2208450" cy="15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316625" y="275650"/>
            <a:ext cx="3752400" cy="11835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new event: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Enter the name of the event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the date and time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the event!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750" y="1765575"/>
            <a:ext cx="2035625" cy="32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411500" y="2865600"/>
            <a:ext cx="3752400" cy="15993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calendar or the date selector in the ‘Add New Event’ section to select a date and view what events are logged for that date.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is automatically saved and persisted when a new event is added.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Libraries:</a:t>
            </a:r>
            <a:br>
              <a:rPr lang="en"/>
            </a:br>
            <a:r>
              <a:rPr lang="en"/>
              <a:t>	Only one used is called ‘KDCalendar’ which is a fully customizable calendar view. Good for selecting a date, scrolling through months, and color coding.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Challenges</a:t>
            </a:r>
            <a:br>
              <a:rPr lang="en"/>
            </a:br>
            <a:r>
              <a:rPr lang="en"/>
              <a:t>	My main challenge was reading and saving the data so it would persist between app closing and reopening.</a:t>
            </a:r>
            <a:br>
              <a:rPr lang="en"/>
            </a:br>
            <a:r>
              <a:rPr lang="en"/>
              <a:t>	I also could not navigate to any other views because of the Calendar, a problem which I was unable to solve ending up only using one view.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5" y="350174"/>
            <a:ext cx="3996701" cy="25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