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336000e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336000e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MVVM to maintain state between the views. We don’t support rotation, but if we did, all the data would persist through the UI reloads because of the ViewModel usage.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336000e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336000e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Room database library to set up and store user data. It uses SQLite under the hood. All database operations had to use a background thread, so we used coroutines to implement the operations. It is very similar to querying an API but much faster. The wake-up and bedtime fields use a time picker.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336000e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336000e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c4d55a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c4d55a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LiveData, coroutines, Room db, and ViewModel to all work together was a challenge. We ran into the issue of both fragments instantiating their own ViewModel which was confusing until we realized what was going 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MegaLog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Lowell Pence and </a:t>
            </a:r>
            <a:r>
              <a:rPr lang="en"/>
              <a:t>Ellie Parobek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79" y="1775230"/>
            <a:ext cx="2602250" cy="23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68475" y="48275"/>
            <a:ext cx="62382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purpose of this application is to log any events that occur throughout your day along with wake up time, in bed time, and an overall rating of your day.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main focus was on logging food intake and sickness, to help determine any causes or effects of illness but can also be used to log anything desired.</a:t>
            </a:r>
            <a:endParaRPr sz="1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345350" y="2650525"/>
            <a:ext cx="4556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of the events of the selected day and the time they occured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11225" y="3500600"/>
            <a:ext cx="3798000" cy="465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</a:t>
            </a:r>
            <a:r>
              <a:rPr lang="en"/>
              <a:t>i</a:t>
            </a:r>
            <a:r>
              <a:rPr lang="en"/>
              <a:t>ng a new event or editing existing event</a:t>
            </a:r>
            <a:endParaRPr/>
          </a:p>
        </p:txBody>
      </p:sp>
      <p:cxnSp>
        <p:nvCxnSpPr>
          <p:cNvPr id="95" name="Google Shape;95;p14"/>
          <p:cNvCxnSpPr>
            <a:stCxn id="94" idx="1"/>
          </p:cNvCxnSpPr>
          <p:nvPr/>
        </p:nvCxnSpPr>
        <p:spPr>
          <a:xfrm flipH="1">
            <a:off x="2689625" y="3733100"/>
            <a:ext cx="18216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flipH="1">
            <a:off x="2711250" y="3074825"/>
            <a:ext cx="16341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977450" y="2114463"/>
            <a:ext cx="5029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Calendar v</a:t>
            </a:r>
            <a:r>
              <a:rPr lang="en"/>
              <a:t>i</a:t>
            </a:r>
            <a:r>
              <a:rPr lang="en"/>
              <a:t>ew to swipe through days / months</a:t>
            </a:r>
            <a:endParaRPr/>
          </a:p>
        </p:txBody>
      </p:sp>
      <p:cxnSp>
        <p:nvCxnSpPr>
          <p:cNvPr id="98" name="Google Shape;98;p14"/>
          <p:cNvCxnSpPr>
            <a:stCxn id="97" idx="1"/>
          </p:cNvCxnSpPr>
          <p:nvPr/>
        </p:nvCxnSpPr>
        <p:spPr>
          <a:xfrm rot="10800000">
            <a:off x="2675450" y="1995813"/>
            <a:ext cx="13020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>
            <p:ph type="title"/>
          </p:nvPr>
        </p:nvSpPr>
        <p:spPr>
          <a:xfrm>
            <a:off x="3977450" y="1599225"/>
            <a:ext cx="4160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</a:t>
            </a:r>
            <a:r>
              <a:rPr lang="en"/>
              <a:t> View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5" y="661513"/>
            <a:ext cx="2370650" cy="382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569700" y="2536250"/>
            <a:ext cx="5494200" cy="1355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Editing and creating records for a day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‘wake up’ and ‘in bed’ time for that day.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an overall ‘rating’ out of 5 stars for that day.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087675" y="227525"/>
            <a:ext cx="4909800" cy="16395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the calendar or the date selector on the main screen on launch to select a date and view what records are logged for that date.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Data is automatically saved and persisted when a new event is added into a local database storage.</a:t>
            </a:r>
            <a:endParaRPr sz="1600"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4087675" y="1963950"/>
            <a:ext cx="4160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View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5" y="297800"/>
            <a:ext cx="2644175" cy="4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2995125" y="902250"/>
            <a:ext cx="588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default project activity (the ‘Basic Activity’) which included 2 fragments used and a navigation component setup between the two.</a:t>
            </a:r>
            <a:br>
              <a:rPr lang="en"/>
            </a:br>
            <a:r>
              <a:rPr lang="en"/>
              <a:t>	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database elements are built into Android but completely new to us to learn how to implement.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224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27" y="902250"/>
            <a:ext cx="1865225" cy="35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main challenge was learning how to save and load all information from a database.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also had to learn how to use MVVM to display and store the data using a ViewModel which could easily allow database retrieval on any fragment.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Learning how to use the ‘navigation’ part of Android which was different than the usual fragment manager we had learned in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