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slide" Target="slides/slide7.xml"/><Relationship Id="rId22" Type="http://schemas.openxmlformats.org/officeDocument/2006/relationships/font" Target="fonts/Karla-boldItalic.fntdata"/><Relationship Id="rId10" Type="http://schemas.openxmlformats.org/officeDocument/2006/relationships/slide" Target="slides/slide6.xml"/><Relationship Id="rId21" Type="http://schemas.openxmlformats.org/officeDocument/2006/relationships/font" Target="fonts/Karl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01a1cae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01a1cae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e91797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e91797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1a1cae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01a1cae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2f75f81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2f75f81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2f75f8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2f75f8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e91797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e91797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2f75f81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2f75f81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e91797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e91797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2f75f8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2f75f8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e91797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e91797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5900" y="410541"/>
            <a:ext cx="9144152" cy="4453149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🔸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🔸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Google Shape;28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Google Shape;29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🔸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Google Shape;38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Google Shape;39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Google Shape;40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🔸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🔸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Google Shape;49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Google Shape;50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Google Shape;52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Google Shape;53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Google Shape;54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🔸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🔸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🔸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Google Shape;61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Google Shape;63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Google Shape;66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Google Shape;70;p9"/>
          <p:cNvSpPr/>
          <p:nvPr/>
        </p:nvSpPr>
        <p:spPr>
          <a:xfrm>
            <a:off x="-6025" y="2"/>
            <a:ext cx="4445395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Google Shape;71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Google Shape;72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Google Shape;73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Google Shape;78;p10"/>
          <p:cNvSpPr/>
          <p:nvPr/>
        </p:nvSpPr>
        <p:spPr>
          <a:xfrm>
            <a:off x="-6025" y="2"/>
            <a:ext cx="4445395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Google Shape;79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Google Shape;80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Google Shape;81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Google Shape;82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ctrTitle"/>
          </p:nvPr>
        </p:nvSpPr>
        <p:spPr>
          <a:xfrm>
            <a:off x="814075" y="1991825"/>
            <a:ext cx="7820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 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Version 2.0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Brooke Daniels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Ellie Parobek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Lorenzo Romero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Xueqi Lin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hallenges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4225" y="1598400"/>
            <a:ext cx="88809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🔸"/>
            </a:pPr>
            <a:r>
              <a:rPr lang="en"/>
              <a:t>Bar Chart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🔸"/>
            </a:pPr>
            <a:r>
              <a:rPr lang="en"/>
              <a:t>Refreshing the tables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🔸"/>
            </a:pPr>
            <a:r>
              <a:rPr lang="en"/>
              <a:t>Displaying Recipes correctly in the tables (differentiating from foods)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🔸"/>
            </a:pPr>
            <a:r>
              <a:rPr lang="en"/>
              <a:t>Formula for exercise, exercises added to daily log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-58625" y="1394625"/>
            <a:ext cx="92520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of MVC architectural pattern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of design patterns: Composite, Proxy, and Observer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Single screen for adding log entries and changing the user’s weight and calorie limit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Tables to display available food items, exercise activities, and log entries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Auto-save after operations (new food, new log entry)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Multiple controllers to separate similar operations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Food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BasicFood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Recipe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Proxy (data abstraction)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DataController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CSVManager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0" y="-8232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425" y="-82325"/>
            <a:ext cx="6337625" cy="52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-72100" y="-9615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P2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100" y="853550"/>
            <a:ext cx="9290703" cy="318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equence 1 - Loading Data From a CSV File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941575"/>
            <a:ext cx="7801476" cy="4047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2 - Creating a Basic Food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600" y="1007300"/>
            <a:ext cx="6766801" cy="393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0" y="1388000"/>
            <a:ext cx="91440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🔸"/>
            </a:pPr>
            <a:r>
              <a:rPr lang="en"/>
              <a:t>Adding food, recipes, and exercise to collections successfully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🔸"/>
            </a:pPr>
            <a:r>
              <a:rPr lang="en"/>
              <a:t>Adding food and recipes to daily log successfully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🔸"/>
            </a:pPr>
            <a:r>
              <a:rPr lang="en"/>
              <a:t>Utilizing the trello cards in a professional fashion to keep track with what needed to be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🔸"/>
            </a:pPr>
            <a:r>
              <a:rPr lang="en"/>
              <a:t>Swing view with multiple tabs for each task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