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a804e42a6f_0_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a804e42a6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45700" y="-53025"/>
            <a:ext cx="9144000" cy="6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</a:rPr>
              <a:t>Computational pathology identifies immune-collagen relationship in TME of gynecologic cancers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075" y="322200"/>
            <a:ext cx="8746650" cy="476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