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3125" lIns="93125" spcFirstLastPara="1" rIns="93125" wrap="square" tIns="93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3125" lIns="93125" spcFirstLastPara="1" rIns="93125" wrap="square" tIns="93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3125" lIns="93125" spcFirstLastPara="1" rIns="93125" wrap="square" tIns="93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3125" lIns="93125" spcFirstLastPara="1" rIns="93125" wrap="square" tIns="93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3125" lIns="93125" spcFirstLastPara="1" rIns="93125" wrap="square" tIns="93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125" lIns="93125" spcFirstLastPara="1" rIns="93125" wrap="square" tIns="93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spcFirstLastPara="1" rIns="93125" wrap="square" tIns="93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spcFirstLastPara="1" rIns="93125" wrap="square" tIns="931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25" lIns="93125" spcFirstLastPara="1" rIns="93125" wrap="square" tIns="931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0" y="808225"/>
            <a:ext cx="6012324" cy="43352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9500" y="23175"/>
            <a:ext cx="9074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Computational pathology identifies immune-mediated collagen disruption to predict clinical outcomes in gynecologic malignancies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37325" y="705100"/>
            <a:ext cx="2780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Method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Computational pathology method, CollaTIL, that quantitatively characterizes the immune-collagen relationship within the TME of gynecologic cancers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Main findings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 Increased immune infiltrate is associated with chaotic collagen architecture and higher entropy and vice-versa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CollaTIL-associated features that stratified disease risk linked to gene signatures corresponding to TCA-cycle in cervical cancer, and amino acid metabolism and macrophages in ovarian cancer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37325" y="4667500"/>
            <a:ext cx="29328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*Published in Nature Communications Medicine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(Work led by Arpit Aggarwal)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27425" y="787750"/>
            <a:ext cx="6012300" cy="433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