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1" r:id="rId4"/>
    <p:sldId id="266" r:id="rId5"/>
    <p:sldId id="267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pajit Adhikary" initials="AA" lastIdx="1" clrIdx="0">
    <p:extLst>
      <p:ext uri="{19B8F6BF-5375-455C-9EA6-DF929625EA0E}">
        <p15:presenceInfo xmlns:p15="http://schemas.microsoft.com/office/powerpoint/2012/main" userId="1fd37cacbb2208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43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4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30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2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44D1-DFF6-42E3-B6D2-C59DF4D8DCF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03205A-4620-47FF-B8F0-A0263B788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5D0-3C31-4EED-8A5E-C42303222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750" y="1171199"/>
            <a:ext cx="7766936" cy="25365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Adversarial Attack detection Using </a:t>
            </a:r>
            <a:r>
              <a:rPr lang="en-US" dirty="0">
                <a:solidFill>
                  <a:schemeClr val="bg2"/>
                </a:solidFill>
              </a:rPr>
              <a:t>SHAP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13A9B-3F7F-440E-A3DB-86F135462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048737"/>
            <a:ext cx="7621372" cy="1096899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Presentation by </a:t>
            </a:r>
            <a:r>
              <a:rPr lang="en-US" sz="2400" dirty="0">
                <a:solidFill>
                  <a:schemeClr val="accent3"/>
                </a:solidFill>
              </a:rPr>
              <a:t>Tushar Prakash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dirty="0">
                <a:solidFill>
                  <a:schemeClr val="accent3"/>
                </a:solidFill>
              </a:rPr>
              <a:t>Arpajit Adhikary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4ED8A-A58F-489A-B3DB-C59AF3B85DA9}"/>
              </a:ext>
            </a:extLst>
          </p:cNvPr>
          <p:cNvSpPr txBox="1"/>
          <p:nvPr/>
        </p:nvSpPr>
        <p:spPr>
          <a:xfrm>
            <a:off x="7651028" y="2784453"/>
            <a:ext cx="1773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SHAP</a:t>
            </a:r>
            <a:endParaRPr lang="en-GB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24BD0-11D4-4289-A605-2948EE888670}"/>
              </a:ext>
            </a:extLst>
          </p:cNvPr>
          <p:cNvSpPr txBox="1"/>
          <p:nvPr/>
        </p:nvSpPr>
        <p:spPr>
          <a:xfrm>
            <a:off x="11520021" y="64886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6" grpId="0"/>
      <p:bldP spid="6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94C6-638B-4D6D-A548-4600D10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34C6-0C0F-4520-BBFA-CEFF14D7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9321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Working of SHAP</a:t>
            </a:r>
          </a:p>
          <a:p>
            <a:r>
              <a:rPr lang="en-US" sz="2000" dirty="0"/>
              <a:t>Code Implementation</a:t>
            </a:r>
          </a:p>
          <a:p>
            <a:r>
              <a:rPr lang="en-US" sz="2000" dirty="0"/>
              <a:t>Example of an Outcome</a:t>
            </a:r>
          </a:p>
          <a:p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0448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6" y="2160589"/>
            <a:ext cx="6755852" cy="3880773"/>
          </a:xfrm>
        </p:spPr>
        <p:txBody>
          <a:bodyPr>
            <a:normAutofit/>
          </a:bodyPr>
          <a:lstStyle/>
          <a:p>
            <a:r>
              <a:rPr lang="en-US" sz="2000" dirty="0"/>
              <a:t>It is the average of the marginal contributions across all permutations.</a:t>
            </a:r>
          </a:p>
          <a:p>
            <a:r>
              <a:rPr lang="en-US" sz="2000" dirty="0"/>
              <a:t>Advantages of SHAP</a:t>
            </a:r>
          </a:p>
          <a:p>
            <a:pPr lvl="1"/>
            <a:r>
              <a:rPr lang="en-GB" sz="1800" dirty="0"/>
              <a:t>Global interpretability</a:t>
            </a:r>
          </a:p>
          <a:p>
            <a:pPr lvl="1"/>
            <a:r>
              <a:rPr lang="en-GB" sz="1800" dirty="0"/>
              <a:t>Local interpretability</a:t>
            </a:r>
          </a:p>
          <a:p>
            <a:pPr lvl="1"/>
            <a:r>
              <a:rPr lang="en-US" sz="1800" dirty="0"/>
              <a:t>SHAP values can be calculated for any tree-based model</a:t>
            </a:r>
          </a:p>
          <a:p>
            <a:r>
              <a:rPr lang="en-US" sz="2000" dirty="0"/>
              <a:t>SHAP values do not provide causality</a:t>
            </a:r>
          </a:p>
        </p:txBody>
      </p:sp>
    </p:spTree>
    <p:extLst>
      <p:ext uri="{BB962C8B-B14F-4D97-AF65-F5344CB8AC3E}">
        <p14:creationId xmlns:p14="http://schemas.microsoft.com/office/powerpoint/2010/main" val="654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7A7-04C5-4EE9-A351-37C3F0A4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6" y="2160589"/>
            <a:ext cx="6755852" cy="3880773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0423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BFB9-9C6A-4040-805A-F3DAB14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AAD7A-899F-4603-9E54-DB693F6A0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42" y="1603399"/>
            <a:ext cx="9275116" cy="3651202"/>
          </a:xfrm>
        </p:spPr>
      </p:pic>
    </p:spTree>
    <p:extLst>
      <p:ext uri="{BB962C8B-B14F-4D97-AF65-F5344CB8AC3E}">
        <p14:creationId xmlns:p14="http://schemas.microsoft.com/office/powerpoint/2010/main" val="36135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AC3E-CD5B-46D4-B33E-59B121A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44C75-3F59-4D8C-8F2D-92E64A28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6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3FD3-18AA-4F4D-85CD-D18A941A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106" y="3135385"/>
            <a:ext cx="2655787" cy="60075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2BAB6C-C85D-4CF8-B296-E25727A0C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1715024"/>
            <a:ext cx="3105150" cy="2857500"/>
          </a:xfrm>
        </p:spPr>
      </p:pic>
    </p:spTree>
    <p:extLst>
      <p:ext uri="{BB962C8B-B14F-4D97-AF65-F5344CB8AC3E}">
        <p14:creationId xmlns:p14="http://schemas.microsoft.com/office/powerpoint/2010/main" val="313027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1118</TotalTime>
  <Words>72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Adversarial Attack detection Using SHAP</vt:lpstr>
      <vt:lpstr>Content</vt:lpstr>
      <vt:lpstr>Working of SHAP</vt:lpstr>
      <vt:lpstr>Code Implementation</vt:lpstr>
      <vt:lpstr>Example of an Outcome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Arpajit Adhikary</dc:creator>
  <cp:lastModifiedBy>Arpajit Adhikary</cp:lastModifiedBy>
  <cp:revision>145</cp:revision>
  <dcterms:created xsi:type="dcterms:W3CDTF">2020-08-25T16:16:42Z</dcterms:created>
  <dcterms:modified xsi:type="dcterms:W3CDTF">2021-04-23T16:48:30Z</dcterms:modified>
</cp:coreProperties>
</file>