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AB1F-2AA2-4E9F-A8AE-1C43218E52D2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C7FC-50D3-4E04-85EE-BD099B0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74" y="0"/>
            <a:ext cx="3429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01" y="1367899"/>
            <a:ext cx="4562815" cy="41327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12792" y="152191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biomass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85803" y="3032674"/>
            <a:ext cx="1039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</a:t>
            </a:r>
            <a:r>
              <a:rPr lang="en-US" sz="1400" dirty="0" smtClean="0"/>
              <a:t>rowth rate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41525" y="4543430"/>
            <a:ext cx="727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acetate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9861" y="6054186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glucose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936926" y="1650214"/>
            <a:ext cx="1686296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36926" y="2657811"/>
            <a:ext cx="1324745" cy="223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81943" y="55814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1943" y="20718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1943" y="358562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1943" y="50993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40319" y="104963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1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12674" y="0"/>
            <a:ext cx="7887842" cy="6858000"/>
            <a:chOff x="1812674" y="0"/>
            <a:chExt cx="788784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74" y="0"/>
              <a:ext cx="3429000" cy="6858000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2481943" y="558140"/>
              <a:ext cx="7218573" cy="5803823"/>
              <a:chOff x="2481943" y="558140"/>
              <a:chExt cx="7218573" cy="580382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7701" y="1367899"/>
                <a:ext cx="4562815" cy="413270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212792" y="1521918"/>
                <a:ext cx="785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biomass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85803" y="3032674"/>
                <a:ext cx="1039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  <a:r>
                  <a:rPr lang="en-US" sz="1400" dirty="0" smtClean="0"/>
                  <a:t>rowth rate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41525" y="4543430"/>
                <a:ext cx="727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acetate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159861" y="6054186"/>
                <a:ext cx="7346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glucose</a:t>
                </a:r>
                <a:endParaRPr lang="en-US" sz="1400" dirty="0"/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 flipV="1">
                <a:off x="3936926" y="1650214"/>
                <a:ext cx="1686296" cy="9737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936926" y="2657811"/>
                <a:ext cx="1324745" cy="2232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481943" y="55814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a)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81943" y="207188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81943" y="3585624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481943" y="509936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40319" y="104963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829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74" y="0"/>
            <a:ext cx="3429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4" y="574158"/>
            <a:ext cx="3187027" cy="2632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4" y="3589426"/>
            <a:ext cx="3187027" cy="263262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670300">
            <a:off x="4509817" y="2095027"/>
            <a:ext cx="1139334" cy="16108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479746">
            <a:off x="4528986" y="3216039"/>
            <a:ext cx="1139334" cy="16108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48917" y="1814960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X=85 Y=150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686686" y="279202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X=63 Y=113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9607" y="57415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biomass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605" y="2036041"/>
            <a:ext cx="128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rowth rate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9606" y="358942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acetate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9606" y="5131272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4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74" y="0"/>
            <a:ext cx="3429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4" y="574158"/>
            <a:ext cx="3187027" cy="2632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64" y="3589426"/>
            <a:ext cx="3187027" cy="263262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670300">
            <a:off x="4509817" y="2095027"/>
            <a:ext cx="1139334" cy="16108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479746">
            <a:off x="4528986" y="3216039"/>
            <a:ext cx="1139334" cy="16108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48917" y="1814960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X=85 Y=150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686686" y="279202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X=63 Y=113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9607" y="57415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biomass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9605" y="2036041"/>
            <a:ext cx="128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rowth rate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9606" y="358942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acetate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9606" y="5131272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9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Dukovski, Ilija</dc:creator>
  <cp:lastModifiedBy>Dukovski, Ilija</cp:lastModifiedBy>
  <cp:revision>6</cp:revision>
  <dcterms:created xsi:type="dcterms:W3CDTF">2019-06-16T13:45:45Z</dcterms:created>
  <dcterms:modified xsi:type="dcterms:W3CDTF">2019-07-12T18:12:08Z</dcterms:modified>
</cp:coreProperties>
</file>