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4" r:id="rId4"/>
    <p:sldId id="275" r:id="rId5"/>
    <p:sldId id="276" r:id="rId6"/>
    <p:sldId id="269" r:id="rId7"/>
    <p:sldId id="277" r:id="rId8"/>
    <p:sldId id="271" r:id="rId9"/>
    <p:sldId id="273" r:id="rId10"/>
    <p:sldId id="26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D3B"/>
    <a:srgbClr val="1395D5"/>
    <a:srgbClr val="DF1D2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66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9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04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820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76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96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08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88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98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92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39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668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610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587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9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6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0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25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7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29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27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4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71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8866-C4B0-42EC-AE24-8CAA94B026F3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0BBE-AAF9-4830-9C2E-25E76B3B0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68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93124" y="689499"/>
            <a:ext cx="10921453" cy="1214437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hu-HU" sz="4800" b="1" dirty="0">
                <a:solidFill>
                  <a:srgbClr val="1395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evezetés</a:t>
            </a:r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a Spring Boot </a:t>
            </a:r>
            <a:r>
              <a:rPr lang="en-US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rejtelmeibe</a:t>
            </a:r>
            <a:endParaRPr lang="hu-HU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2785438"/>
            <a:ext cx="9144000" cy="136836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Microservice</a:t>
            </a: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architektúra</a:t>
            </a: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kialakítása</a:t>
            </a: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 JAVA </a:t>
            </a:r>
            <a:r>
              <a:rPr lang="en-US" sz="4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alapokon</a:t>
            </a: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hu-HU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hu-HU" sz="4800" b="1" dirty="0" err="1">
                <a:solidFill>
                  <a:srgbClr val="FDBD3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inden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egy megkereséssel kezdődik..</a:t>
            </a:r>
          </a:p>
        </p:txBody>
      </p:sp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286327" y="1468582"/>
            <a:ext cx="9051637" cy="41378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hu-HU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u-HU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u-HU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u-HU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2655257"/>
            <a:ext cx="4231189" cy="2380044"/>
          </a:xfrm>
          <a:prstGeom prst="rect">
            <a:avLst/>
          </a:prstGeom>
        </p:spPr>
      </p:pic>
      <p:sp>
        <p:nvSpPr>
          <p:cNvPr id="13" name="Ellipszis buborék 12"/>
          <p:cNvSpPr/>
          <p:nvPr/>
        </p:nvSpPr>
        <p:spPr>
          <a:xfrm>
            <a:off x="1705363" y="1531615"/>
            <a:ext cx="3484475" cy="1585415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Szeretnék </a:t>
            </a:r>
            <a:r>
              <a:rPr lang="hu-HU"/>
              <a:t>egy webbankot</a:t>
            </a:r>
            <a:r>
              <a:rPr lang="hu-HU" dirty="0"/>
              <a:t>, a pénz nem számít…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9" y="5113514"/>
            <a:ext cx="2209800" cy="1475232"/>
          </a:xfrm>
          <a:prstGeom prst="rect">
            <a:avLst/>
          </a:prstGeom>
        </p:spPr>
      </p:pic>
      <p:sp>
        <p:nvSpPr>
          <p:cNvPr id="15" name="Ellipszis buborék 14"/>
          <p:cNvSpPr/>
          <p:nvPr/>
        </p:nvSpPr>
        <p:spPr>
          <a:xfrm>
            <a:off x="5835467" y="3872280"/>
            <a:ext cx="3308933" cy="1241234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…viszont holnapra kell egy demó alkalmazás!</a:t>
            </a:r>
          </a:p>
        </p:txBody>
      </p:sp>
      <p:sp>
        <p:nvSpPr>
          <p:cNvPr id="16" name="Robbanás 2 15"/>
          <p:cNvSpPr/>
          <p:nvPr/>
        </p:nvSpPr>
        <p:spPr>
          <a:xfrm>
            <a:off x="6314116" y="1386598"/>
            <a:ext cx="4559300" cy="2297112"/>
          </a:xfrm>
          <a:prstGeom prst="irregularSeal2">
            <a:avLst/>
          </a:prstGeom>
          <a:solidFill>
            <a:srgbClr val="DF1D2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Az ügyféligények mindenek előtt!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3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hu-HU" sz="4800" b="1" dirty="0" err="1">
                <a:solidFill>
                  <a:srgbClr val="DF1D2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kkor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gondolkozzunk!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69" y="3329949"/>
            <a:ext cx="3254461" cy="2961560"/>
          </a:xfrm>
          <a:prstGeom prst="rect">
            <a:avLst/>
          </a:prstGeom>
        </p:spPr>
      </p:pic>
      <p:sp>
        <p:nvSpPr>
          <p:cNvPr id="17" name="Robbanás 2 16"/>
          <p:cNvSpPr/>
          <p:nvPr/>
        </p:nvSpPr>
        <p:spPr>
          <a:xfrm rot="19928183">
            <a:off x="211701" y="1844290"/>
            <a:ext cx="4169945" cy="27267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Szeretnék Spring Framework-öt használni</a:t>
            </a:r>
          </a:p>
        </p:txBody>
      </p:sp>
      <p:sp>
        <p:nvSpPr>
          <p:cNvPr id="18" name="Robbanás 2 17"/>
          <p:cNvSpPr/>
          <p:nvPr/>
        </p:nvSpPr>
        <p:spPr>
          <a:xfrm rot="1056826">
            <a:off x="7975547" y="2476172"/>
            <a:ext cx="4224604" cy="2210687"/>
          </a:xfrm>
          <a:prstGeom prst="irregularSeal2">
            <a:avLst/>
          </a:prstGeom>
          <a:solidFill>
            <a:srgbClr val="FDB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bg1"/>
                </a:solidFill>
              </a:rPr>
              <a:t>Gyorsan eredményt kell produkálni, különben…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bbanás 2 18"/>
          <p:cNvSpPr/>
          <p:nvPr/>
        </p:nvSpPr>
        <p:spPr>
          <a:xfrm>
            <a:off x="4361748" y="1288457"/>
            <a:ext cx="4617889" cy="2443724"/>
          </a:xfrm>
          <a:prstGeom prst="irregularSeal2">
            <a:avLst/>
          </a:prstGeom>
          <a:solidFill>
            <a:srgbClr val="DF1D2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Nem akarom, hogy a konfiguráció vigye az időt.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42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hu-HU" sz="4800" b="1" dirty="0" err="1">
                <a:solidFill>
                  <a:srgbClr val="1395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pring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Boot a mi barátunk!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09" y="3420633"/>
            <a:ext cx="3333333" cy="2619048"/>
          </a:xfrm>
          <a:prstGeom prst="rect">
            <a:avLst/>
          </a:prstGeom>
        </p:spPr>
      </p:pic>
      <p:sp>
        <p:nvSpPr>
          <p:cNvPr id="13" name="Robbanás 2 12"/>
          <p:cNvSpPr/>
          <p:nvPr/>
        </p:nvSpPr>
        <p:spPr>
          <a:xfrm rot="20425398">
            <a:off x="815067" y="1770986"/>
            <a:ext cx="3854911" cy="2210687"/>
          </a:xfrm>
          <a:prstGeom prst="irregularSeal2">
            <a:avLst/>
          </a:prstGeom>
          <a:solidFill>
            <a:srgbClr val="FDB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</a:rPr>
              <a:t>Standalone</a:t>
            </a:r>
            <a:r>
              <a:rPr lang="hu-HU" dirty="0">
                <a:solidFill>
                  <a:schemeClr val="bg1"/>
                </a:solidFill>
              </a:rPr>
              <a:t> alkalmazás percek alatt..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bbanás 2 15"/>
          <p:cNvSpPr/>
          <p:nvPr/>
        </p:nvSpPr>
        <p:spPr>
          <a:xfrm rot="942209">
            <a:off x="8146003" y="1543631"/>
            <a:ext cx="3900571" cy="3060021"/>
          </a:xfrm>
          <a:prstGeom prst="irregularSeal2">
            <a:avLst/>
          </a:prstGeom>
          <a:solidFill>
            <a:srgbClr val="DF1D2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Production-ready</a:t>
            </a:r>
            <a:endParaRPr lang="hu-HU" dirty="0">
              <a:solidFill>
                <a:schemeClr val="bg1"/>
              </a:solidFill>
            </a:endParaRPr>
          </a:p>
          <a:p>
            <a:pPr algn="ctr"/>
            <a:r>
              <a:rPr lang="hu-HU" dirty="0" err="1">
                <a:solidFill>
                  <a:schemeClr val="bg1"/>
                </a:solidFill>
              </a:rPr>
              <a:t>external</a:t>
            </a:r>
            <a:r>
              <a:rPr lang="hu-HU" dirty="0">
                <a:solidFill>
                  <a:schemeClr val="bg1"/>
                </a:solidFill>
              </a:rPr>
              <a:t> config,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metrikák</a:t>
            </a:r>
          </a:p>
          <a:p>
            <a:pPr algn="ctr"/>
            <a:endParaRPr lang="hu-HU" dirty="0"/>
          </a:p>
        </p:txBody>
      </p:sp>
      <p:sp>
        <p:nvSpPr>
          <p:cNvPr id="20" name="Robbanás 2 19"/>
          <p:cNvSpPr/>
          <p:nvPr/>
        </p:nvSpPr>
        <p:spPr>
          <a:xfrm rot="412294">
            <a:off x="4327976" y="1419340"/>
            <a:ext cx="3977520" cy="213153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Automatikus Spring konfiguráció</a:t>
            </a:r>
          </a:p>
        </p:txBody>
      </p:sp>
    </p:spTree>
    <p:extLst>
      <p:ext uri="{BB962C8B-B14F-4D97-AF65-F5344CB8AC3E}">
        <p14:creationId xmlns:p14="http://schemas.microsoft.com/office/powerpoint/2010/main" val="2510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hu-HU" sz="4800" b="1" dirty="0" err="1">
                <a:solidFill>
                  <a:srgbClr val="FDBD3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ello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World pár perc alatt?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64678" y="1658088"/>
            <a:ext cx="8017523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useDefaultFilters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hu-HU" altLang="hu-H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Application.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02" y="432429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hu-HU" sz="4800" b="1" dirty="0" err="1">
                <a:solidFill>
                  <a:srgbClr val="DF1D2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ebbank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demó 1 nap alatt?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sp>
        <p:nvSpPr>
          <p:cNvPr id="13" name="Robbanás 2 12"/>
          <p:cNvSpPr/>
          <p:nvPr/>
        </p:nvSpPr>
        <p:spPr>
          <a:xfrm rot="20786550">
            <a:off x="1634533" y="1514072"/>
            <a:ext cx="4459311" cy="262059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Használjunk</a:t>
            </a:r>
          </a:p>
          <a:p>
            <a:pPr algn="ctr"/>
            <a:r>
              <a:rPr lang="hu-HU" dirty="0"/>
              <a:t>Microservice-</a:t>
            </a:r>
            <a:r>
              <a:rPr lang="hu-HU" dirty="0" err="1"/>
              <a:t>eket</a:t>
            </a:r>
            <a:endParaRPr lang="hu-HU" dirty="0"/>
          </a:p>
        </p:txBody>
      </p:sp>
      <p:sp>
        <p:nvSpPr>
          <p:cNvPr id="14" name="Robbanás 2 13"/>
          <p:cNvSpPr/>
          <p:nvPr/>
        </p:nvSpPr>
        <p:spPr>
          <a:xfrm rot="1169389">
            <a:off x="6654229" y="1580117"/>
            <a:ext cx="4041400" cy="2584441"/>
          </a:xfrm>
          <a:prstGeom prst="irregularSeal2">
            <a:avLst/>
          </a:prstGeom>
          <a:solidFill>
            <a:srgbClr val="FDB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bg1"/>
                </a:solidFill>
              </a:rPr>
              <a:t>Használjunk Spring </a:t>
            </a:r>
            <a:r>
              <a:rPr lang="hu-HU" dirty="0" err="1">
                <a:solidFill>
                  <a:schemeClr val="bg1"/>
                </a:solidFill>
              </a:rPr>
              <a:t>Cloud-ot</a:t>
            </a:r>
            <a:r>
              <a:rPr lang="hu-HU" dirty="0">
                <a:solidFill>
                  <a:schemeClr val="bg1"/>
                </a:solidFill>
              </a:rPr>
              <a:t>, a minél gyorsabb eredményért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68" y="3484605"/>
            <a:ext cx="2032984" cy="31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hu-HU" sz="4800" b="1" dirty="0">
                <a:solidFill>
                  <a:srgbClr val="1395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PI 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Gateway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pattern</a:t>
            </a:r>
            <a:endParaRPr lang="hu-HU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09" y="1368001"/>
            <a:ext cx="7270582" cy="5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hu-HU" sz="4800" b="1" dirty="0" err="1">
                <a:solidFill>
                  <a:srgbClr val="FDBD3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emo</a:t>
            </a:r>
            <a:endParaRPr lang="hu-HU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7110" y="2263163"/>
            <a:ext cx="3561905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34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hu-HU" sz="4800" b="1" dirty="0" err="1">
                <a:solidFill>
                  <a:srgbClr val="1395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hank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hu-HU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8844095" y="4742261"/>
            <a:ext cx="3192219" cy="1882683"/>
            <a:chOff x="8844095" y="4742261"/>
            <a:chExt cx="3192219" cy="1882683"/>
          </a:xfrm>
        </p:grpSpPr>
        <p:sp>
          <p:nvSpPr>
            <p:cNvPr id="4" name="Téglalap 3"/>
            <p:cNvSpPr/>
            <p:nvPr/>
          </p:nvSpPr>
          <p:spPr>
            <a:xfrm rot="21139464">
              <a:off x="8844095" y="5199580"/>
              <a:ext cx="1382239" cy="1393649"/>
            </a:xfrm>
            <a:prstGeom prst="rect">
              <a:avLst/>
            </a:prstGeom>
            <a:solidFill>
              <a:srgbClr val="FDB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 rot="903301">
              <a:off x="10654075" y="4742261"/>
              <a:ext cx="1382239" cy="1393649"/>
            </a:xfrm>
            <a:prstGeom prst="rect">
              <a:avLst/>
            </a:prstGeom>
            <a:solidFill>
              <a:srgbClr val="DF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 rot="20386223">
              <a:off x="9934019" y="5231295"/>
              <a:ext cx="1382239" cy="1393649"/>
            </a:xfrm>
            <a:prstGeom prst="rect">
              <a:avLst/>
            </a:prstGeom>
            <a:solidFill>
              <a:srgbClr val="139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7000"/>
            <a:ext cx="1371089" cy="45711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85" y="1690688"/>
            <a:ext cx="4371429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113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</vt:lpstr>
      <vt:lpstr>Office-téma</vt:lpstr>
      <vt:lpstr>1_Office-téma</vt:lpstr>
      <vt:lpstr>B.evezetés a Spring Boot rejtelmeibe</vt:lpstr>
      <vt:lpstr>M.inden egy megkereséssel kezdődik..</vt:lpstr>
      <vt:lpstr>A.kkor gondolkozzunk!</vt:lpstr>
      <vt:lpstr>S.pring Boot a mi barátunk!</vt:lpstr>
      <vt:lpstr>H.ello World pár perc alatt?</vt:lpstr>
      <vt:lpstr>W.ebbank demó 1 nap alatt?</vt:lpstr>
      <vt:lpstr>A.PI Gateway pattern</vt:lpstr>
      <vt:lpstr>D.emo</vt:lpstr>
      <vt:lpstr>T.hank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Árpád Harcsa</dc:creator>
  <cp:lastModifiedBy>Árpád Harcsa</cp:lastModifiedBy>
  <cp:revision>67</cp:revision>
  <dcterms:created xsi:type="dcterms:W3CDTF">2015-10-20T18:07:37Z</dcterms:created>
  <dcterms:modified xsi:type="dcterms:W3CDTF">2016-05-17T14:28:42Z</dcterms:modified>
</cp:coreProperties>
</file>