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A173-D20F-C01E-C9F1-1551FDBC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F76B-06E5-1762-4EE1-EB46891D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4E57-49BA-4859-0186-2B3A01E2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895B-0448-E66D-3339-AA07A32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25D5-772F-2227-2F96-C82CA936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D810-285A-A003-1188-37B1EAB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D2BEB-7F0A-6A19-B25C-F3D6C238E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BC72-CC83-5CB9-B684-CBB84F42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738A-7C2E-B688-EFA7-9331CC1B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2191-01D5-BD7A-C433-E761B145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F3B8F-A5A3-FB71-EDE1-35B1F6B40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C03E-B9FB-A6A8-2D47-FA7D3EDD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3523-F7DE-97A9-4E63-69592BA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61D4-8B4C-46DC-A6FC-3480E536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D4DC-03CE-6453-9EB2-882755DE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D9A8-A091-1D29-99C9-BA25C6A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0033-E38F-F0D1-7E3D-FB71D005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34D2-DF13-5354-31F3-DEEF822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3CBB-738D-BBC1-9257-31FD2593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3573-3582-21F2-5E47-6DB88FEF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AB34-1808-C038-9579-07D8C14E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DC0A-E4A1-D65E-E96D-3DC061BB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2FDF-DF8F-1DE9-29A5-3AEFEC94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2C7B-0C72-6BBA-4C52-8E462BE4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FC72-3599-D8B6-DA4E-4946EEF6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C61-F502-C847-D112-F1F3698D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5852-7EC2-2C41-CC29-04BF0DADC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EFBA6-B869-00EA-A0CB-3AF7D02D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A3EF-E63D-9DD3-C177-47F3E47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842E-E346-453E-3B7D-06B6406C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940B-A5F1-F804-7E6F-18F5D5B0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8D9C-08F2-148E-B371-3EE0553A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B2B6E-987C-731F-C31D-B0AEA01D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3768-F686-1535-F693-384757A9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3160-FE1D-507C-CEB2-F6957EF08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82E50-5DEE-43CE-FE9F-362446F1B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211E4-4BD0-1884-ADB4-52450B3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04AD3-F38A-837B-2F62-8035B832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4852B-E31E-067D-2385-5E613888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CEE-698D-D971-D01F-42F41CB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C0E4-B081-D044-3AA5-83C7C8D6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C71DE-829B-6897-CFE3-85C29534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C85E4-03E5-0D21-0A39-D8AA4D60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7B0FE-5EE9-5BD7-0F4A-17BEB19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ECDCD-474F-8DE7-E085-A21D865F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98F8-5B3E-A1D0-62F8-A3E1A861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61C-742B-C91A-3C52-40E74F55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54EA-A897-BCA4-5DDB-7DE1E7F8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BB07-BADB-2CC1-6D6C-8A18ECE3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6F1B-CD25-6D88-669C-00F44EAA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1A36C-5A0C-AB85-2B1E-9D963248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9649-2B1A-A1A3-DFA0-37C00DF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67E-90E0-AC9E-9A53-0C609ED8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21791-D6F4-2718-297C-EDFC64CD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3855-E5AC-0A67-A340-7FFF83A2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5D061-425E-7E2C-DB50-3F0B2B07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8BFFB-024F-C29F-70DC-02941522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A566C-0D84-D1D9-BF56-C89C6D50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53B04-AC7D-2B19-A248-1474574A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03A9-4E59-FD08-4124-86E8F144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CF4F-2C4C-2B6A-3714-0E998AD85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B8AC-02F1-450E-950E-3F4A9608E30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DDD5-81D4-0378-F17B-747D76E9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334F-5718-5389-26FE-E8BB472A4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D1D3-C44B-46E9-9918-DC2B4D63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58912C40-505A-A728-D19B-A9CC795FD0A0}"/>
              </a:ext>
            </a:extLst>
          </p:cNvPr>
          <p:cNvGrpSpPr/>
          <p:nvPr/>
        </p:nvGrpSpPr>
        <p:grpSpPr>
          <a:xfrm>
            <a:off x="491881" y="103601"/>
            <a:ext cx="10916121" cy="6650798"/>
            <a:chOff x="491881" y="21805"/>
            <a:chExt cx="10916121" cy="66507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DB79F5-F3E3-E782-5871-8AABD9C7D382}"/>
                </a:ext>
              </a:extLst>
            </p:cNvPr>
            <p:cNvSpPr/>
            <p:nvPr/>
          </p:nvSpPr>
          <p:spPr>
            <a:xfrm>
              <a:off x="2345823" y="1174944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ARRIVED_AT_MINE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C079B7-7D25-DDC3-DDAB-CBB4CD25B9BC}"/>
                </a:ext>
              </a:extLst>
            </p:cNvPr>
            <p:cNvSpPr/>
            <p:nvPr/>
          </p:nvSpPr>
          <p:spPr>
            <a:xfrm>
              <a:off x="5228730" y="43991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LOADING_H3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975B43-44C9-5C41-DBD6-26259E893C79}"/>
                </a:ext>
              </a:extLst>
            </p:cNvPr>
            <p:cNvSpPr/>
            <p:nvPr/>
          </p:nvSpPr>
          <p:spPr>
            <a:xfrm>
              <a:off x="8298728" y="342508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HEADING_TO_STATION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6CA772-CC08-B3EB-F2BA-152DB2082745}"/>
                </a:ext>
              </a:extLst>
            </p:cNvPr>
            <p:cNvSpPr/>
            <p:nvPr/>
          </p:nvSpPr>
          <p:spPr>
            <a:xfrm>
              <a:off x="9412661" y="3055068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ARRIVED_AT_STATION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B348FC-BD24-8BD3-5566-8217ED868527}"/>
                </a:ext>
              </a:extLst>
            </p:cNvPr>
            <p:cNvSpPr/>
            <p:nvPr/>
          </p:nvSpPr>
          <p:spPr>
            <a:xfrm>
              <a:off x="7076385" y="4592424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WAITING_AT_STATION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58180B-C786-61E8-23B5-9E48DCD5E181}"/>
                </a:ext>
              </a:extLst>
            </p:cNvPr>
            <p:cNvSpPr/>
            <p:nvPr/>
          </p:nvSpPr>
          <p:spPr>
            <a:xfrm>
              <a:off x="4117945" y="4487159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UNLOADING_H3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30089-C5DB-E22F-6748-183AB00C7C23}"/>
                </a:ext>
              </a:extLst>
            </p:cNvPr>
            <p:cNvSpPr/>
            <p:nvPr/>
          </p:nvSpPr>
          <p:spPr>
            <a:xfrm>
              <a:off x="1198787" y="3578209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DEPARTING_STATION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A83FBB-68BF-C3FB-B325-04973A4EA46D}"/>
                </a:ext>
              </a:extLst>
            </p:cNvPr>
            <p:cNvSpPr/>
            <p:nvPr/>
          </p:nvSpPr>
          <p:spPr>
            <a:xfrm>
              <a:off x="5189469" y="2215033"/>
              <a:ext cx="1995341" cy="208017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HEADING_TO_MINE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0A24D2-ABDE-CFF7-A277-A61CE16DB3A5}"/>
                </a:ext>
              </a:extLst>
            </p:cNvPr>
            <p:cNvSpPr/>
            <p:nvPr/>
          </p:nvSpPr>
          <p:spPr>
            <a:xfrm>
              <a:off x="491881" y="445807"/>
              <a:ext cx="1316614" cy="12765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SIM</a:t>
              </a:r>
            </a:p>
            <a:p>
              <a:pPr algn="ctr"/>
              <a:r>
                <a:rPr lang="en-US" sz="2000" dirty="0"/>
                <a:t>START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7D27C1F-C15E-24EC-31B2-491C08638CC5}"/>
                </a:ext>
              </a:extLst>
            </p:cNvPr>
            <p:cNvGrpSpPr/>
            <p:nvPr/>
          </p:nvGrpSpPr>
          <p:grpSpPr>
            <a:xfrm>
              <a:off x="7224071" y="974889"/>
              <a:ext cx="1074657" cy="407709"/>
              <a:chOff x="7224071" y="974889"/>
              <a:chExt cx="1074657" cy="40770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F7F204B-5CE9-676C-C995-1331588C102B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7224071" y="1084081"/>
                <a:ext cx="1074657" cy="29851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2E968-DD7F-2534-B415-C21BFD41837B}"/>
                  </a:ext>
                </a:extLst>
              </p:cNvPr>
              <p:cNvSpPr txBox="1"/>
              <p:nvPr/>
            </p:nvSpPr>
            <p:spPr>
              <a:xfrm>
                <a:off x="7382840" y="974889"/>
                <a:ext cx="69121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Loading</a:t>
                </a:r>
              </a:p>
              <a:p>
                <a:pPr algn="ctr"/>
                <a:r>
                  <a:rPr lang="en-US" sz="1000" dirty="0"/>
                  <a:t>Complete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2DEA88-68A0-01D9-79C6-ECBE9111CBAA}"/>
                </a:ext>
              </a:extLst>
            </p:cNvPr>
            <p:cNvGrpSpPr/>
            <p:nvPr/>
          </p:nvGrpSpPr>
          <p:grpSpPr>
            <a:xfrm>
              <a:off x="9875715" y="2118052"/>
              <a:ext cx="660758" cy="937016"/>
              <a:chOff x="9875715" y="2118052"/>
              <a:chExt cx="660758" cy="93701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46DFC4D-416F-C870-9F45-9925113F1287}"/>
                  </a:ext>
                </a:extLst>
              </p:cNvPr>
              <p:cNvCxnSpPr>
                <a:cxnSpLocks/>
                <a:stCxn id="6" idx="5"/>
                <a:endCxn id="7" idx="0"/>
              </p:cNvCxnSpPr>
              <p:nvPr/>
            </p:nvCxnSpPr>
            <p:spPr>
              <a:xfrm>
                <a:off x="10001858" y="2118052"/>
                <a:ext cx="408474" cy="9370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86AFED-F394-8C3B-B2F0-8052CB333B11}"/>
                  </a:ext>
                </a:extLst>
              </p:cNvPr>
              <p:cNvSpPr txBox="1"/>
              <p:nvPr/>
            </p:nvSpPr>
            <p:spPr>
              <a:xfrm>
                <a:off x="9875715" y="2370006"/>
                <a:ext cx="66075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Traveling</a:t>
                </a:r>
              </a:p>
              <a:p>
                <a:pPr algn="ctr"/>
                <a:r>
                  <a:rPr lang="en-US" sz="1000" dirty="0"/>
                  <a:t>15 min.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24A61F1-24B9-86D0-A6C3-DF25D3AB3FC5}"/>
                </a:ext>
              </a:extLst>
            </p:cNvPr>
            <p:cNvGrpSpPr/>
            <p:nvPr/>
          </p:nvGrpSpPr>
          <p:grpSpPr>
            <a:xfrm>
              <a:off x="9060061" y="4830612"/>
              <a:ext cx="772969" cy="801902"/>
              <a:chOff x="9060061" y="4830612"/>
              <a:chExt cx="772969" cy="80190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AB4AE2D-A26F-A815-D342-9BF28D7FD576}"/>
                  </a:ext>
                </a:extLst>
              </p:cNvPr>
              <p:cNvCxnSpPr>
                <a:cxnSpLocks/>
                <a:stCxn id="7" idx="3"/>
                <a:endCxn id="8" idx="6"/>
              </p:cNvCxnSpPr>
              <p:nvPr/>
            </p:nvCxnSpPr>
            <p:spPr>
              <a:xfrm flipH="1">
                <a:off x="9071726" y="4830612"/>
                <a:ext cx="633146" cy="8019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BC9E6D-53D8-59CD-C2CB-A3238E9CEE9B}"/>
                  </a:ext>
                </a:extLst>
              </p:cNvPr>
              <p:cNvSpPr txBox="1"/>
              <p:nvPr/>
            </p:nvSpPr>
            <p:spPr>
              <a:xfrm>
                <a:off x="9060061" y="5031508"/>
                <a:ext cx="77296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Queue</a:t>
                </a:r>
              </a:p>
              <a:p>
                <a:pPr algn="ctr"/>
                <a:r>
                  <a:rPr lang="en-US" sz="1000" dirty="0"/>
                  <a:t>Not Empty.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3C42042-88E0-2486-73EA-EF72176802C9}"/>
                </a:ext>
              </a:extLst>
            </p:cNvPr>
            <p:cNvGrpSpPr/>
            <p:nvPr/>
          </p:nvGrpSpPr>
          <p:grpSpPr>
            <a:xfrm>
              <a:off x="4048953" y="1084081"/>
              <a:ext cx="1179777" cy="395498"/>
              <a:chOff x="4048953" y="1084081"/>
              <a:chExt cx="1179777" cy="395498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F68C1BD-43A1-746A-85A2-5D150DF52D3D}"/>
                  </a:ext>
                </a:extLst>
              </p:cNvPr>
              <p:cNvCxnSpPr>
                <a:cxnSpLocks/>
                <a:stCxn id="4" idx="7"/>
                <a:endCxn id="5" idx="2"/>
              </p:cNvCxnSpPr>
              <p:nvPr/>
            </p:nvCxnSpPr>
            <p:spPr>
              <a:xfrm flipV="1">
                <a:off x="4048953" y="1084081"/>
                <a:ext cx="1179777" cy="3954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8375B1-7CBE-6E49-2DCF-4D18C3735594}"/>
                  </a:ext>
                </a:extLst>
              </p:cNvPr>
              <p:cNvSpPr txBox="1"/>
              <p:nvPr/>
            </p:nvSpPr>
            <p:spPr>
              <a:xfrm>
                <a:off x="4291816" y="1110228"/>
                <a:ext cx="75052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Immediate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A0FE76-76EB-5054-2438-6A041BD9BA20}"/>
                </a:ext>
              </a:extLst>
            </p:cNvPr>
            <p:cNvGrpSpPr/>
            <p:nvPr/>
          </p:nvGrpSpPr>
          <p:grpSpPr>
            <a:xfrm>
              <a:off x="5976594" y="3791363"/>
              <a:ext cx="3436067" cy="1186772"/>
              <a:chOff x="5976594" y="3791363"/>
              <a:chExt cx="3436067" cy="118677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588E9D8-BE92-F66B-4488-9911CF3AFF19}"/>
                  </a:ext>
                </a:extLst>
              </p:cNvPr>
              <p:cNvSpPr/>
              <p:nvPr/>
            </p:nvSpPr>
            <p:spPr>
              <a:xfrm>
                <a:off x="5976594" y="3991418"/>
                <a:ext cx="3436067" cy="986717"/>
              </a:xfrm>
              <a:custGeom>
                <a:avLst/>
                <a:gdLst>
                  <a:gd name="connsiteX0" fmla="*/ 0 w 2884602"/>
                  <a:gd name="connsiteY0" fmla="*/ 1440866 h 1440866"/>
                  <a:gd name="connsiteX1" fmla="*/ 1263191 w 2884602"/>
                  <a:gd name="connsiteY1" fmla="*/ 83406 h 1440866"/>
                  <a:gd name="connsiteX2" fmla="*/ 2884602 w 2884602"/>
                  <a:gd name="connsiteY2" fmla="*/ 262515 h 144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4602" h="1440866">
                    <a:moveTo>
                      <a:pt x="0" y="1440866"/>
                    </a:moveTo>
                    <a:cubicBezTo>
                      <a:pt x="391212" y="860332"/>
                      <a:pt x="782424" y="279798"/>
                      <a:pt x="1263191" y="83406"/>
                    </a:cubicBezTo>
                    <a:cubicBezTo>
                      <a:pt x="1743958" y="-112986"/>
                      <a:pt x="2314280" y="74764"/>
                      <a:pt x="2884602" y="262515"/>
                    </a:cubicBezTo>
                  </a:path>
                </a:pathLst>
              </a:custGeom>
              <a:noFill/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72E9DE-34A3-4210-C4AA-74B5267F392E}"/>
                  </a:ext>
                </a:extLst>
              </p:cNvPr>
              <p:cNvSpPr txBox="1"/>
              <p:nvPr/>
            </p:nvSpPr>
            <p:spPr>
              <a:xfrm>
                <a:off x="7434198" y="3791363"/>
                <a:ext cx="65755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Queue</a:t>
                </a:r>
              </a:p>
              <a:p>
                <a:pPr algn="ctr"/>
                <a:r>
                  <a:rPr lang="en-US" sz="1000" dirty="0"/>
                  <a:t>is Empty.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5FD07F-D7B0-96DD-5DC3-F94A60F5819B}"/>
                </a:ext>
              </a:extLst>
            </p:cNvPr>
            <p:cNvGrpSpPr/>
            <p:nvPr/>
          </p:nvGrpSpPr>
          <p:grpSpPr>
            <a:xfrm>
              <a:off x="5976594" y="6056835"/>
              <a:ext cx="1406246" cy="400110"/>
              <a:chOff x="5976594" y="6056835"/>
              <a:chExt cx="1406246" cy="40011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587AC9D-18F4-46CE-2636-FC2DEB4E120C}"/>
                  </a:ext>
                </a:extLst>
              </p:cNvPr>
              <p:cNvSpPr/>
              <p:nvPr/>
            </p:nvSpPr>
            <p:spPr>
              <a:xfrm flipV="1">
                <a:off x="5976594" y="6058719"/>
                <a:ext cx="1406246" cy="294946"/>
              </a:xfrm>
              <a:custGeom>
                <a:avLst/>
                <a:gdLst>
                  <a:gd name="connsiteX0" fmla="*/ 0 w 2884602"/>
                  <a:gd name="connsiteY0" fmla="*/ 1440866 h 1440866"/>
                  <a:gd name="connsiteX1" fmla="*/ 1263191 w 2884602"/>
                  <a:gd name="connsiteY1" fmla="*/ 83406 h 1440866"/>
                  <a:gd name="connsiteX2" fmla="*/ 2884602 w 2884602"/>
                  <a:gd name="connsiteY2" fmla="*/ 262515 h 144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4602" h="1440866">
                    <a:moveTo>
                      <a:pt x="0" y="1440866"/>
                    </a:moveTo>
                    <a:cubicBezTo>
                      <a:pt x="391212" y="860332"/>
                      <a:pt x="782424" y="279798"/>
                      <a:pt x="1263191" y="83406"/>
                    </a:cubicBezTo>
                    <a:cubicBezTo>
                      <a:pt x="1743958" y="-112986"/>
                      <a:pt x="2314280" y="74764"/>
                      <a:pt x="2884602" y="262515"/>
                    </a:cubicBezTo>
                  </a:path>
                </a:pathLst>
              </a:custGeom>
              <a:noFill/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5238FB-EE69-6B64-8FE5-565501086DDE}"/>
                  </a:ext>
                </a:extLst>
              </p:cNvPr>
              <p:cNvSpPr txBox="1"/>
              <p:nvPr/>
            </p:nvSpPr>
            <p:spPr>
              <a:xfrm>
                <a:off x="6211098" y="6056835"/>
                <a:ext cx="65755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Queue</a:t>
                </a:r>
              </a:p>
              <a:p>
                <a:pPr algn="ctr"/>
                <a:r>
                  <a:rPr lang="en-US" sz="1000" dirty="0"/>
                  <a:t>is Empty.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D135E49-F4A7-A200-089A-90E00AE1A732}"/>
                </a:ext>
              </a:extLst>
            </p:cNvPr>
            <p:cNvGrpSpPr/>
            <p:nvPr/>
          </p:nvGrpSpPr>
          <p:grpSpPr>
            <a:xfrm>
              <a:off x="1808495" y="1084080"/>
              <a:ext cx="863243" cy="395499"/>
              <a:chOff x="1808495" y="1084080"/>
              <a:chExt cx="863243" cy="3954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5D0347-AF06-31F9-1993-DAEFA9C80160}"/>
                  </a:ext>
                </a:extLst>
              </p:cNvPr>
              <p:cNvCxnSpPr>
                <a:cxnSpLocks/>
                <a:stCxn id="12" idx="6"/>
                <a:endCxn id="4" idx="1"/>
              </p:cNvCxnSpPr>
              <p:nvPr/>
            </p:nvCxnSpPr>
            <p:spPr>
              <a:xfrm>
                <a:off x="1808495" y="1084080"/>
                <a:ext cx="829539" cy="39549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11CCAD-8332-A105-76D5-1986186DEEFB}"/>
                  </a:ext>
                </a:extLst>
              </p:cNvPr>
              <p:cNvSpPr txBox="1"/>
              <p:nvPr/>
            </p:nvSpPr>
            <p:spPr>
              <a:xfrm>
                <a:off x="1921212" y="1158718"/>
                <a:ext cx="75052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Immediate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D5C83A3-108A-8567-4B73-1DF8A92AFB74}"/>
                </a:ext>
              </a:extLst>
            </p:cNvPr>
            <p:cNvGrpSpPr/>
            <p:nvPr/>
          </p:nvGrpSpPr>
          <p:grpSpPr>
            <a:xfrm>
              <a:off x="2901917" y="5240446"/>
              <a:ext cx="1216028" cy="400110"/>
              <a:chOff x="2901917" y="5240446"/>
              <a:chExt cx="1216028" cy="40011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5BE45F3-F728-90ED-A4B0-E2502E36733A}"/>
                  </a:ext>
                </a:extLst>
              </p:cNvPr>
              <p:cNvCxnSpPr>
                <a:cxnSpLocks/>
                <a:stCxn id="9" idx="2"/>
                <a:endCxn id="10" idx="5"/>
              </p:cNvCxnSpPr>
              <p:nvPr/>
            </p:nvCxnSpPr>
            <p:spPr>
              <a:xfrm flipH="1" flipV="1">
                <a:off x="2901917" y="5353753"/>
                <a:ext cx="1216028" cy="17349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D4B4DB-9913-FC5F-34BE-42D4BBCF7622}"/>
                  </a:ext>
                </a:extLst>
              </p:cNvPr>
              <p:cNvSpPr txBox="1"/>
              <p:nvPr/>
            </p:nvSpPr>
            <p:spPr>
              <a:xfrm>
                <a:off x="3154846" y="5240446"/>
                <a:ext cx="77296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Unloading</a:t>
                </a:r>
              </a:p>
              <a:p>
                <a:pPr algn="ctr"/>
                <a:r>
                  <a:rPr lang="en-US" sz="1000" dirty="0"/>
                  <a:t>Complete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4EC56AF-50FB-B81F-8AD0-8494AE27E25D}"/>
                </a:ext>
              </a:extLst>
            </p:cNvPr>
            <p:cNvGrpSpPr/>
            <p:nvPr/>
          </p:nvGrpSpPr>
          <p:grpSpPr>
            <a:xfrm>
              <a:off x="4048953" y="2882270"/>
              <a:ext cx="1140516" cy="400110"/>
              <a:chOff x="4048953" y="2882270"/>
              <a:chExt cx="1140516" cy="40011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CF8788-F07D-94A4-6300-85882AC7214C}"/>
                  </a:ext>
                </a:extLst>
              </p:cNvPr>
              <p:cNvCxnSpPr>
                <a:cxnSpLocks/>
                <a:stCxn id="11" idx="2"/>
                <a:endCxn id="4" idx="5"/>
              </p:cNvCxnSpPr>
              <p:nvPr/>
            </p:nvCxnSpPr>
            <p:spPr>
              <a:xfrm flipH="1" flipV="1">
                <a:off x="4048953" y="2950488"/>
                <a:ext cx="1140516" cy="30463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C948F9-5184-D4A0-2966-A0CA7CF546B2}"/>
                  </a:ext>
                </a:extLst>
              </p:cNvPr>
              <p:cNvSpPr txBox="1"/>
              <p:nvPr/>
            </p:nvSpPr>
            <p:spPr>
              <a:xfrm>
                <a:off x="4288832" y="2882270"/>
                <a:ext cx="66075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Traveling</a:t>
                </a:r>
              </a:p>
              <a:p>
                <a:pPr algn="ctr"/>
                <a:r>
                  <a:rPr lang="en-US" sz="1000" dirty="0"/>
                  <a:t>15 min.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D89DE52-97DB-0385-F94B-A7973CCECAFE}"/>
                </a:ext>
              </a:extLst>
            </p:cNvPr>
            <p:cNvGrpSpPr/>
            <p:nvPr/>
          </p:nvGrpSpPr>
          <p:grpSpPr>
            <a:xfrm>
              <a:off x="3194128" y="3990577"/>
              <a:ext cx="2287552" cy="627722"/>
              <a:chOff x="3194128" y="3990577"/>
              <a:chExt cx="2287552" cy="627722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DEA8CE6-D716-580D-BB63-A132F15CD8D1}"/>
                  </a:ext>
                </a:extLst>
              </p:cNvPr>
              <p:cNvCxnSpPr>
                <a:cxnSpLocks/>
                <a:stCxn id="10" idx="6"/>
                <a:endCxn id="11" idx="3"/>
              </p:cNvCxnSpPr>
              <p:nvPr/>
            </p:nvCxnSpPr>
            <p:spPr>
              <a:xfrm flipV="1">
                <a:off x="3194128" y="3990577"/>
                <a:ext cx="2287552" cy="6277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0FACEA0-A565-8FD0-9221-5F9250483D63}"/>
                  </a:ext>
                </a:extLst>
              </p:cNvPr>
              <p:cNvSpPr txBox="1"/>
              <p:nvPr/>
            </p:nvSpPr>
            <p:spPr>
              <a:xfrm>
                <a:off x="3916553" y="4172101"/>
                <a:ext cx="75052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Immediate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50DD0E-4DFC-42A0-F815-4E3F450C0500}"/>
                </a:ext>
              </a:extLst>
            </p:cNvPr>
            <p:cNvSpPr txBox="1"/>
            <p:nvPr/>
          </p:nvSpPr>
          <p:spPr>
            <a:xfrm>
              <a:off x="1455893" y="21805"/>
              <a:ext cx="389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Figure 1: Truck State Transition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9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Padhye</dc:creator>
  <cp:lastModifiedBy>Atul Padhye</cp:lastModifiedBy>
  <cp:revision>1</cp:revision>
  <dcterms:created xsi:type="dcterms:W3CDTF">2024-06-04T02:41:31Z</dcterms:created>
  <dcterms:modified xsi:type="dcterms:W3CDTF">2024-06-04T02:41:31Z</dcterms:modified>
</cp:coreProperties>
</file>