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CCDCB-B8BD-D490-DF46-7780FF0E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562DB9-4881-0B2E-D156-68B0190B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97A51-BD08-AEC3-94B1-182AB803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B11DA-137F-AA7F-5AAF-8695F04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EB7CB-E873-D30B-4E05-910C36F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ACD30-F340-1AA2-AEA0-BF10BD8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03B71C-3B9C-76D9-F728-3AFA9401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471E0-458D-B238-626B-A11D047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D07A3-1AED-AF2E-A2AB-E978185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C993B-25E9-6709-ACBB-ACB32B9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259A5D-27C5-8521-262D-11EE771B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EC153-2888-7888-6424-F2505EF9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ED5ED-2FD9-2436-4C95-21B25F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77202-AD86-386B-0BED-DF2656A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B5829-BEDF-E386-CC72-83CF0A3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548BE-3531-F683-7849-A452875D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ACC7C-A1F6-E26A-1BD5-B7BF3E8B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43A2-9E14-B00E-D3A8-77B98A5B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753F-BE1B-D1F8-5D8F-BB5B5C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607C8-0751-7217-ED27-F26D1707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0E67F-CE2E-76B0-4F2B-EA0EC4E3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B250D-7747-F8D7-B287-1C53ED9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FFD0-F2EB-A329-AEA2-ADC4E542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F566E-F29B-872F-1AA0-3203843E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9A0-E53F-2197-4D7F-CA00313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B1E6-D864-DF83-1529-FFE31F5B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1F9C-191A-E2F3-EBC8-F3EBDD74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1DF7A-B1BC-77BE-F046-0CAB3989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56501-58A0-506F-872C-416BDDA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469B1-4310-1260-9B54-AFE4195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742D18-AF57-5DBE-254A-16D1646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9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B19-E037-0820-9C0B-DD2C0360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FCECD-3F93-2B32-EDD1-7DB43D19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CCC3E-BF74-1D55-6BC8-0FBD7002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9E8E11-5C01-0A58-399C-323EBDFC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1FD911-F377-A587-3615-96A908D0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61208B-BB69-3611-0D81-1CAC41A1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42F133-DFE5-C4FE-9E5C-1E433496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85C64C-5ABE-C725-F66C-02895D9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13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9CAB-9225-6621-297B-38C1D2F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C29ED-528C-256D-F546-A24FCA7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20638A-6132-D054-D38F-7D07420E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D219C-1C69-3BAA-A0CD-4FA99A1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FD846-9FE8-F470-4259-FB485F9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D00FC4-D8E5-D124-AD56-D18F6F8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4F7AB-AB5C-EA2C-BF86-E6556138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293E-D3DA-7C0E-78CA-32AC092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B0B64-1340-476F-9243-434054A4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633043-9615-796F-018D-A75F608A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E5B74-5599-DAC3-66A0-698168F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69EEF-F100-7726-377D-FE5BAF5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4FCF7-EA45-ACBA-430E-72D67DC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A1231-30CB-DE2B-6C68-84E5EB0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8E717-8E1C-B00E-8549-C34C380C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CFC2B-56B2-8FF8-61ED-DFBD7F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A7816D-FA62-14CC-4065-94F9DC11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99AB-69FD-FF8E-76FD-E522727A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B1431-3DCE-B1D7-62FB-6E69F0CE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7CD40-F43B-E64B-5462-532A691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61423-8593-357E-7AC6-E14C73E7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25073-50BF-321B-AE7B-0311829E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9F65F-119C-1819-B3B9-FFEDED25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82DF0-28AF-1661-19F0-39014120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6EE9C8BC-B7FE-C763-2656-13168589D749}"/>
              </a:ext>
            </a:extLst>
          </p:cNvPr>
          <p:cNvSpPr/>
          <p:nvPr/>
        </p:nvSpPr>
        <p:spPr>
          <a:xfrm>
            <a:off x="894229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50241BD9-FA53-DB1F-F7C4-569FBC8884BB}"/>
              </a:ext>
            </a:extLst>
          </p:cNvPr>
          <p:cNvSpPr/>
          <p:nvPr/>
        </p:nvSpPr>
        <p:spPr>
          <a:xfrm rot="10800000">
            <a:off x="2196352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448AAAFF-17B8-557B-D3AC-8218409D93EE}"/>
              </a:ext>
            </a:extLst>
          </p:cNvPr>
          <p:cNvSpPr/>
          <p:nvPr/>
        </p:nvSpPr>
        <p:spPr>
          <a:xfrm>
            <a:off x="1337982" y="3146612"/>
            <a:ext cx="914400" cy="9144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51C7F6-172D-3ECA-0FD5-51416A5D33A8}"/>
              </a:ext>
            </a:extLst>
          </p:cNvPr>
          <p:cNvGrpSpPr/>
          <p:nvPr/>
        </p:nvGrpSpPr>
        <p:grpSpPr>
          <a:xfrm>
            <a:off x="5264523" y="1966918"/>
            <a:ext cx="1196789" cy="1569660"/>
            <a:chOff x="5264523" y="1966918"/>
            <a:chExt cx="1196789" cy="156966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71514D-F893-2F81-D972-4FBD507E3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523" y="2124634"/>
              <a:ext cx="1196789" cy="119678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C93B203-0272-F742-F888-10F969F51A85}"/>
                </a:ext>
              </a:extLst>
            </p:cNvPr>
            <p:cNvSpPr txBox="1"/>
            <p:nvPr/>
          </p:nvSpPr>
          <p:spPr>
            <a:xfrm>
              <a:off x="5451586" y="1966918"/>
              <a:ext cx="8226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b="1" dirty="0">
                  <a:solidFill>
                    <a:srgbClr val="0070C0"/>
                  </a:solidFill>
                </a:rPr>
                <a:t>?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DEDDDE5-0154-749E-D61F-8F896838D9F1}"/>
              </a:ext>
            </a:extLst>
          </p:cNvPr>
          <p:cNvGrpSpPr/>
          <p:nvPr/>
        </p:nvGrpSpPr>
        <p:grpSpPr>
          <a:xfrm>
            <a:off x="3852577" y="4515972"/>
            <a:ext cx="551334" cy="544607"/>
            <a:chOff x="3852577" y="4515972"/>
            <a:chExt cx="551334" cy="544607"/>
          </a:xfrm>
        </p:grpSpPr>
        <p:sp>
          <p:nvSpPr>
            <p:cNvPr id="2" name="Pfeil: nach rechts gekrümmt 1">
              <a:extLst>
                <a:ext uri="{FF2B5EF4-FFF2-40B4-BE49-F238E27FC236}">
                  <a16:creationId xmlns:a16="http://schemas.microsoft.com/office/drawing/2014/main" id="{E809D281-2A0B-B427-4CFC-8B8915629940}"/>
                </a:ext>
              </a:extLst>
            </p:cNvPr>
            <p:cNvSpPr/>
            <p:nvPr/>
          </p:nvSpPr>
          <p:spPr>
            <a:xfrm rot="10800000">
              <a:off x="4168588" y="4515972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nach rechts gekrümmt 9">
              <a:extLst>
                <a:ext uri="{FF2B5EF4-FFF2-40B4-BE49-F238E27FC236}">
                  <a16:creationId xmlns:a16="http://schemas.microsoft.com/office/drawing/2014/main" id="{23574F98-F4FB-411E-52AE-FFCFF64365F6}"/>
                </a:ext>
              </a:extLst>
            </p:cNvPr>
            <p:cNvSpPr/>
            <p:nvPr/>
          </p:nvSpPr>
          <p:spPr>
            <a:xfrm>
              <a:off x="3852577" y="4529421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E54FFD59-E21F-E1D8-1724-AEFC67C9D604}"/>
              </a:ext>
            </a:extLst>
          </p:cNvPr>
          <p:cNvSpPr>
            <a:spLocks noChangeAspect="1"/>
          </p:cNvSpPr>
          <p:nvPr/>
        </p:nvSpPr>
        <p:spPr>
          <a:xfrm>
            <a:off x="8088406" y="2669241"/>
            <a:ext cx="1284194" cy="1284194"/>
          </a:xfrm>
          <a:prstGeom prst="mathMultiply">
            <a:avLst>
              <a:gd name="adj1" fmla="val 13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E8DBCA2-81DB-57FF-85BD-627D8193D726}"/>
              </a:ext>
            </a:extLst>
          </p:cNvPr>
          <p:cNvSpPr/>
          <p:nvPr/>
        </p:nvSpPr>
        <p:spPr>
          <a:xfrm>
            <a:off x="4229100" y="1704414"/>
            <a:ext cx="2057406" cy="3402106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D7DB332-4ADC-EC94-1C65-A0EF99513B93}"/>
              </a:ext>
            </a:extLst>
          </p:cNvPr>
          <p:cNvGrpSpPr/>
          <p:nvPr/>
        </p:nvGrpSpPr>
        <p:grpSpPr>
          <a:xfrm>
            <a:off x="2662517" y="1085850"/>
            <a:ext cx="1566583" cy="4686300"/>
            <a:chOff x="2554941" y="1176618"/>
            <a:chExt cx="1566583" cy="46863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7565233-6F03-31E2-5B5F-17458D6A2A19}"/>
                </a:ext>
              </a:extLst>
            </p:cNvPr>
            <p:cNvCxnSpPr/>
            <p:nvPr/>
          </p:nvCxnSpPr>
          <p:spPr>
            <a:xfrm>
              <a:off x="2554941" y="1176618"/>
              <a:ext cx="0" cy="468630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C6A14AA-F03E-3C85-F234-2CB62A4CAD4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1176618"/>
              <a:ext cx="1566583" cy="618564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1F2E368-FCF0-0820-67C6-9C12921F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941" y="5206253"/>
              <a:ext cx="1566583" cy="64321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94A15F6-4A42-4CCD-68A1-23FE65D76A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3039035"/>
              <a:ext cx="1566583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6C1633-98C9-8F30-6932-37A7B9356460}"/>
              </a:ext>
            </a:extLst>
          </p:cNvPr>
          <p:cNvCxnSpPr/>
          <p:nvPr/>
        </p:nvCxnSpPr>
        <p:spPr>
          <a:xfrm flipH="1">
            <a:off x="7853074" y="1085850"/>
            <a:ext cx="0" cy="46863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9F2C9A-9E54-72F6-D5FD-432D07CE9952}"/>
              </a:ext>
            </a:extLst>
          </p:cNvPr>
          <p:cNvCxnSpPr>
            <a:cxnSpLocks/>
          </p:cNvCxnSpPr>
          <p:nvPr/>
        </p:nvCxnSpPr>
        <p:spPr>
          <a:xfrm flipH="1">
            <a:off x="6286491" y="1085850"/>
            <a:ext cx="1566583" cy="61856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0A9745-46DC-7A87-5CED-B4FE68BAE07F}"/>
              </a:ext>
            </a:extLst>
          </p:cNvPr>
          <p:cNvCxnSpPr>
            <a:cxnSpLocks/>
          </p:cNvCxnSpPr>
          <p:nvPr/>
        </p:nvCxnSpPr>
        <p:spPr>
          <a:xfrm flipH="1" flipV="1">
            <a:off x="6286491" y="5115485"/>
            <a:ext cx="1566583" cy="64321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9D4C7AD-5FCC-E3CB-CA47-3857E287FD1B}"/>
              </a:ext>
            </a:extLst>
          </p:cNvPr>
          <p:cNvCxnSpPr>
            <a:cxnSpLocks/>
          </p:cNvCxnSpPr>
          <p:nvPr/>
        </p:nvCxnSpPr>
        <p:spPr>
          <a:xfrm flipH="1">
            <a:off x="6286491" y="2948267"/>
            <a:ext cx="156658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AF5DAC5-3504-BBA6-7323-5B92C673ECC3}"/>
              </a:ext>
            </a:extLst>
          </p:cNvPr>
          <p:cNvGrpSpPr/>
          <p:nvPr/>
        </p:nvGrpSpPr>
        <p:grpSpPr>
          <a:xfrm>
            <a:off x="6582334" y="1634377"/>
            <a:ext cx="705966" cy="840581"/>
            <a:chOff x="7066431" y="1691525"/>
            <a:chExt cx="705966" cy="840581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B88F53-D5B1-4433-EF0F-BF473F862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A60941B-7E37-3996-1ABE-A1EFB4A9C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B865EE1-6CD9-7FB1-FD86-BBBFEB9BE71F}"/>
              </a:ext>
            </a:extLst>
          </p:cNvPr>
          <p:cNvGrpSpPr/>
          <p:nvPr/>
        </p:nvGrpSpPr>
        <p:grpSpPr>
          <a:xfrm>
            <a:off x="6575616" y="3298520"/>
            <a:ext cx="705966" cy="840581"/>
            <a:chOff x="7113499" y="1691525"/>
            <a:chExt cx="705966" cy="840581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3B39283-4E35-667C-430F-76609DFA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499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CD0BA55-E59B-2EF1-8735-56A699AB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64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FA6B800-6E74-ECB3-B4EF-CE3D6F4E4701}"/>
              </a:ext>
            </a:extLst>
          </p:cNvPr>
          <p:cNvGrpSpPr/>
          <p:nvPr/>
        </p:nvGrpSpPr>
        <p:grpSpPr>
          <a:xfrm>
            <a:off x="2928108" y="1669252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1C6872C-39A3-B7F4-6575-3B4380C6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7ECC361-8841-DBF7-0F4D-42EEF732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BB209DE-1E6D-4526-3FDC-DCB64C4DD4E4}"/>
              </a:ext>
            </a:extLst>
          </p:cNvPr>
          <p:cNvGrpSpPr/>
          <p:nvPr/>
        </p:nvGrpSpPr>
        <p:grpSpPr>
          <a:xfrm>
            <a:off x="2938190" y="3219097"/>
            <a:ext cx="705966" cy="840581"/>
            <a:chOff x="7066431" y="1691525"/>
            <a:chExt cx="705966" cy="840581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FB32C3A-9F80-E6B6-853D-3140AD383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847F7B7-7A75-4FB9-26FD-530539322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DB09-4DF0-2008-2666-5F75BAA2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9193F4-EDEC-2668-D496-69EC1CF84D17}"/>
              </a:ext>
            </a:extLst>
          </p:cNvPr>
          <p:cNvSpPr/>
          <p:nvPr/>
        </p:nvSpPr>
        <p:spPr>
          <a:xfrm>
            <a:off x="4121524" y="1795182"/>
            <a:ext cx="2729752" cy="3402106"/>
          </a:xfrm>
          <a:prstGeom prst="rect">
            <a:avLst/>
          </a:prstGeom>
          <a:noFill/>
          <a:ln w="215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B8A8C2D-6A66-CBFA-57F8-982C6407CFDC}"/>
              </a:ext>
            </a:extLst>
          </p:cNvPr>
          <p:cNvCxnSpPr>
            <a:cxnSpLocks/>
          </p:cNvCxnSpPr>
          <p:nvPr/>
        </p:nvCxnSpPr>
        <p:spPr>
          <a:xfrm flipH="1">
            <a:off x="5486400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07823E1-8F9E-8FD8-57C3-73DCACF6A43A}"/>
              </a:ext>
            </a:extLst>
          </p:cNvPr>
          <p:cNvGrpSpPr/>
          <p:nvPr/>
        </p:nvGrpSpPr>
        <p:grpSpPr>
          <a:xfrm>
            <a:off x="4360219" y="2016990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E39DB78-D5B3-73CA-84F9-985B7AE2E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AD8C296-CCA4-3E9B-2DF9-8EE1AD6E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065BD340-71E5-AADF-3BF2-03BC9C6F23FC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86400" y="1795182"/>
            <a:ext cx="17930" cy="340210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6D45F34-DF37-1A0F-3A19-8F9A6E462503}"/>
              </a:ext>
            </a:extLst>
          </p:cNvPr>
          <p:cNvCxnSpPr>
            <a:cxnSpLocks/>
          </p:cNvCxnSpPr>
          <p:nvPr/>
        </p:nvCxnSpPr>
        <p:spPr>
          <a:xfrm flipH="1">
            <a:off x="4121524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15E965-F16E-1AB5-0579-2CF7A836B079}"/>
              </a:ext>
            </a:extLst>
          </p:cNvPr>
          <p:cNvGrpSpPr/>
          <p:nvPr/>
        </p:nvGrpSpPr>
        <p:grpSpPr>
          <a:xfrm>
            <a:off x="5725095" y="1993246"/>
            <a:ext cx="705966" cy="840581"/>
            <a:chOff x="7066431" y="1691525"/>
            <a:chExt cx="705966" cy="84058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701008D-360D-7BD5-43D6-C30805BF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588DE1F-F358-AEC1-80EC-02A3EE430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F3DB5C-E088-1F9E-CE74-D6EE0D9B2822}"/>
              </a:ext>
            </a:extLst>
          </p:cNvPr>
          <p:cNvGrpSpPr/>
          <p:nvPr/>
        </p:nvGrpSpPr>
        <p:grpSpPr>
          <a:xfrm>
            <a:off x="4331084" y="3254118"/>
            <a:ext cx="705966" cy="840581"/>
            <a:chOff x="7066431" y="1691525"/>
            <a:chExt cx="705966" cy="840581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8716B-1CF2-9746-4B2F-B68AE1EC4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C2B206E-5A31-A0C9-481C-3EC66EBB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399AC7-CB4B-6D7A-35E1-C18D53D6AAF8}"/>
              </a:ext>
            </a:extLst>
          </p:cNvPr>
          <p:cNvGrpSpPr/>
          <p:nvPr/>
        </p:nvGrpSpPr>
        <p:grpSpPr>
          <a:xfrm>
            <a:off x="5706042" y="3237099"/>
            <a:ext cx="705966" cy="840581"/>
            <a:chOff x="7066431" y="1691525"/>
            <a:chExt cx="705966" cy="840581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634E47B-1DFA-2652-D6C1-84055A17E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9C69A9B-63D1-C762-64F5-9197BF312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531C8-D3FB-ED48-83CB-06D015D8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DBA2075-A98F-4C02-516E-A2FA2670B45B}"/>
              </a:ext>
            </a:extLst>
          </p:cNvPr>
          <p:cNvSpPr/>
          <p:nvPr/>
        </p:nvSpPr>
        <p:spPr>
          <a:xfrm>
            <a:off x="3045759" y="1028701"/>
            <a:ext cx="1264023" cy="4545106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2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Árpád Kovács</dc:creator>
  <cp:lastModifiedBy>Árpád Kovács</cp:lastModifiedBy>
  <cp:revision>7</cp:revision>
  <dcterms:created xsi:type="dcterms:W3CDTF">2025-07-12T16:31:43Z</dcterms:created>
  <dcterms:modified xsi:type="dcterms:W3CDTF">2025-08-24T07:26:16Z</dcterms:modified>
</cp:coreProperties>
</file>